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0" r:id="rId2"/>
  </p:sldMasterIdLst>
  <p:notesMasterIdLst>
    <p:notesMasterId r:id="rId37"/>
  </p:notesMasterIdLst>
  <p:handoutMasterIdLst>
    <p:handoutMasterId r:id="rId38"/>
  </p:handoutMasterIdLst>
  <p:sldIdLst>
    <p:sldId id="388" r:id="rId3"/>
    <p:sldId id="417" r:id="rId4"/>
    <p:sldId id="433" r:id="rId5"/>
    <p:sldId id="435" r:id="rId6"/>
    <p:sldId id="436" r:id="rId7"/>
    <p:sldId id="437" r:id="rId8"/>
    <p:sldId id="434" r:id="rId9"/>
    <p:sldId id="419" r:id="rId10"/>
    <p:sldId id="416" r:id="rId11"/>
    <p:sldId id="418" r:id="rId12"/>
    <p:sldId id="415" r:id="rId13"/>
    <p:sldId id="420" r:id="rId14"/>
    <p:sldId id="421" r:id="rId15"/>
    <p:sldId id="429" r:id="rId16"/>
    <p:sldId id="423" r:id="rId17"/>
    <p:sldId id="424" r:id="rId18"/>
    <p:sldId id="425" r:id="rId19"/>
    <p:sldId id="426" r:id="rId20"/>
    <p:sldId id="427" r:id="rId21"/>
    <p:sldId id="430" r:id="rId22"/>
    <p:sldId id="431" r:id="rId23"/>
    <p:sldId id="403" r:id="rId24"/>
    <p:sldId id="401" r:id="rId25"/>
    <p:sldId id="432" r:id="rId26"/>
    <p:sldId id="428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</p:sldIdLst>
  <p:sldSz cx="12192000" cy="6858000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bg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CC3300"/>
    <a:srgbClr val="FF00FF"/>
    <a:srgbClr val="FFFF99"/>
    <a:srgbClr val="FF66FF"/>
    <a:srgbClr val="FF191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9" autoAdjust="0"/>
    <p:restoredTop sz="93408" autoAdjust="0"/>
  </p:normalViewPr>
  <p:slideViewPr>
    <p:cSldViewPr>
      <p:cViewPr varScale="1">
        <p:scale>
          <a:sx n="178" d="100"/>
          <a:sy n="178" d="100"/>
        </p:scale>
        <p:origin x="184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4504" y="23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88819-F154-4EB8-BE05-5CD5F9058F0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BF4C6B-A5E6-487D-95B2-B7FE8804A516}">
      <dgm:prSet phldrT="[文本]" custT="1"/>
      <dgm:spPr>
        <a:solidFill>
          <a:srgbClr val="92D050"/>
        </a:solidFill>
      </dgm:spPr>
      <dgm:t>
        <a:bodyPr/>
        <a:lstStyle/>
        <a:p>
          <a:pPr algn="ctr"/>
          <a:r>
            <a:rPr lang="en-US" altLang="zh-CN" sz="3600" dirty="0"/>
            <a:t>Higgs</a:t>
          </a:r>
          <a:r>
            <a:rPr lang="zh-CN" altLang="en-US" sz="3600" dirty="0"/>
            <a:t> </a:t>
          </a:r>
          <a:r>
            <a:rPr lang="en-US" altLang="zh-CN" sz="3600" dirty="0"/>
            <a:t>signal</a:t>
          </a:r>
          <a:r>
            <a:rPr lang="zh-CN" altLang="en-US" sz="3600" dirty="0"/>
            <a:t> </a:t>
          </a:r>
          <a:r>
            <a:rPr lang="en-US" altLang="zh-CN" sz="3600" dirty="0"/>
            <a:t>(~0.2pb)</a:t>
          </a:r>
          <a:endParaRPr lang="zh-CN" altLang="en-US" sz="3600" dirty="0"/>
        </a:p>
      </dgm:t>
    </dgm:pt>
    <dgm:pt modelId="{D3F8C2A4-9B66-4899-8030-CC116E7FC1CE}" type="parTrans" cxnId="{931C91B3-7CB0-4FB0-9353-D4E7222AC60F}">
      <dgm:prSet/>
      <dgm:spPr/>
      <dgm:t>
        <a:bodyPr/>
        <a:lstStyle/>
        <a:p>
          <a:endParaRPr lang="zh-CN" altLang="en-US"/>
        </a:p>
      </dgm:t>
    </dgm:pt>
    <dgm:pt modelId="{08C3D0E3-03FC-4958-84F6-4F3D3F975918}" type="sibTrans" cxnId="{931C91B3-7CB0-4FB0-9353-D4E7222AC60F}">
      <dgm:prSet/>
      <dgm:spPr/>
      <dgm:t>
        <a:bodyPr/>
        <a:lstStyle/>
        <a:p>
          <a:endParaRPr lang="zh-CN" altLang="en-US"/>
        </a:p>
      </dgm:t>
    </dgm:pt>
    <dgm:pt modelId="{8E4DD568-DEEB-45AB-AF84-F27ABF73A966}">
      <dgm:prSet phldrT="[文本]"/>
      <dgm:spPr>
        <a:solidFill>
          <a:srgbClr val="92D050"/>
        </a:solidFill>
      </dgm:spPr>
      <dgm:t>
        <a:bodyPr/>
        <a:lstStyle/>
        <a:p>
          <a:pPr algn="l"/>
          <a:r>
            <a:rPr lang="en-US" altLang="zh-CN" dirty="0"/>
            <a:t>2fermion</a:t>
          </a:r>
          <a:r>
            <a:rPr lang="zh-CN" altLang="en-US" dirty="0"/>
            <a:t> </a:t>
          </a:r>
          <a:r>
            <a:rPr lang="en-US" altLang="zh-CN" dirty="0"/>
            <a:t>backgrounds</a:t>
          </a:r>
        </a:p>
        <a:p>
          <a:pPr algn="l"/>
          <a:r>
            <a:rPr lang="en-US" altLang="zh-CN" dirty="0"/>
            <a:t>(</a:t>
          </a:r>
          <a:r>
            <a:rPr lang="zh-CN" altLang="en-US" dirty="0"/>
            <a:t> </a:t>
          </a:r>
          <a:r>
            <a:rPr lang="en-US" altLang="zh-CN" dirty="0"/>
            <a:t>~</a:t>
          </a:r>
          <a:r>
            <a:rPr lang="zh-CN" altLang="en-US" dirty="0"/>
            <a:t> </a:t>
          </a:r>
          <a:r>
            <a:rPr lang="en-US" altLang="zh-CN" dirty="0"/>
            <a:t>50pb</a:t>
          </a:r>
          <a:r>
            <a:rPr lang="zh-CN" altLang="en-US" dirty="0"/>
            <a:t> </a:t>
          </a:r>
          <a:r>
            <a:rPr lang="en-US" altLang="zh-CN" dirty="0"/>
            <a:t>)</a:t>
          </a:r>
          <a:endParaRPr lang="zh-CN" altLang="en-US" dirty="0"/>
        </a:p>
      </dgm:t>
    </dgm:pt>
    <dgm:pt modelId="{D82C725E-4751-47DD-8730-D8DC7EEAF465}" type="parTrans" cxnId="{EAC316BB-E095-4C12-94A9-843C507A644E}">
      <dgm:prSet/>
      <dgm:spPr/>
      <dgm:t>
        <a:bodyPr/>
        <a:lstStyle/>
        <a:p>
          <a:endParaRPr lang="zh-CN" altLang="en-US"/>
        </a:p>
      </dgm:t>
    </dgm:pt>
    <dgm:pt modelId="{C87CCB7F-E418-4662-BC06-D8204C7C5800}" type="sibTrans" cxnId="{EAC316BB-E095-4C12-94A9-843C507A644E}">
      <dgm:prSet/>
      <dgm:spPr/>
      <dgm:t>
        <a:bodyPr/>
        <a:lstStyle/>
        <a:p>
          <a:endParaRPr lang="zh-CN" altLang="en-US"/>
        </a:p>
      </dgm:t>
    </dgm:pt>
    <dgm:pt modelId="{85EA6323-5CA0-4247-990C-9B3D742A638B}">
      <dgm:prSet phldrT="[文本]"/>
      <dgm:spPr>
        <a:solidFill>
          <a:srgbClr val="92D050"/>
        </a:solidFill>
      </dgm:spPr>
      <dgm:t>
        <a:bodyPr/>
        <a:lstStyle/>
        <a:p>
          <a:pPr algn="l"/>
          <a:r>
            <a:rPr lang="en-US" altLang="zh-CN" dirty="0"/>
            <a:t>4fermion</a:t>
          </a:r>
          <a:r>
            <a:rPr lang="zh-CN" altLang="en-US" dirty="0"/>
            <a:t> </a:t>
          </a:r>
          <a:r>
            <a:rPr lang="en-US" altLang="zh-CN" dirty="0"/>
            <a:t>backgrounds</a:t>
          </a:r>
        </a:p>
        <a:p>
          <a:pPr algn="l"/>
          <a:r>
            <a:rPr lang="en-US" altLang="zh-CN" dirty="0"/>
            <a:t>(</a:t>
          </a:r>
          <a:r>
            <a:rPr lang="zh-CN" altLang="en-US" dirty="0"/>
            <a:t> </a:t>
          </a:r>
          <a:r>
            <a:rPr lang="en-US" altLang="zh-CN" dirty="0"/>
            <a:t>~</a:t>
          </a:r>
          <a:r>
            <a:rPr lang="zh-CN" altLang="en-US" dirty="0"/>
            <a:t> </a:t>
          </a:r>
          <a:r>
            <a:rPr lang="en-US" altLang="zh-CN" dirty="0"/>
            <a:t>30</a:t>
          </a:r>
          <a:r>
            <a:rPr lang="zh-CN" altLang="en-US" dirty="0"/>
            <a:t> </a:t>
          </a:r>
          <a:r>
            <a:rPr lang="en-US" altLang="zh-CN" dirty="0"/>
            <a:t>pb)</a:t>
          </a:r>
          <a:r>
            <a:rPr lang="zh-CN" altLang="en-US" dirty="0"/>
            <a:t> </a:t>
          </a:r>
        </a:p>
      </dgm:t>
    </dgm:pt>
    <dgm:pt modelId="{A6DF1235-0090-3E44-A33F-1E5F3D1650D9}" type="parTrans" cxnId="{BE6FF84D-2A55-BB44-ABC8-197354E61681}">
      <dgm:prSet/>
      <dgm:spPr/>
      <dgm:t>
        <a:bodyPr/>
        <a:lstStyle/>
        <a:p>
          <a:endParaRPr lang="zh-CN" altLang="en-US"/>
        </a:p>
      </dgm:t>
    </dgm:pt>
    <dgm:pt modelId="{1CDA1F90-6277-A047-9FA4-920C6E206E6B}" type="sibTrans" cxnId="{BE6FF84D-2A55-BB44-ABC8-197354E61681}">
      <dgm:prSet/>
      <dgm:spPr/>
      <dgm:t>
        <a:bodyPr/>
        <a:lstStyle/>
        <a:p>
          <a:endParaRPr lang="zh-CN" altLang="en-US"/>
        </a:p>
      </dgm:t>
    </dgm:pt>
    <dgm:pt modelId="{1C7AB749-E7C5-450C-83B3-93CE20DA8DFB}" type="pres">
      <dgm:prSet presAssocID="{17788819-F154-4EB8-BE05-5CD5F9058F04}" presName="compositeShape" presStyleCnt="0">
        <dgm:presLayoutVars>
          <dgm:chMax val="7"/>
          <dgm:dir/>
          <dgm:resizeHandles val="exact"/>
        </dgm:presLayoutVars>
      </dgm:prSet>
      <dgm:spPr/>
    </dgm:pt>
    <dgm:pt modelId="{AFAC7C99-A0B4-4CBA-98FC-196C46E5EE2B}" type="pres">
      <dgm:prSet presAssocID="{E3BF4C6B-A5E6-487D-95B2-B7FE8804A516}" presName="circ1" presStyleLbl="vennNode1" presStyleIdx="0" presStyleCnt="3" custScaleX="112624" custScaleY="75429" custLinFactNeighborX="-3389" custLinFactNeighborY="-3166"/>
      <dgm:spPr/>
    </dgm:pt>
    <dgm:pt modelId="{A9264CEE-D226-4ECC-B115-FD9D56D4EE25}" type="pres">
      <dgm:prSet presAssocID="{E3BF4C6B-A5E6-487D-95B2-B7FE8804A5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3F0039-FF94-4B35-B2CF-46E6280C321F}" type="pres">
      <dgm:prSet presAssocID="{8E4DD568-DEEB-45AB-AF84-F27ABF73A966}" presName="circ2" presStyleLbl="vennNode1" presStyleIdx="1" presStyleCnt="3" custScaleX="100587" custScaleY="89031" custLinFactNeighborX="-90448" custLinFactNeighborY="10968"/>
      <dgm:spPr/>
    </dgm:pt>
    <dgm:pt modelId="{399C8605-BB8A-4C77-B2FA-92D6DA916A51}" type="pres">
      <dgm:prSet presAssocID="{8E4DD568-DEEB-45AB-AF84-F27ABF73A96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962645-8D66-5545-AD89-E9C277DAAA39}" type="pres">
      <dgm:prSet presAssocID="{85EA6323-5CA0-4247-990C-9B3D742A638B}" presName="circ3" presStyleLbl="vennNode1" presStyleIdx="2" presStyleCnt="3" custScaleX="98200" custScaleY="90261" custLinFactNeighborX="87591" custLinFactNeighborY="12427"/>
      <dgm:spPr/>
    </dgm:pt>
    <dgm:pt modelId="{1D2FFF6C-196E-7B44-846A-2A2E64DE83B6}" type="pres">
      <dgm:prSet presAssocID="{85EA6323-5CA0-4247-990C-9B3D742A63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1066F03-765F-E245-A5D9-4B4E5CB5694C}" type="presOf" srcId="{85EA6323-5CA0-4247-990C-9B3D742A638B}" destId="{1D2FFF6C-196E-7B44-846A-2A2E64DE83B6}" srcOrd="1" destOrd="0" presId="urn:microsoft.com/office/officeart/2005/8/layout/venn1"/>
    <dgm:cxn modelId="{EE72AD15-B55A-4124-AF46-AA43D4729B85}" type="presOf" srcId="{8E4DD568-DEEB-45AB-AF84-F27ABF73A966}" destId="{399C8605-BB8A-4C77-B2FA-92D6DA916A51}" srcOrd="1" destOrd="0" presId="urn:microsoft.com/office/officeart/2005/8/layout/venn1"/>
    <dgm:cxn modelId="{074A6737-6DEB-6342-BCA6-84ED57EB24AC}" type="presOf" srcId="{85EA6323-5CA0-4247-990C-9B3D742A638B}" destId="{3A962645-8D66-5545-AD89-E9C277DAAA39}" srcOrd="0" destOrd="0" presId="urn:microsoft.com/office/officeart/2005/8/layout/venn1"/>
    <dgm:cxn modelId="{BE6FF84D-2A55-BB44-ABC8-197354E61681}" srcId="{17788819-F154-4EB8-BE05-5CD5F9058F04}" destId="{85EA6323-5CA0-4247-990C-9B3D742A638B}" srcOrd="2" destOrd="0" parTransId="{A6DF1235-0090-3E44-A33F-1E5F3D1650D9}" sibTransId="{1CDA1F90-6277-A047-9FA4-920C6E206E6B}"/>
    <dgm:cxn modelId="{BD51847A-FF55-44F5-98EE-15FB672773A5}" type="presOf" srcId="{8E4DD568-DEEB-45AB-AF84-F27ABF73A966}" destId="{273F0039-FF94-4B35-B2CF-46E6280C321F}" srcOrd="0" destOrd="0" presId="urn:microsoft.com/office/officeart/2005/8/layout/venn1"/>
    <dgm:cxn modelId="{7DD512B2-279B-4832-B79A-FF7DBDD5F9D2}" type="presOf" srcId="{E3BF4C6B-A5E6-487D-95B2-B7FE8804A516}" destId="{A9264CEE-D226-4ECC-B115-FD9D56D4EE25}" srcOrd="1" destOrd="0" presId="urn:microsoft.com/office/officeart/2005/8/layout/venn1"/>
    <dgm:cxn modelId="{931C91B3-7CB0-4FB0-9353-D4E7222AC60F}" srcId="{17788819-F154-4EB8-BE05-5CD5F9058F04}" destId="{E3BF4C6B-A5E6-487D-95B2-B7FE8804A516}" srcOrd="0" destOrd="0" parTransId="{D3F8C2A4-9B66-4899-8030-CC116E7FC1CE}" sibTransId="{08C3D0E3-03FC-4958-84F6-4F3D3F975918}"/>
    <dgm:cxn modelId="{EAC316BB-E095-4C12-94A9-843C507A644E}" srcId="{17788819-F154-4EB8-BE05-5CD5F9058F04}" destId="{8E4DD568-DEEB-45AB-AF84-F27ABF73A966}" srcOrd="1" destOrd="0" parTransId="{D82C725E-4751-47DD-8730-D8DC7EEAF465}" sibTransId="{C87CCB7F-E418-4662-BC06-D8204C7C5800}"/>
    <dgm:cxn modelId="{89F4B2DE-6693-411D-A664-A384BE2B8EC6}" type="presOf" srcId="{17788819-F154-4EB8-BE05-5CD5F9058F04}" destId="{1C7AB749-E7C5-450C-83B3-93CE20DA8DFB}" srcOrd="0" destOrd="0" presId="urn:microsoft.com/office/officeart/2005/8/layout/venn1"/>
    <dgm:cxn modelId="{FEECD7F4-607B-4DFC-A28C-D10BACAD6940}" type="presOf" srcId="{E3BF4C6B-A5E6-487D-95B2-B7FE8804A516}" destId="{AFAC7C99-A0B4-4CBA-98FC-196C46E5EE2B}" srcOrd="0" destOrd="0" presId="urn:microsoft.com/office/officeart/2005/8/layout/venn1"/>
    <dgm:cxn modelId="{AFDBF087-00DB-45D1-AD01-96F858CC1CCB}" type="presParOf" srcId="{1C7AB749-E7C5-450C-83B3-93CE20DA8DFB}" destId="{AFAC7C99-A0B4-4CBA-98FC-196C46E5EE2B}" srcOrd="0" destOrd="0" presId="urn:microsoft.com/office/officeart/2005/8/layout/venn1"/>
    <dgm:cxn modelId="{7BE6A6AB-D069-40D4-A14E-6467319DB838}" type="presParOf" srcId="{1C7AB749-E7C5-450C-83B3-93CE20DA8DFB}" destId="{A9264CEE-D226-4ECC-B115-FD9D56D4EE25}" srcOrd="1" destOrd="0" presId="urn:microsoft.com/office/officeart/2005/8/layout/venn1"/>
    <dgm:cxn modelId="{11C7EFF8-4842-4D78-B216-9D4D4638AB7E}" type="presParOf" srcId="{1C7AB749-E7C5-450C-83B3-93CE20DA8DFB}" destId="{273F0039-FF94-4B35-B2CF-46E6280C321F}" srcOrd="2" destOrd="0" presId="urn:microsoft.com/office/officeart/2005/8/layout/venn1"/>
    <dgm:cxn modelId="{0C199077-E8C3-47D8-BFB2-E242F9DFC5B1}" type="presParOf" srcId="{1C7AB749-E7C5-450C-83B3-93CE20DA8DFB}" destId="{399C8605-BB8A-4C77-B2FA-92D6DA916A51}" srcOrd="3" destOrd="0" presId="urn:microsoft.com/office/officeart/2005/8/layout/venn1"/>
    <dgm:cxn modelId="{90344FBE-7FF0-3941-8CC9-BDB4D53E1826}" type="presParOf" srcId="{1C7AB749-E7C5-450C-83B3-93CE20DA8DFB}" destId="{3A962645-8D66-5545-AD89-E9C277DAAA39}" srcOrd="4" destOrd="0" presId="urn:microsoft.com/office/officeart/2005/8/layout/venn1"/>
    <dgm:cxn modelId="{DE948C8F-9FDA-7348-AFDE-72F3BA7AE191}" type="presParOf" srcId="{1C7AB749-E7C5-450C-83B3-93CE20DA8DFB}" destId="{1D2FFF6C-196E-7B44-846A-2A2E64DE83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98C8C-AC27-2449-BEC7-96AC9F04E2B1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0045AD3D-BF05-7A45-A879-44A890F8FE95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Data</a:t>
          </a:r>
          <a:endParaRPr lang="zh-CN" altLang="en-US" dirty="0">
            <a:solidFill>
              <a:srgbClr val="000000"/>
            </a:solidFill>
          </a:endParaRPr>
        </a:p>
      </dgm:t>
    </dgm:pt>
    <dgm:pt modelId="{CC5B2FC0-3BC8-AB48-AF13-07E53CE4730B}" type="parTrans" cxnId="{9608A0D0-9420-044C-9E69-0FD7231FBCF7}">
      <dgm:prSet/>
      <dgm:spPr/>
      <dgm:t>
        <a:bodyPr/>
        <a:lstStyle/>
        <a:p>
          <a:endParaRPr lang="zh-CN" altLang="en-US"/>
        </a:p>
      </dgm:t>
    </dgm:pt>
    <dgm:pt modelId="{FEBFD4F3-DDEC-6C44-B99D-6B951C7B28B6}" type="sibTrans" cxnId="{9608A0D0-9420-044C-9E69-0FD7231FBCF7}">
      <dgm:prSet/>
      <dgm:spPr/>
      <dgm:t>
        <a:bodyPr/>
        <a:lstStyle/>
        <a:p>
          <a:endParaRPr lang="zh-CN" altLang="en-US"/>
        </a:p>
      </dgm:t>
    </dgm:pt>
    <dgm:pt modelId="{B023012B-F289-7342-BF2E-CDA5068940C8}">
      <dgm:prSet phldrT="[文本]"/>
      <dgm:spPr/>
      <dgm:t>
        <a:bodyPr/>
        <a:lstStyle/>
        <a:p>
          <a:r>
            <a:rPr lang="en-US" altLang="zh-CN" dirty="0" err="1">
              <a:solidFill>
                <a:srgbClr val="000000"/>
              </a:solidFill>
            </a:rPr>
            <a:t>Ntuple</a:t>
          </a:r>
          <a:endParaRPr lang="zh-CN" altLang="en-US" dirty="0">
            <a:solidFill>
              <a:srgbClr val="000000"/>
            </a:solidFill>
          </a:endParaRPr>
        </a:p>
      </dgm:t>
    </dgm:pt>
    <dgm:pt modelId="{6CBBBF2C-944D-BC44-B694-37B1FBAD56E6}" type="parTrans" cxnId="{9C342D9B-ED68-104E-9433-2BA057E03C65}">
      <dgm:prSet/>
      <dgm:spPr/>
      <dgm:t>
        <a:bodyPr/>
        <a:lstStyle/>
        <a:p>
          <a:endParaRPr lang="zh-CN" altLang="en-US"/>
        </a:p>
      </dgm:t>
    </dgm:pt>
    <dgm:pt modelId="{CA0D13A8-F2F9-584F-8023-DDD7CBB0F2FD}" type="sibTrans" cxnId="{9C342D9B-ED68-104E-9433-2BA057E03C65}">
      <dgm:prSet/>
      <dgm:spPr/>
      <dgm:t>
        <a:bodyPr/>
        <a:lstStyle/>
        <a:p>
          <a:endParaRPr lang="zh-CN" altLang="en-US"/>
        </a:p>
      </dgm:t>
    </dgm:pt>
    <dgm:pt modelId="{E8607F2E-2A61-8543-A8CB-5ACB321ED22A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Plots/results</a:t>
          </a:r>
          <a:endParaRPr lang="zh-CN" altLang="en-US" dirty="0">
            <a:solidFill>
              <a:srgbClr val="000000"/>
            </a:solidFill>
          </a:endParaRPr>
        </a:p>
      </dgm:t>
    </dgm:pt>
    <dgm:pt modelId="{187C6A45-3C5D-E146-9B02-14508EDA6EF8}" type="parTrans" cxnId="{F2517025-1FC6-554F-A53B-64C78A5C291F}">
      <dgm:prSet/>
      <dgm:spPr/>
      <dgm:t>
        <a:bodyPr/>
        <a:lstStyle/>
        <a:p>
          <a:endParaRPr lang="zh-CN" altLang="en-US"/>
        </a:p>
      </dgm:t>
    </dgm:pt>
    <dgm:pt modelId="{A83A563F-E43D-AF44-9705-2BA271E7F818}" type="sibTrans" cxnId="{F2517025-1FC6-554F-A53B-64C78A5C291F}">
      <dgm:prSet/>
      <dgm:spPr/>
      <dgm:t>
        <a:bodyPr/>
        <a:lstStyle/>
        <a:p>
          <a:endParaRPr lang="zh-CN" altLang="en-US"/>
        </a:p>
      </dgm:t>
    </dgm:pt>
    <dgm:pt modelId="{577275A7-C826-9549-ABC9-C8F29F286EDB}" type="pres">
      <dgm:prSet presAssocID="{F8798C8C-AC27-2449-BEC7-96AC9F04E2B1}" presName="Name0" presStyleCnt="0">
        <dgm:presLayoutVars>
          <dgm:dir/>
          <dgm:animLvl val="lvl"/>
          <dgm:resizeHandles val="exact"/>
        </dgm:presLayoutVars>
      </dgm:prSet>
      <dgm:spPr/>
    </dgm:pt>
    <dgm:pt modelId="{33DBCF6C-8E74-A940-951B-85D5E95BC6C6}" type="pres">
      <dgm:prSet presAssocID="{0045AD3D-BF05-7A45-A879-44A890F8FE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85913F6-5019-3640-81E2-E74E07292ABE}" type="pres">
      <dgm:prSet presAssocID="{FEBFD4F3-DDEC-6C44-B99D-6B951C7B28B6}" presName="parTxOnlySpace" presStyleCnt="0"/>
      <dgm:spPr/>
    </dgm:pt>
    <dgm:pt modelId="{DE2F300E-E557-354F-9847-88B5DD60F3CE}" type="pres">
      <dgm:prSet presAssocID="{B023012B-F289-7342-BF2E-CDA5068940C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4664BE2-FDDF-B04A-ADEB-FFE063FB03ED}" type="pres">
      <dgm:prSet presAssocID="{CA0D13A8-F2F9-584F-8023-DDD7CBB0F2FD}" presName="parTxOnlySpace" presStyleCnt="0"/>
      <dgm:spPr/>
    </dgm:pt>
    <dgm:pt modelId="{571C4DB5-E34E-5242-BF37-62698F91181C}" type="pres">
      <dgm:prSet presAssocID="{E8607F2E-2A61-8543-A8CB-5ACB321ED22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082540E-CA03-A041-BE72-A3B26B4FE631}" type="presOf" srcId="{F8798C8C-AC27-2449-BEC7-96AC9F04E2B1}" destId="{577275A7-C826-9549-ABC9-C8F29F286EDB}" srcOrd="0" destOrd="0" presId="urn:microsoft.com/office/officeart/2005/8/layout/chevron1"/>
    <dgm:cxn modelId="{F2517025-1FC6-554F-A53B-64C78A5C291F}" srcId="{F8798C8C-AC27-2449-BEC7-96AC9F04E2B1}" destId="{E8607F2E-2A61-8543-A8CB-5ACB321ED22A}" srcOrd="2" destOrd="0" parTransId="{187C6A45-3C5D-E146-9B02-14508EDA6EF8}" sibTransId="{A83A563F-E43D-AF44-9705-2BA271E7F818}"/>
    <dgm:cxn modelId="{5CC8CE2A-1CD1-394A-BC65-0E225DA5479D}" type="presOf" srcId="{0045AD3D-BF05-7A45-A879-44A890F8FE95}" destId="{33DBCF6C-8E74-A940-951B-85D5E95BC6C6}" srcOrd="0" destOrd="0" presId="urn:microsoft.com/office/officeart/2005/8/layout/chevron1"/>
    <dgm:cxn modelId="{C547AF91-721B-B14B-9646-AA37A79A7AC2}" type="presOf" srcId="{E8607F2E-2A61-8543-A8CB-5ACB321ED22A}" destId="{571C4DB5-E34E-5242-BF37-62698F91181C}" srcOrd="0" destOrd="0" presId="urn:microsoft.com/office/officeart/2005/8/layout/chevron1"/>
    <dgm:cxn modelId="{9C342D9B-ED68-104E-9433-2BA057E03C65}" srcId="{F8798C8C-AC27-2449-BEC7-96AC9F04E2B1}" destId="{B023012B-F289-7342-BF2E-CDA5068940C8}" srcOrd="1" destOrd="0" parTransId="{6CBBBF2C-944D-BC44-B694-37B1FBAD56E6}" sibTransId="{CA0D13A8-F2F9-584F-8023-DDD7CBB0F2FD}"/>
    <dgm:cxn modelId="{9608A0D0-9420-044C-9E69-0FD7231FBCF7}" srcId="{F8798C8C-AC27-2449-BEC7-96AC9F04E2B1}" destId="{0045AD3D-BF05-7A45-A879-44A890F8FE95}" srcOrd="0" destOrd="0" parTransId="{CC5B2FC0-3BC8-AB48-AF13-07E53CE4730B}" sibTransId="{FEBFD4F3-DDEC-6C44-B99D-6B951C7B28B6}"/>
    <dgm:cxn modelId="{341DEAE0-E036-3740-B66F-A5270FA642D4}" type="presOf" srcId="{B023012B-F289-7342-BF2E-CDA5068940C8}" destId="{DE2F300E-E557-354F-9847-88B5DD60F3CE}" srcOrd="0" destOrd="0" presId="urn:microsoft.com/office/officeart/2005/8/layout/chevron1"/>
    <dgm:cxn modelId="{F7297926-D86C-B744-B4EB-E76692B4D77A}" type="presParOf" srcId="{577275A7-C826-9549-ABC9-C8F29F286EDB}" destId="{33DBCF6C-8E74-A940-951B-85D5E95BC6C6}" srcOrd="0" destOrd="0" presId="urn:microsoft.com/office/officeart/2005/8/layout/chevron1"/>
    <dgm:cxn modelId="{EF5BA2E9-4005-B249-9AB7-36AE2966A5BC}" type="presParOf" srcId="{577275A7-C826-9549-ABC9-C8F29F286EDB}" destId="{085913F6-5019-3640-81E2-E74E07292ABE}" srcOrd="1" destOrd="0" presId="urn:microsoft.com/office/officeart/2005/8/layout/chevron1"/>
    <dgm:cxn modelId="{46043AB4-B89C-6348-AD33-20C149D76194}" type="presParOf" srcId="{577275A7-C826-9549-ABC9-C8F29F286EDB}" destId="{DE2F300E-E557-354F-9847-88B5DD60F3CE}" srcOrd="2" destOrd="0" presId="urn:microsoft.com/office/officeart/2005/8/layout/chevron1"/>
    <dgm:cxn modelId="{67D15B1F-E066-3548-B0C1-1A2D34D8550A}" type="presParOf" srcId="{577275A7-C826-9549-ABC9-C8F29F286EDB}" destId="{74664BE2-FDDF-B04A-ADEB-FFE063FB03ED}" srcOrd="3" destOrd="0" presId="urn:microsoft.com/office/officeart/2005/8/layout/chevron1"/>
    <dgm:cxn modelId="{C86F06A6-AD8F-F049-B2D9-174AEBEF2ADC}" type="presParOf" srcId="{577275A7-C826-9549-ABC9-C8F29F286EDB}" destId="{571C4DB5-E34E-5242-BF37-62698F91181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173DF-9476-014A-9FE3-A5A9EB08C17D}" type="doc">
      <dgm:prSet loTypeId="urn:microsoft.com/office/officeart/2005/8/layout/radial2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15F2421-4947-E140-946E-59534087803A}">
      <dgm:prSet phldrT="[文本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Jets</a:t>
          </a:r>
          <a:endParaRPr lang="zh-CN" altLang="en-US" dirty="0">
            <a:solidFill>
              <a:schemeClr val="tx1"/>
            </a:solidFill>
          </a:endParaRPr>
        </a:p>
      </dgm:t>
    </dgm:pt>
    <dgm:pt modelId="{C5A9684C-5A59-BE42-8524-A07BC058AD3E}" type="parTrans" cxnId="{0276374A-ADED-0D4F-B111-DE01CC6AC9CD}">
      <dgm:prSet/>
      <dgm:spPr/>
      <dgm:t>
        <a:bodyPr/>
        <a:lstStyle/>
        <a:p>
          <a:endParaRPr lang="zh-CN" altLang="en-US"/>
        </a:p>
      </dgm:t>
    </dgm:pt>
    <dgm:pt modelId="{722D66BB-4564-7644-96B6-2028A4787CB9}" type="sibTrans" cxnId="{0276374A-ADED-0D4F-B111-DE01CC6AC9CD}">
      <dgm:prSet/>
      <dgm:spPr/>
      <dgm:t>
        <a:bodyPr/>
        <a:lstStyle/>
        <a:p>
          <a:endParaRPr lang="zh-CN" altLang="en-US"/>
        </a:p>
      </dgm:t>
    </dgm:pt>
    <dgm:pt modelId="{B158D748-83BB-C345-99E1-600FB28777C1}">
      <dgm:prSet phldrT="[文本]"/>
      <dgm:spPr/>
      <dgm:t>
        <a:bodyPr/>
        <a:lstStyle/>
        <a:p>
          <a:r>
            <a:rPr lang="en-US" altLang="zh-CN" b="0" i="0" dirty="0">
              <a:solidFill>
                <a:srgbClr val="FF0000"/>
              </a:solidFill>
              <a:latin typeface="HanziPen SC Bold"/>
              <a:cs typeface="HanziPen SC Bold"/>
            </a:rPr>
            <a:t>tracks</a:t>
          </a:r>
          <a:endParaRPr lang="zh-CN" altLang="en-US" b="0" i="0" dirty="0">
            <a:solidFill>
              <a:srgbClr val="FF0000"/>
            </a:solidFill>
            <a:latin typeface="HanziPen SC Bold"/>
            <a:cs typeface="HanziPen SC Bold"/>
          </a:endParaRPr>
        </a:p>
      </dgm:t>
    </dgm:pt>
    <dgm:pt modelId="{8416D5C1-963B-8340-A23B-2E3FB2702C84}" type="parTrans" cxnId="{E8397D8A-A80A-7C47-9D63-3007B7A02B63}">
      <dgm:prSet/>
      <dgm:spPr/>
      <dgm:t>
        <a:bodyPr/>
        <a:lstStyle/>
        <a:p>
          <a:endParaRPr lang="zh-CN" altLang="en-US"/>
        </a:p>
      </dgm:t>
    </dgm:pt>
    <dgm:pt modelId="{D7F0DD43-447F-FC4D-9A31-DDF304BA2C9D}" type="sibTrans" cxnId="{E8397D8A-A80A-7C47-9D63-3007B7A02B63}">
      <dgm:prSet/>
      <dgm:spPr/>
      <dgm:t>
        <a:bodyPr/>
        <a:lstStyle/>
        <a:p>
          <a:endParaRPr lang="zh-CN" altLang="en-US"/>
        </a:p>
      </dgm:t>
    </dgm:pt>
    <dgm:pt modelId="{64E4C3CB-4ACF-3D43-9148-035BDA00A35C}">
      <dgm:prSet phldrT="[文本]"/>
      <dgm:spPr/>
      <dgm:t>
        <a:bodyPr/>
        <a:lstStyle/>
        <a:p>
          <a:r>
            <a:rPr lang="en-US" altLang="zh-CN" b="0" i="0" dirty="0">
              <a:solidFill>
                <a:srgbClr val="FF0000"/>
              </a:solidFill>
              <a:latin typeface="HanziPen SC Bold"/>
              <a:cs typeface="HanziPen SC Bold"/>
            </a:rPr>
            <a:t>clusters</a:t>
          </a:r>
          <a:endParaRPr lang="zh-CN" altLang="en-US" b="0" i="0" dirty="0">
            <a:solidFill>
              <a:srgbClr val="FF0000"/>
            </a:solidFill>
            <a:latin typeface="HanziPen SC Bold"/>
            <a:cs typeface="HanziPen SC Bold"/>
          </a:endParaRPr>
        </a:p>
      </dgm:t>
    </dgm:pt>
    <dgm:pt modelId="{C0982608-2CC3-AB46-ADD6-BB120E37F807}" type="parTrans" cxnId="{12068567-09EC-9145-B656-8DB25F5ED71B}">
      <dgm:prSet/>
      <dgm:spPr/>
      <dgm:t>
        <a:bodyPr/>
        <a:lstStyle/>
        <a:p>
          <a:endParaRPr lang="zh-CN" altLang="en-US"/>
        </a:p>
      </dgm:t>
    </dgm:pt>
    <dgm:pt modelId="{C58579D3-0EA7-8D48-ACD2-1AE7141A843B}" type="sibTrans" cxnId="{12068567-09EC-9145-B656-8DB25F5ED71B}">
      <dgm:prSet/>
      <dgm:spPr/>
      <dgm:t>
        <a:bodyPr/>
        <a:lstStyle/>
        <a:p>
          <a:endParaRPr lang="zh-CN" altLang="en-US"/>
        </a:p>
      </dgm:t>
    </dgm:pt>
    <dgm:pt modelId="{0A27F80E-3EAC-564B-AEDA-EBD5B8DA2767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leptons</a:t>
          </a:r>
          <a:endParaRPr lang="zh-CN" altLang="en-US" dirty="0">
            <a:solidFill>
              <a:srgbClr val="000000"/>
            </a:solidFill>
          </a:endParaRPr>
        </a:p>
      </dgm:t>
    </dgm:pt>
    <dgm:pt modelId="{886912BC-DEEC-C14C-8E9E-6A4CF4E28894}" type="parTrans" cxnId="{15F92731-3EFD-1D4F-A63E-67FAF0B7F369}">
      <dgm:prSet/>
      <dgm:spPr/>
      <dgm:t>
        <a:bodyPr/>
        <a:lstStyle/>
        <a:p>
          <a:endParaRPr lang="zh-CN" altLang="en-US"/>
        </a:p>
      </dgm:t>
    </dgm:pt>
    <dgm:pt modelId="{07558E40-7F96-E246-89E3-862BB6DE7269}" type="sibTrans" cxnId="{15F92731-3EFD-1D4F-A63E-67FAF0B7F369}">
      <dgm:prSet/>
      <dgm:spPr/>
      <dgm:t>
        <a:bodyPr/>
        <a:lstStyle/>
        <a:p>
          <a:endParaRPr lang="zh-CN" altLang="en-US"/>
        </a:p>
      </dgm:t>
    </dgm:pt>
    <dgm:pt modelId="{EB47E15E-6173-4F43-9373-7E0EC8C97568}">
      <dgm:prSet phldrT="[文本]"/>
      <dgm:spPr/>
      <dgm:t>
        <a:bodyPr/>
        <a:lstStyle/>
        <a:p>
          <a:r>
            <a:rPr lang="en-US" altLang="zh-CN" b="0" i="0" dirty="0">
              <a:solidFill>
                <a:srgbClr val="FF0000"/>
              </a:solidFill>
              <a:latin typeface="HanziPen SC Bold"/>
              <a:cs typeface="HanziPen SC Bold"/>
            </a:rPr>
            <a:t>e/</a:t>
          </a:r>
          <a:r>
            <a:rPr lang="en-US" altLang="zh-CN" b="0" i="0" dirty="0">
              <a:solidFill>
                <a:srgbClr val="FF0000"/>
              </a:solidFill>
              <a:latin typeface="Symbol" charset="2"/>
              <a:cs typeface="Symbol" charset="2"/>
            </a:rPr>
            <a:t>m/t</a:t>
          </a:r>
          <a:endParaRPr lang="zh-CN" altLang="en-US" b="0" i="0" dirty="0">
            <a:solidFill>
              <a:srgbClr val="FF0000"/>
            </a:solidFill>
            <a:latin typeface="Symbol" charset="2"/>
            <a:cs typeface="Symbol" charset="2"/>
          </a:endParaRPr>
        </a:p>
      </dgm:t>
    </dgm:pt>
    <dgm:pt modelId="{60A36439-F4F9-FD4A-93E8-3B1AD40010EB}" type="parTrans" cxnId="{38582063-19E8-D841-99A3-B1E0887AB6BD}">
      <dgm:prSet/>
      <dgm:spPr/>
      <dgm:t>
        <a:bodyPr/>
        <a:lstStyle/>
        <a:p>
          <a:endParaRPr lang="zh-CN" altLang="en-US"/>
        </a:p>
      </dgm:t>
    </dgm:pt>
    <dgm:pt modelId="{DDF2B2E2-6FBA-0C40-801F-92130428321D}" type="sibTrans" cxnId="{38582063-19E8-D841-99A3-B1E0887AB6BD}">
      <dgm:prSet/>
      <dgm:spPr/>
      <dgm:t>
        <a:bodyPr/>
        <a:lstStyle/>
        <a:p>
          <a:endParaRPr lang="zh-CN" altLang="en-US"/>
        </a:p>
      </dgm:t>
    </dgm:pt>
    <dgm:pt modelId="{9A019D75-045F-8042-8BA6-DFFE042D96C6}">
      <dgm:prSet phldrT="[文本]"/>
      <dgm:spPr/>
      <dgm:t>
        <a:bodyPr/>
        <a:lstStyle/>
        <a:p>
          <a:r>
            <a:rPr lang="en-US" altLang="zh-CN" dirty="0">
              <a:solidFill>
                <a:schemeClr val="tx1"/>
              </a:solidFill>
            </a:rPr>
            <a:t>photons</a:t>
          </a:r>
          <a:endParaRPr lang="zh-CN" altLang="en-US" dirty="0">
            <a:solidFill>
              <a:schemeClr val="tx1"/>
            </a:solidFill>
          </a:endParaRPr>
        </a:p>
      </dgm:t>
    </dgm:pt>
    <dgm:pt modelId="{2CD4AA37-FFC4-6541-BA59-F6A07AB6348E}" type="parTrans" cxnId="{874EE4B6-53F1-864D-B5D2-77A19237D0B8}">
      <dgm:prSet/>
      <dgm:spPr/>
      <dgm:t>
        <a:bodyPr/>
        <a:lstStyle/>
        <a:p>
          <a:endParaRPr lang="zh-CN" altLang="en-US"/>
        </a:p>
      </dgm:t>
    </dgm:pt>
    <dgm:pt modelId="{3FE60F89-EE7F-3B4A-BA10-7BBB2D1F5FBA}" type="sibTrans" cxnId="{874EE4B6-53F1-864D-B5D2-77A19237D0B8}">
      <dgm:prSet/>
      <dgm:spPr/>
      <dgm:t>
        <a:bodyPr/>
        <a:lstStyle/>
        <a:p>
          <a:endParaRPr lang="zh-CN" altLang="en-US"/>
        </a:p>
      </dgm:t>
    </dgm:pt>
    <dgm:pt modelId="{DE81889A-1212-A948-BA6C-A85AE76785BF}">
      <dgm:prSet phldrT="[文本]" phldr="1"/>
      <dgm:spPr/>
      <dgm:t>
        <a:bodyPr/>
        <a:lstStyle/>
        <a:p>
          <a:endParaRPr lang="zh-CN" altLang="en-US" dirty="0"/>
        </a:p>
      </dgm:t>
    </dgm:pt>
    <dgm:pt modelId="{D8502118-CEDE-FA49-8FB3-4B2EDF2BCEC4}" type="parTrans" cxnId="{2F1EFD27-B9AB-5847-9D32-D126B3C955E5}">
      <dgm:prSet/>
      <dgm:spPr/>
      <dgm:t>
        <a:bodyPr/>
        <a:lstStyle/>
        <a:p>
          <a:endParaRPr lang="zh-CN" altLang="en-US"/>
        </a:p>
      </dgm:t>
    </dgm:pt>
    <dgm:pt modelId="{230FA2CB-AA9B-FC48-845A-C2123B46D328}" type="sibTrans" cxnId="{2F1EFD27-B9AB-5847-9D32-D126B3C955E5}">
      <dgm:prSet/>
      <dgm:spPr/>
      <dgm:t>
        <a:bodyPr/>
        <a:lstStyle/>
        <a:p>
          <a:endParaRPr lang="zh-CN" altLang="en-US"/>
        </a:p>
      </dgm:t>
    </dgm:pt>
    <dgm:pt modelId="{F890BA59-215A-E846-B620-7B9CE6E3CFEA}">
      <dgm:prSet phldrT="[文本]" phldr="1"/>
      <dgm:spPr/>
      <dgm:t>
        <a:bodyPr/>
        <a:lstStyle/>
        <a:p>
          <a:endParaRPr lang="zh-CN" altLang="en-US" dirty="0"/>
        </a:p>
      </dgm:t>
    </dgm:pt>
    <dgm:pt modelId="{CCB1787F-08F0-0647-BA30-2472C0C621AA}" type="parTrans" cxnId="{BF82614A-4114-D345-9FF8-14CCC8ED6F48}">
      <dgm:prSet/>
      <dgm:spPr/>
      <dgm:t>
        <a:bodyPr/>
        <a:lstStyle/>
        <a:p>
          <a:endParaRPr lang="zh-CN" altLang="en-US"/>
        </a:p>
      </dgm:t>
    </dgm:pt>
    <dgm:pt modelId="{BA9C82FC-6F4F-0340-B2DC-DA292CD040DB}" type="sibTrans" cxnId="{BF82614A-4114-D345-9FF8-14CCC8ED6F48}">
      <dgm:prSet/>
      <dgm:spPr/>
      <dgm:t>
        <a:bodyPr/>
        <a:lstStyle/>
        <a:p>
          <a:endParaRPr lang="zh-CN" altLang="en-US"/>
        </a:p>
      </dgm:t>
    </dgm:pt>
    <dgm:pt modelId="{BA949751-71F9-ED43-A567-C5210111B88A}">
      <dgm:prSet phldrT="[文本]"/>
      <dgm:spPr/>
      <dgm:t>
        <a:bodyPr/>
        <a:lstStyle/>
        <a:p>
          <a:r>
            <a:rPr lang="en-US" altLang="zh-CN" b="0" i="0" dirty="0">
              <a:solidFill>
                <a:srgbClr val="FF0000"/>
              </a:solidFill>
              <a:latin typeface="Symbol" charset="2"/>
              <a:cs typeface="Symbol" charset="2"/>
            </a:rPr>
            <a:t>t</a:t>
          </a:r>
          <a:r>
            <a:rPr lang="en-US" altLang="zh-CN" b="0" i="0" dirty="0">
              <a:solidFill>
                <a:srgbClr val="FF0000"/>
              </a:solidFill>
              <a:latin typeface="HanziPen SC Bold"/>
              <a:cs typeface="HanziPen SC Bold"/>
            </a:rPr>
            <a:t> finder</a:t>
          </a:r>
          <a:endParaRPr lang="zh-CN" altLang="en-US" b="0" i="0" dirty="0">
            <a:solidFill>
              <a:srgbClr val="FF0000"/>
            </a:solidFill>
            <a:latin typeface="HanziPen SC Bold"/>
            <a:cs typeface="HanziPen SC Bold"/>
          </a:endParaRPr>
        </a:p>
      </dgm:t>
    </dgm:pt>
    <dgm:pt modelId="{457FEF3C-EBE7-0B4E-A5B9-CE7E06DF9463}" type="parTrans" cxnId="{CAFFF586-5200-2845-80D5-ADDCCD573E78}">
      <dgm:prSet/>
      <dgm:spPr/>
      <dgm:t>
        <a:bodyPr/>
        <a:lstStyle/>
        <a:p>
          <a:endParaRPr lang="zh-CN" altLang="en-US"/>
        </a:p>
      </dgm:t>
    </dgm:pt>
    <dgm:pt modelId="{7FD61F53-B3E7-5042-B4BF-113F912A8E9D}" type="sibTrans" cxnId="{CAFFF586-5200-2845-80D5-ADDCCD573E78}">
      <dgm:prSet/>
      <dgm:spPr/>
      <dgm:t>
        <a:bodyPr/>
        <a:lstStyle/>
        <a:p>
          <a:endParaRPr lang="zh-CN" altLang="en-US"/>
        </a:p>
      </dgm:t>
    </dgm:pt>
    <dgm:pt modelId="{C474A13B-DC58-6349-9E50-167E18168721}">
      <dgm:prSet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Missing particles </a:t>
          </a:r>
          <a:endParaRPr lang="zh-CN" altLang="en-US" dirty="0">
            <a:solidFill>
              <a:srgbClr val="000000"/>
            </a:solidFill>
          </a:endParaRPr>
        </a:p>
      </dgm:t>
    </dgm:pt>
    <dgm:pt modelId="{C060F9F3-C644-9147-9435-68293AFB09B2}" type="parTrans" cxnId="{5A747135-D803-4C45-B5F7-2FA71BF16F10}">
      <dgm:prSet/>
      <dgm:spPr/>
      <dgm:t>
        <a:bodyPr/>
        <a:lstStyle/>
        <a:p>
          <a:endParaRPr lang="zh-CN" altLang="en-US"/>
        </a:p>
      </dgm:t>
    </dgm:pt>
    <dgm:pt modelId="{61E7B473-C327-924A-A47B-A28C00B613E3}" type="sibTrans" cxnId="{5A747135-D803-4C45-B5F7-2FA71BF16F10}">
      <dgm:prSet/>
      <dgm:spPr/>
      <dgm:t>
        <a:bodyPr/>
        <a:lstStyle/>
        <a:p>
          <a:endParaRPr lang="zh-CN" altLang="en-US"/>
        </a:p>
      </dgm:t>
    </dgm:pt>
    <dgm:pt modelId="{BCB899F2-BD7F-0B44-9863-2BDBB3CBBF57}" type="pres">
      <dgm:prSet presAssocID="{0FF173DF-9476-014A-9FE3-A5A9EB08C17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113FAF6-F6E8-4C4F-B593-161DEAFB2216}" type="pres">
      <dgm:prSet presAssocID="{0FF173DF-9476-014A-9FE3-A5A9EB08C17D}" presName="cycle" presStyleCnt="0"/>
      <dgm:spPr/>
    </dgm:pt>
    <dgm:pt modelId="{EA8184AD-24C9-2646-81C6-193F6C806816}" type="pres">
      <dgm:prSet presAssocID="{0FF173DF-9476-014A-9FE3-A5A9EB08C17D}" presName="centerShape" presStyleCnt="0"/>
      <dgm:spPr/>
    </dgm:pt>
    <dgm:pt modelId="{CDE800C3-BE2D-B547-BE58-D72F596E4EAF}" type="pres">
      <dgm:prSet presAssocID="{0FF173DF-9476-014A-9FE3-A5A9EB08C17D}" presName="connSite" presStyleLbl="node1" presStyleIdx="0" presStyleCnt="5"/>
      <dgm:spPr/>
    </dgm:pt>
    <dgm:pt modelId="{389F5DBD-DAEF-4A4C-AEE9-561D161799D7}" type="pres">
      <dgm:prSet presAssocID="{0FF173DF-9476-014A-9FE3-A5A9EB08C17D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DA0E3F7-E686-664E-B6FA-EBFF9A04C69D}" type="pres">
      <dgm:prSet presAssocID="{C5A9684C-5A59-BE42-8524-A07BC058AD3E}" presName="Name25" presStyleLbl="parChTrans1D1" presStyleIdx="0" presStyleCnt="4"/>
      <dgm:spPr/>
    </dgm:pt>
    <dgm:pt modelId="{5C45D8AA-3D5C-7D49-B76B-5526F58DA95D}" type="pres">
      <dgm:prSet presAssocID="{215F2421-4947-E140-946E-59534087803A}" presName="node" presStyleCnt="0"/>
      <dgm:spPr/>
    </dgm:pt>
    <dgm:pt modelId="{56ED3DE5-E2BB-9447-B376-085420B190AC}" type="pres">
      <dgm:prSet presAssocID="{215F2421-4947-E140-946E-59534087803A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10ECE64D-53C1-D24F-89D8-A50F810D8C53}" type="pres">
      <dgm:prSet presAssocID="{215F2421-4947-E140-946E-59534087803A}" presName="childNode" presStyleLbl="revTx" presStyleIdx="0" presStyleCnt="3">
        <dgm:presLayoutVars>
          <dgm:bulletEnabled val="1"/>
        </dgm:presLayoutVars>
      </dgm:prSet>
      <dgm:spPr/>
    </dgm:pt>
    <dgm:pt modelId="{8F6143F2-6738-D14A-9C58-1DA3A954A180}" type="pres">
      <dgm:prSet presAssocID="{886912BC-DEEC-C14C-8E9E-6A4CF4E28894}" presName="Name25" presStyleLbl="parChTrans1D1" presStyleIdx="1" presStyleCnt="4"/>
      <dgm:spPr/>
    </dgm:pt>
    <dgm:pt modelId="{E1DBA6F1-446E-EF46-88A9-8EC28EBEC166}" type="pres">
      <dgm:prSet presAssocID="{0A27F80E-3EAC-564B-AEDA-EBD5B8DA2767}" presName="node" presStyleCnt="0"/>
      <dgm:spPr/>
    </dgm:pt>
    <dgm:pt modelId="{5DC0A0EF-6B6F-C649-8EFE-BABB458FD279}" type="pres">
      <dgm:prSet presAssocID="{0A27F80E-3EAC-564B-AEDA-EBD5B8DA2767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21A374BA-7D3C-3B4A-8F9E-4CB6EA20E991}" type="pres">
      <dgm:prSet presAssocID="{0A27F80E-3EAC-564B-AEDA-EBD5B8DA2767}" presName="childNode" presStyleLbl="revTx" presStyleIdx="1" presStyleCnt="3">
        <dgm:presLayoutVars>
          <dgm:bulletEnabled val="1"/>
        </dgm:presLayoutVars>
      </dgm:prSet>
      <dgm:spPr/>
    </dgm:pt>
    <dgm:pt modelId="{96B5E597-4DD8-D248-BC15-5329DC2DB3C3}" type="pres">
      <dgm:prSet presAssocID="{2CD4AA37-FFC4-6541-BA59-F6A07AB6348E}" presName="Name25" presStyleLbl="parChTrans1D1" presStyleIdx="2" presStyleCnt="4"/>
      <dgm:spPr/>
    </dgm:pt>
    <dgm:pt modelId="{44AF4BFE-49AE-D141-B54E-B3536D499CD6}" type="pres">
      <dgm:prSet presAssocID="{9A019D75-045F-8042-8BA6-DFFE042D96C6}" presName="node" presStyleCnt="0"/>
      <dgm:spPr/>
    </dgm:pt>
    <dgm:pt modelId="{FE6EFA24-E68E-7D4B-A5F7-2F6C9BD1C7A4}" type="pres">
      <dgm:prSet presAssocID="{9A019D75-045F-8042-8BA6-DFFE042D96C6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0201DF42-9986-524A-9AD9-C1E7F1231CEF}" type="pres">
      <dgm:prSet presAssocID="{9A019D75-045F-8042-8BA6-DFFE042D96C6}" presName="childNode" presStyleLbl="revTx" presStyleIdx="2" presStyleCnt="3">
        <dgm:presLayoutVars>
          <dgm:bulletEnabled val="1"/>
        </dgm:presLayoutVars>
      </dgm:prSet>
      <dgm:spPr/>
    </dgm:pt>
    <dgm:pt modelId="{B49DF192-FC31-9944-80FA-609B8173A9E2}" type="pres">
      <dgm:prSet presAssocID="{C060F9F3-C644-9147-9435-68293AFB09B2}" presName="Name25" presStyleLbl="parChTrans1D1" presStyleIdx="3" presStyleCnt="4"/>
      <dgm:spPr/>
    </dgm:pt>
    <dgm:pt modelId="{394525AB-DA83-1847-8044-DAD2E234EDA4}" type="pres">
      <dgm:prSet presAssocID="{C474A13B-DC58-6349-9E50-167E18168721}" presName="node" presStyleCnt="0"/>
      <dgm:spPr/>
    </dgm:pt>
    <dgm:pt modelId="{BBF55BA6-7FDC-7148-AE62-FF1F8A5D2D7A}" type="pres">
      <dgm:prSet presAssocID="{C474A13B-DC58-6349-9E50-167E18168721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B741317E-D2DD-754D-B70C-AA22CBBE8CDA}" type="pres">
      <dgm:prSet presAssocID="{C474A13B-DC58-6349-9E50-167E18168721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DD4361A-E3EB-7E48-9F4A-3DD000EC6EC7}" type="presOf" srcId="{DE81889A-1212-A948-BA6C-A85AE76785BF}" destId="{0201DF42-9986-524A-9AD9-C1E7F1231CEF}" srcOrd="0" destOrd="0" presId="urn:microsoft.com/office/officeart/2005/8/layout/radial2"/>
    <dgm:cxn modelId="{197EB024-0951-664D-89AA-29D964428A2F}" type="presOf" srcId="{0A27F80E-3EAC-564B-AEDA-EBD5B8DA2767}" destId="{5DC0A0EF-6B6F-C649-8EFE-BABB458FD279}" srcOrd="0" destOrd="0" presId="urn:microsoft.com/office/officeart/2005/8/layout/radial2"/>
    <dgm:cxn modelId="{2F1EFD27-B9AB-5847-9D32-D126B3C955E5}" srcId="{9A019D75-045F-8042-8BA6-DFFE042D96C6}" destId="{DE81889A-1212-A948-BA6C-A85AE76785BF}" srcOrd="0" destOrd="0" parTransId="{D8502118-CEDE-FA49-8FB3-4B2EDF2BCEC4}" sibTransId="{230FA2CB-AA9B-FC48-845A-C2123B46D328}"/>
    <dgm:cxn modelId="{2B0E122D-D5EF-EC46-9638-13F7D2064599}" type="presOf" srcId="{215F2421-4947-E140-946E-59534087803A}" destId="{56ED3DE5-E2BB-9447-B376-085420B190AC}" srcOrd="0" destOrd="0" presId="urn:microsoft.com/office/officeart/2005/8/layout/radial2"/>
    <dgm:cxn modelId="{15F92731-3EFD-1D4F-A63E-67FAF0B7F369}" srcId="{0FF173DF-9476-014A-9FE3-A5A9EB08C17D}" destId="{0A27F80E-3EAC-564B-AEDA-EBD5B8DA2767}" srcOrd="1" destOrd="0" parTransId="{886912BC-DEEC-C14C-8E9E-6A4CF4E28894}" sibTransId="{07558E40-7F96-E246-89E3-862BB6DE7269}"/>
    <dgm:cxn modelId="{5A747135-D803-4C45-B5F7-2FA71BF16F10}" srcId="{0FF173DF-9476-014A-9FE3-A5A9EB08C17D}" destId="{C474A13B-DC58-6349-9E50-167E18168721}" srcOrd="3" destOrd="0" parTransId="{C060F9F3-C644-9147-9435-68293AFB09B2}" sibTransId="{61E7B473-C327-924A-A47B-A28C00B613E3}"/>
    <dgm:cxn modelId="{2A175E39-491F-5049-826B-8270F1511660}" type="presOf" srcId="{B158D748-83BB-C345-99E1-600FB28777C1}" destId="{10ECE64D-53C1-D24F-89D8-A50F810D8C53}" srcOrd="0" destOrd="0" presId="urn:microsoft.com/office/officeart/2005/8/layout/radial2"/>
    <dgm:cxn modelId="{EEC6BA43-9E62-6C48-AC09-30BC3BC3BC3D}" type="presOf" srcId="{F890BA59-215A-E846-B620-7B9CE6E3CFEA}" destId="{0201DF42-9986-524A-9AD9-C1E7F1231CEF}" srcOrd="0" destOrd="1" presId="urn:microsoft.com/office/officeart/2005/8/layout/radial2"/>
    <dgm:cxn modelId="{1F885D45-4BC7-CC4B-AE5A-2E98804007CE}" type="presOf" srcId="{64E4C3CB-4ACF-3D43-9148-035BDA00A35C}" destId="{10ECE64D-53C1-D24F-89D8-A50F810D8C53}" srcOrd="0" destOrd="1" presId="urn:microsoft.com/office/officeart/2005/8/layout/radial2"/>
    <dgm:cxn modelId="{0276374A-ADED-0D4F-B111-DE01CC6AC9CD}" srcId="{0FF173DF-9476-014A-9FE3-A5A9EB08C17D}" destId="{215F2421-4947-E140-946E-59534087803A}" srcOrd="0" destOrd="0" parTransId="{C5A9684C-5A59-BE42-8524-A07BC058AD3E}" sibTransId="{722D66BB-4564-7644-96B6-2028A4787CB9}"/>
    <dgm:cxn modelId="{BF82614A-4114-D345-9FF8-14CCC8ED6F48}" srcId="{9A019D75-045F-8042-8BA6-DFFE042D96C6}" destId="{F890BA59-215A-E846-B620-7B9CE6E3CFEA}" srcOrd="1" destOrd="0" parTransId="{CCB1787F-08F0-0647-BA30-2472C0C621AA}" sibTransId="{BA9C82FC-6F4F-0340-B2DC-DA292CD040DB}"/>
    <dgm:cxn modelId="{38582063-19E8-D841-99A3-B1E0887AB6BD}" srcId="{0A27F80E-3EAC-564B-AEDA-EBD5B8DA2767}" destId="{EB47E15E-6173-4F43-9373-7E0EC8C97568}" srcOrd="0" destOrd="0" parTransId="{60A36439-F4F9-FD4A-93E8-3B1AD40010EB}" sibTransId="{DDF2B2E2-6FBA-0C40-801F-92130428321D}"/>
    <dgm:cxn modelId="{12068567-09EC-9145-B656-8DB25F5ED71B}" srcId="{215F2421-4947-E140-946E-59534087803A}" destId="{64E4C3CB-4ACF-3D43-9148-035BDA00A35C}" srcOrd="1" destOrd="0" parTransId="{C0982608-2CC3-AB46-ADD6-BB120E37F807}" sibTransId="{C58579D3-0EA7-8D48-ACD2-1AE7141A843B}"/>
    <dgm:cxn modelId="{D0F49673-53DC-1748-8E31-4D52ACB3F675}" type="presOf" srcId="{886912BC-DEEC-C14C-8E9E-6A4CF4E28894}" destId="{8F6143F2-6738-D14A-9C58-1DA3A954A180}" srcOrd="0" destOrd="0" presId="urn:microsoft.com/office/officeart/2005/8/layout/radial2"/>
    <dgm:cxn modelId="{73D5F083-FAAC-E945-939A-D1867FBFAB3B}" type="presOf" srcId="{EB47E15E-6173-4F43-9373-7E0EC8C97568}" destId="{21A374BA-7D3C-3B4A-8F9E-4CB6EA20E991}" srcOrd="0" destOrd="0" presId="urn:microsoft.com/office/officeart/2005/8/layout/radial2"/>
    <dgm:cxn modelId="{CAFFF586-5200-2845-80D5-ADDCCD573E78}" srcId="{0A27F80E-3EAC-564B-AEDA-EBD5B8DA2767}" destId="{BA949751-71F9-ED43-A567-C5210111B88A}" srcOrd="1" destOrd="0" parTransId="{457FEF3C-EBE7-0B4E-A5B9-CE7E06DF9463}" sibTransId="{7FD61F53-B3E7-5042-B4BF-113F912A8E9D}"/>
    <dgm:cxn modelId="{E8397D8A-A80A-7C47-9D63-3007B7A02B63}" srcId="{215F2421-4947-E140-946E-59534087803A}" destId="{B158D748-83BB-C345-99E1-600FB28777C1}" srcOrd="0" destOrd="0" parTransId="{8416D5C1-963B-8340-A23B-2E3FB2702C84}" sibTransId="{D7F0DD43-447F-FC4D-9A31-DDF304BA2C9D}"/>
    <dgm:cxn modelId="{BD64F9A9-6F00-1646-B12C-925EA4B68CAA}" type="presOf" srcId="{C474A13B-DC58-6349-9E50-167E18168721}" destId="{BBF55BA6-7FDC-7148-AE62-FF1F8A5D2D7A}" srcOrd="0" destOrd="0" presId="urn:microsoft.com/office/officeart/2005/8/layout/radial2"/>
    <dgm:cxn modelId="{874EE4B6-53F1-864D-B5D2-77A19237D0B8}" srcId="{0FF173DF-9476-014A-9FE3-A5A9EB08C17D}" destId="{9A019D75-045F-8042-8BA6-DFFE042D96C6}" srcOrd="2" destOrd="0" parTransId="{2CD4AA37-FFC4-6541-BA59-F6A07AB6348E}" sibTransId="{3FE60F89-EE7F-3B4A-BA10-7BBB2D1F5FBA}"/>
    <dgm:cxn modelId="{333BAED5-68C8-6448-BA6F-C8B796CA828C}" type="presOf" srcId="{2CD4AA37-FFC4-6541-BA59-F6A07AB6348E}" destId="{96B5E597-4DD8-D248-BC15-5329DC2DB3C3}" srcOrd="0" destOrd="0" presId="urn:microsoft.com/office/officeart/2005/8/layout/radial2"/>
    <dgm:cxn modelId="{3DF8B6DD-334A-B94E-89DA-BFF46949D630}" type="presOf" srcId="{C060F9F3-C644-9147-9435-68293AFB09B2}" destId="{B49DF192-FC31-9944-80FA-609B8173A9E2}" srcOrd="0" destOrd="0" presId="urn:microsoft.com/office/officeart/2005/8/layout/radial2"/>
    <dgm:cxn modelId="{F43763E3-C82B-FE44-90A5-4D1BF67494F9}" type="presOf" srcId="{C5A9684C-5A59-BE42-8524-A07BC058AD3E}" destId="{6DA0E3F7-E686-664E-B6FA-EBFF9A04C69D}" srcOrd="0" destOrd="0" presId="urn:microsoft.com/office/officeart/2005/8/layout/radial2"/>
    <dgm:cxn modelId="{794B7DEA-D6E4-E444-99CE-28DD1BE8963C}" type="presOf" srcId="{0FF173DF-9476-014A-9FE3-A5A9EB08C17D}" destId="{BCB899F2-BD7F-0B44-9863-2BDBB3CBBF57}" srcOrd="0" destOrd="0" presId="urn:microsoft.com/office/officeart/2005/8/layout/radial2"/>
    <dgm:cxn modelId="{0795EBF6-F0CE-F449-8B82-3651279E6D73}" type="presOf" srcId="{BA949751-71F9-ED43-A567-C5210111B88A}" destId="{21A374BA-7D3C-3B4A-8F9E-4CB6EA20E991}" srcOrd="0" destOrd="1" presId="urn:microsoft.com/office/officeart/2005/8/layout/radial2"/>
    <dgm:cxn modelId="{BB590FFC-1F67-DE46-8B29-D70DF7FBF32F}" type="presOf" srcId="{9A019D75-045F-8042-8BA6-DFFE042D96C6}" destId="{FE6EFA24-E68E-7D4B-A5F7-2F6C9BD1C7A4}" srcOrd="0" destOrd="0" presId="urn:microsoft.com/office/officeart/2005/8/layout/radial2"/>
    <dgm:cxn modelId="{800BF269-BEEC-0646-8331-05B91792BE34}" type="presParOf" srcId="{BCB899F2-BD7F-0B44-9863-2BDBB3CBBF57}" destId="{5113FAF6-F6E8-4C4F-B593-161DEAFB2216}" srcOrd="0" destOrd="0" presId="urn:microsoft.com/office/officeart/2005/8/layout/radial2"/>
    <dgm:cxn modelId="{6AB27259-E231-1C4C-9218-9ABED7F1A40E}" type="presParOf" srcId="{5113FAF6-F6E8-4C4F-B593-161DEAFB2216}" destId="{EA8184AD-24C9-2646-81C6-193F6C806816}" srcOrd="0" destOrd="0" presId="urn:microsoft.com/office/officeart/2005/8/layout/radial2"/>
    <dgm:cxn modelId="{2AEEAC59-E569-1241-9BB9-E02738224103}" type="presParOf" srcId="{EA8184AD-24C9-2646-81C6-193F6C806816}" destId="{CDE800C3-BE2D-B547-BE58-D72F596E4EAF}" srcOrd="0" destOrd="0" presId="urn:microsoft.com/office/officeart/2005/8/layout/radial2"/>
    <dgm:cxn modelId="{7043D15F-C262-E243-9B98-969E04720CE6}" type="presParOf" srcId="{EA8184AD-24C9-2646-81C6-193F6C806816}" destId="{389F5DBD-DAEF-4A4C-AEE9-561D161799D7}" srcOrd="1" destOrd="0" presId="urn:microsoft.com/office/officeart/2005/8/layout/radial2"/>
    <dgm:cxn modelId="{1A2EBA5A-C70A-3341-AE2E-94E925C6485E}" type="presParOf" srcId="{5113FAF6-F6E8-4C4F-B593-161DEAFB2216}" destId="{6DA0E3F7-E686-664E-B6FA-EBFF9A04C69D}" srcOrd="1" destOrd="0" presId="urn:microsoft.com/office/officeart/2005/8/layout/radial2"/>
    <dgm:cxn modelId="{B19BF72C-4DA0-EB40-A83F-49242CDF27BE}" type="presParOf" srcId="{5113FAF6-F6E8-4C4F-B593-161DEAFB2216}" destId="{5C45D8AA-3D5C-7D49-B76B-5526F58DA95D}" srcOrd="2" destOrd="0" presId="urn:microsoft.com/office/officeart/2005/8/layout/radial2"/>
    <dgm:cxn modelId="{9FA2B565-B2D1-0C44-ABB3-3B68DC35826D}" type="presParOf" srcId="{5C45D8AA-3D5C-7D49-B76B-5526F58DA95D}" destId="{56ED3DE5-E2BB-9447-B376-085420B190AC}" srcOrd="0" destOrd="0" presId="urn:microsoft.com/office/officeart/2005/8/layout/radial2"/>
    <dgm:cxn modelId="{C8A36197-3994-BD48-B4AA-AB066A8563AA}" type="presParOf" srcId="{5C45D8AA-3D5C-7D49-B76B-5526F58DA95D}" destId="{10ECE64D-53C1-D24F-89D8-A50F810D8C53}" srcOrd="1" destOrd="0" presId="urn:microsoft.com/office/officeart/2005/8/layout/radial2"/>
    <dgm:cxn modelId="{C49912D8-C97D-2143-B981-38B67EEAED4C}" type="presParOf" srcId="{5113FAF6-F6E8-4C4F-B593-161DEAFB2216}" destId="{8F6143F2-6738-D14A-9C58-1DA3A954A180}" srcOrd="3" destOrd="0" presId="urn:microsoft.com/office/officeart/2005/8/layout/radial2"/>
    <dgm:cxn modelId="{D5F965E5-CFFC-DC4D-A653-9DFA263B9AEE}" type="presParOf" srcId="{5113FAF6-F6E8-4C4F-B593-161DEAFB2216}" destId="{E1DBA6F1-446E-EF46-88A9-8EC28EBEC166}" srcOrd="4" destOrd="0" presId="urn:microsoft.com/office/officeart/2005/8/layout/radial2"/>
    <dgm:cxn modelId="{472D7A6B-E72E-F142-8DFE-24F5F5D6ECF4}" type="presParOf" srcId="{E1DBA6F1-446E-EF46-88A9-8EC28EBEC166}" destId="{5DC0A0EF-6B6F-C649-8EFE-BABB458FD279}" srcOrd="0" destOrd="0" presId="urn:microsoft.com/office/officeart/2005/8/layout/radial2"/>
    <dgm:cxn modelId="{A90640C7-050A-F149-B4EF-B910A67A0F35}" type="presParOf" srcId="{E1DBA6F1-446E-EF46-88A9-8EC28EBEC166}" destId="{21A374BA-7D3C-3B4A-8F9E-4CB6EA20E991}" srcOrd="1" destOrd="0" presId="urn:microsoft.com/office/officeart/2005/8/layout/radial2"/>
    <dgm:cxn modelId="{DF48749B-3633-5B4B-B6D5-4545F9E71E2F}" type="presParOf" srcId="{5113FAF6-F6E8-4C4F-B593-161DEAFB2216}" destId="{96B5E597-4DD8-D248-BC15-5329DC2DB3C3}" srcOrd="5" destOrd="0" presId="urn:microsoft.com/office/officeart/2005/8/layout/radial2"/>
    <dgm:cxn modelId="{3D9CA316-5F3F-204C-BD10-F96718C68658}" type="presParOf" srcId="{5113FAF6-F6E8-4C4F-B593-161DEAFB2216}" destId="{44AF4BFE-49AE-D141-B54E-B3536D499CD6}" srcOrd="6" destOrd="0" presId="urn:microsoft.com/office/officeart/2005/8/layout/radial2"/>
    <dgm:cxn modelId="{04793C96-51E9-324F-923B-1E9B9FD563CC}" type="presParOf" srcId="{44AF4BFE-49AE-D141-B54E-B3536D499CD6}" destId="{FE6EFA24-E68E-7D4B-A5F7-2F6C9BD1C7A4}" srcOrd="0" destOrd="0" presId="urn:microsoft.com/office/officeart/2005/8/layout/radial2"/>
    <dgm:cxn modelId="{36A30C11-3786-CE45-A4D8-C34EEC729903}" type="presParOf" srcId="{44AF4BFE-49AE-D141-B54E-B3536D499CD6}" destId="{0201DF42-9986-524A-9AD9-C1E7F1231CEF}" srcOrd="1" destOrd="0" presId="urn:microsoft.com/office/officeart/2005/8/layout/radial2"/>
    <dgm:cxn modelId="{DD54C159-941B-E349-9258-81D1E717C25C}" type="presParOf" srcId="{5113FAF6-F6E8-4C4F-B593-161DEAFB2216}" destId="{B49DF192-FC31-9944-80FA-609B8173A9E2}" srcOrd="7" destOrd="0" presId="urn:microsoft.com/office/officeart/2005/8/layout/radial2"/>
    <dgm:cxn modelId="{471CFA73-6949-8647-A3B1-6A611514BE76}" type="presParOf" srcId="{5113FAF6-F6E8-4C4F-B593-161DEAFB2216}" destId="{394525AB-DA83-1847-8044-DAD2E234EDA4}" srcOrd="8" destOrd="0" presId="urn:microsoft.com/office/officeart/2005/8/layout/radial2"/>
    <dgm:cxn modelId="{8BACFBE3-17B9-8F46-8DEE-448A3A965A55}" type="presParOf" srcId="{394525AB-DA83-1847-8044-DAD2E234EDA4}" destId="{BBF55BA6-7FDC-7148-AE62-FF1F8A5D2D7A}" srcOrd="0" destOrd="0" presId="urn:microsoft.com/office/officeart/2005/8/layout/radial2"/>
    <dgm:cxn modelId="{399754D0-A757-5446-BE03-9BC93288269E}" type="presParOf" srcId="{394525AB-DA83-1847-8044-DAD2E234EDA4}" destId="{B741317E-D2DD-754D-B70C-AA22CBBE8C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070C4D-3F75-F048-80E8-5A9694E4DBAA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642EA4-F69D-9647-9EA8-F250BFB5B9DE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Main processor</a:t>
          </a:r>
          <a:endParaRPr lang="zh-CN" altLang="en-US" dirty="0">
            <a:solidFill>
              <a:srgbClr val="000000"/>
            </a:solidFill>
          </a:endParaRPr>
        </a:p>
      </dgm:t>
    </dgm:pt>
    <dgm:pt modelId="{E2B591C1-3012-5E44-B5DF-E3A489BDF832}" type="parTrans" cxnId="{BFD45384-3332-A144-8086-C42CA68A9851}">
      <dgm:prSet/>
      <dgm:spPr/>
      <dgm:t>
        <a:bodyPr/>
        <a:lstStyle/>
        <a:p>
          <a:endParaRPr lang="zh-CN" altLang="en-US"/>
        </a:p>
      </dgm:t>
    </dgm:pt>
    <dgm:pt modelId="{F2CE5933-10DB-4644-86DA-B5A1972DA2D9}" type="sibTrans" cxnId="{BFD45384-3332-A144-8086-C42CA68A9851}">
      <dgm:prSet/>
      <dgm:spPr/>
      <dgm:t>
        <a:bodyPr/>
        <a:lstStyle/>
        <a:p>
          <a:endParaRPr lang="zh-CN" altLang="en-US"/>
        </a:p>
      </dgm:t>
    </dgm:pt>
    <dgm:pt modelId="{4EE00FEE-ACF4-7F4A-B43E-8AE4BD8FC902}">
      <dgm:prSet phldrT="[文本]"/>
      <dgm:spPr/>
      <dgm:t>
        <a:bodyPr/>
        <a:lstStyle/>
        <a:p>
          <a:r>
            <a:rPr lang="en-US" altLang="zh-CN" dirty="0" err="1">
              <a:solidFill>
                <a:srgbClr val="000000"/>
              </a:solidFill>
            </a:rPr>
            <a:t>FSInfo</a:t>
          </a:r>
          <a:endParaRPr lang="zh-CN" altLang="en-US" dirty="0">
            <a:solidFill>
              <a:srgbClr val="000000"/>
            </a:solidFill>
          </a:endParaRPr>
        </a:p>
      </dgm:t>
    </dgm:pt>
    <dgm:pt modelId="{7E125581-FE59-754E-9C20-100DC970B0E1}" type="parTrans" cxnId="{C65049FA-AE7E-2A44-8A18-F9E0C6662270}">
      <dgm:prSet/>
      <dgm:spPr/>
      <dgm:t>
        <a:bodyPr/>
        <a:lstStyle/>
        <a:p>
          <a:endParaRPr lang="zh-CN" altLang="en-US"/>
        </a:p>
      </dgm:t>
    </dgm:pt>
    <dgm:pt modelId="{059CCE6D-AF71-2E41-BB7F-5EC3189D917F}" type="sibTrans" cxnId="{C65049FA-AE7E-2A44-8A18-F9E0C6662270}">
      <dgm:prSet/>
      <dgm:spPr/>
      <dgm:t>
        <a:bodyPr/>
        <a:lstStyle/>
        <a:p>
          <a:endParaRPr lang="zh-CN" altLang="en-US"/>
        </a:p>
      </dgm:t>
    </dgm:pt>
    <dgm:pt modelId="{6CF3A5CB-D59D-FF4B-B94A-180905B3572D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Reconstructed particles/MC particles</a:t>
          </a:r>
          <a:endParaRPr lang="zh-CN" altLang="en-US" dirty="0">
            <a:solidFill>
              <a:srgbClr val="000000"/>
            </a:solidFill>
          </a:endParaRPr>
        </a:p>
      </dgm:t>
    </dgm:pt>
    <dgm:pt modelId="{D9D64643-E724-8249-BAD6-80494DD615DD}" type="parTrans" cxnId="{5711A34E-CC8F-EB40-B9F0-544DDFA8F406}">
      <dgm:prSet/>
      <dgm:spPr/>
      <dgm:t>
        <a:bodyPr/>
        <a:lstStyle/>
        <a:p>
          <a:endParaRPr lang="zh-CN" altLang="en-US"/>
        </a:p>
      </dgm:t>
    </dgm:pt>
    <dgm:pt modelId="{67C1A7E5-C253-294F-B839-303C7581B2CA}" type="sibTrans" cxnId="{5711A34E-CC8F-EB40-B9F0-544DDFA8F406}">
      <dgm:prSet/>
      <dgm:spPr/>
      <dgm:t>
        <a:bodyPr/>
        <a:lstStyle/>
        <a:p>
          <a:endParaRPr lang="zh-CN" altLang="en-US"/>
        </a:p>
      </dgm:t>
    </dgm:pt>
    <dgm:pt modelId="{B7D3E1EF-E1EA-914F-A462-81762CD98AB2}">
      <dgm:prSet phldrT="[文本]"/>
      <dgm:spPr/>
      <dgm:t>
        <a:bodyPr/>
        <a:lstStyle/>
        <a:p>
          <a:r>
            <a:rPr lang="en-US" altLang="zh-CN" dirty="0" err="1">
              <a:solidFill>
                <a:srgbClr val="000000"/>
              </a:solidFill>
            </a:rPr>
            <a:t>Ntuple</a:t>
          </a:r>
          <a:r>
            <a:rPr lang="en-US" altLang="zh-CN" dirty="0">
              <a:solidFill>
                <a:srgbClr val="000000"/>
              </a:solidFill>
            </a:rPr>
            <a:t>/MC truth</a:t>
          </a:r>
          <a:endParaRPr lang="zh-CN" altLang="en-US" dirty="0">
            <a:solidFill>
              <a:srgbClr val="000000"/>
            </a:solidFill>
          </a:endParaRPr>
        </a:p>
      </dgm:t>
    </dgm:pt>
    <dgm:pt modelId="{C054C02A-5CB5-7C48-AE0E-4681593F125F}" type="parTrans" cxnId="{9AE76A32-7773-5549-8683-985173D6D7D2}">
      <dgm:prSet/>
      <dgm:spPr/>
      <dgm:t>
        <a:bodyPr/>
        <a:lstStyle/>
        <a:p>
          <a:endParaRPr lang="zh-CN" altLang="en-US"/>
        </a:p>
      </dgm:t>
    </dgm:pt>
    <dgm:pt modelId="{98A6AB31-FA93-6440-93D3-3FB417C09D59}" type="sibTrans" cxnId="{9AE76A32-7773-5549-8683-985173D6D7D2}">
      <dgm:prSet/>
      <dgm:spPr/>
      <dgm:t>
        <a:bodyPr/>
        <a:lstStyle/>
        <a:p>
          <a:endParaRPr lang="zh-CN" altLang="en-US"/>
        </a:p>
      </dgm:t>
    </dgm:pt>
    <dgm:pt modelId="{A1F51C43-BDC0-A641-94B9-3425356CD4A2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PFOs/Jets/MC particles as input</a:t>
          </a:r>
          <a:endParaRPr lang="zh-CN" altLang="en-US" dirty="0">
            <a:solidFill>
              <a:srgbClr val="000000"/>
            </a:solidFill>
          </a:endParaRPr>
        </a:p>
      </dgm:t>
    </dgm:pt>
    <dgm:pt modelId="{8E418551-42D5-7C40-BBCC-F235B9F9EA20}" type="parTrans" cxnId="{485FBCA3-0158-B64F-BDCF-4D7E7935D3B5}">
      <dgm:prSet/>
      <dgm:spPr/>
      <dgm:t>
        <a:bodyPr/>
        <a:lstStyle/>
        <a:p>
          <a:endParaRPr lang="zh-CN" altLang="en-US"/>
        </a:p>
      </dgm:t>
    </dgm:pt>
    <dgm:pt modelId="{037D265D-9EA4-0B44-9DAB-8138F814B66D}" type="sibTrans" cxnId="{485FBCA3-0158-B64F-BDCF-4D7E7935D3B5}">
      <dgm:prSet/>
      <dgm:spPr/>
      <dgm:t>
        <a:bodyPr/>
        <a:lstStyle/>
        <a:p>
          <a:endParaRPr lang="zh-CN" altLang="en-US"/>
        </a:p>
      </dgm:t>
    </dgm:pt>
    <dgm:pt modelId="{39C4E582-C395-0442-8C06-4EC0CA684578}">
      <dgm:prSet phldrT="[文本]"/>
      <dgm:spPr/>
      <dgm:t>
        <a:bodyPr/>
        <a:lstStyle/>
        <a:p>
          <a:r>
            <a:rPr lang="en-US" altLang="zh-CN" dirty="0">
              <a:solidFill>
                <a:srgbClr val="000000"/>
              </a:solidFill>
            </a:rPr>
            <a:t>Arbor/Pandora</a:t>
          </a:r>
        </a:p>
        <a:p>
          <a:r>
            <a:rPr lang="en-US" altLang="zh-CN" dirty="0">
              <a:solidFill>
                <a:srgbClr val="000000"/>
              </a:solidFill>
            </a:rPr>
            <a:t>Jet clustering/</a:t>
          </a:r>
          <a:r>
            <a:rPr lang="en-US" altLang="zh-CN" dirty="0" err="1">
              <a:solidFill>
                <a:srgbClr val="000000"/>
              </a:solidFill>
            </a:rPr>
            <a:t>flavortag</a:t>
          </a:r>
          <a:r>
            <a:rPr lang="en-US" altLang="zh-CN" dirty="0">
              <a:solidFill>
                <a:srgbClr val="000000"/>
              </a:solidFill>
            </a:rPr>
            <a:t>/MCTL … </a:t>
          </a:r>
          <a:endParaRPr lang="zh-CN" altLang="en-US" dirty="0">
            <a:solidFill>
              <a:srgbClr val="000000"/>
            </a:solidFill>
          </a:endParaRPr>
        </a:p>
      </dgm:t>
    </dgm:pt>
    <dgm:pt modelId="{298BF548-DAE0-EB46-A562-F87711E11911}" type="parTrans" cxnId="{DC4B4E3B-C6B5-384A-8188-EE90E973DF22}">
      <dgm:prSet/>
      <dgm:spPr/>
      <dgm:t>
        <a:bodyPr/>
        <a:lstStyle/>
        <a:p>
          <a:endParaRPr lang="zh-CN" altLang="en-US"/>
        </a:p>
      </dgm:t>
    </dgm:pt>
    <dgm:pt modelId="{B3AAA2E1-C940-FA45-BA49-FF544BE15032}" type="sibTrans" cxnId="{DC4B4E3B-C6B5-384A-8188-EE90E973DF22}">
      <dgm:prSet/>
      <dgm:spPr/>
      <dgm:t>
        <a:bodyPr/>
        <a:lstStyle/>
        <a:p>
          <a:endParaRPr lang="zh-CN" altLang="en-US"/>
        </a:p>
      </dgm:t>
    </dgm:pt>
    <dgm:pt modelId="{7D8F2E2E-F65C-3D41-B1B1-E8F30D07BBA8}">
      <dgm:prSet phldrT="[文本]"/>
      <dgm:spPr/>
      <dgm:t>
        <a:bodyPr/>
        <a:lstStyle/>
        <a:p>
          <a:r>
            <a:rPr lang="en-US" altLang="zh-CN" b="0" i="0" dirty="0">
              <a:solidFill>
                <a:srgbClr val="000000"/>
              </a:solidFill>
              <a:latin typeface="+mj-lt"/>
              <a:cs typeface="HanziPen SC Bold"/>
            </a:rPr>
            <a:t>Top level</a:t>
          </a:r>
          <a:endParaRPr lang="zh-CN" altLang="en-US" b="0" i="0" dirty="0">
            <a:solidFill>
              <a:srgbClr val="000000"/>
            </a:solidFill>
            <a:latin typeface="+mj-lt"/>
            <a:cs typeface="HanziPen SC Bold"/>
          </a:endParaRPr>
        </a:p>
      </dgm:t>
    </dgm:pt>
    <dgm:pt modelId="{EFF81734-62ED-8D43-BF82-B2E2F51CCCDD}" type="parTrans" cxnId="{F80FEA55-7165-9D4B-A0A1-ED725525F9C8}">
      <dgm:prSet/>
      <dgm:spPr/>
      <dgm:t>
        <a:bodyPr/>
        <a:lstStyle/>
        <a:p>
          <a:endParaRPr lang="zh-CN" altLang="en-US"/>
        </a:p>
      </dgm:t>
    </dgm:pt>
    <dgm:pt modelId="{ACE5C025-768A-FB42-96CD-26597A3D876B}" type="sibTrans" cxnId="{F80FEA55-7165-9D4B-A0A1-ED725525F9C8}">
      <dgm:prSet/>
      <dgm:spPr/>
      <dgm:t>
        <a:bodyPr/>
        <a:lstStyle/>
        <a:p>
          <a:endParaRPr lang="zh-CN" altLang="en-US"/>
        </a:p>
      </dgm:t>
    </dgm:pt>
    <dgm:pt modelId="{D710CEC1-907C-C84B-9579-8AB2EF9A6E25}">
      <dgm:prSet phldrT="[文本]"/>
      <dgm:spPr/>
      <dgm:t>
        <a:bodyPr/>
        <a:lstStyle/>
        <a:p>
          <a:r>
            <a:rPr lang="en-US" altLang="zh-CN" b="0" i="0" dirty="0">
              <a:solidFill>
                <a:srgbClr val="000000"/>
              </a:solidFill>
              <a:latin typeface="+mj-lt"/>
              <a:cs typeface="HanziPen SC Bold"/>
            </a:rPr>
            <a:t>Event level</a:t>
          </a:r>
          <a:endParaRPr lang="zh-CN" altLang="en-US" b="0" i="0" dirty="0">
            <a:solidFill>
              <a:srgbClr val="000000"/>
            </a:solidFill>
            <a:latin typeface="+mj-lt"/>
            <a:cs typeface="HanziPen SC Bold"/>
          </a:endParaRPr>
        </a:p>
      </dgm:t>
    </dgm:pt>
    <dgm:pt modelId="{4A8A3435-D7CE-FA47-BA33-FF7075F0FEF8}" type="parTrans" cxnId="{A2F9E8A5-6040-A244-8398-00676C257567}">
      <dgm:prSet/>
      <dgm:spPr/>
      <dgm:t>
        <a:bodyPr/>
        <a:lstStyle/>
        <a:p>
          <a:endParaRPr lang="zh-CN" altLang="en-US"/>
        </a:p>
      </dgm:t>
    </dgm:pt>
    <dgm:pt modelId="{95421AEC-D09F-BE44-8F4C-658E8CFA0349}" type="sibTrans" cxnId="{A2F9E8A5-6040-A244-8398-00676C257567}">
      <dgm:prSet/>
      <dgm:spPr/>
      <dgm:t>
        <a:bodyPr/>
        <a:lstStyle/>
        <a:p>
          <a:endParaRPr lang="zh-CN" altLang="en-US"/>
        </a:p>
      </dgm:t>
    </dgm:pt>
    <dgm:pt modelId="{0FE854FD-41D2-7F47-943A-CC5592A1620D}">
      <dgm:prSet phldrT="[文本]"/>
      <dgm:spPr/>
      <dgm:t>
        <a:bodyPr/>
        <a:lstStyle/>
        <a:p>
          <a:r>
            <a:rPr lang="en-US" altLang="zh-CN" b="0" i="0" dirty="0">
              <a:solidFill>
                <a:srgbClr val="000000"/>
              </a:solidFill>
              <a:latin typeface="+mj-lt"/>
              <a:cs typeface="HanziPen SC Bold"/>
            </a:rPr>
            <a:t>PFO/jet level</a:t>
          </a:r>
          <a:endParaRPr lang="zh-CN" altLang="en-US" b="0" i="0" dirty="0">
            <a:solidFill>
              <a:srgbClr val="000000"/>
            </a:solidFill>
            <a:latin typeface="+mj-lt"/>
            <a:cs typeface="HanziPen SC Bold"/>
          </a:endParaRPr>
        </a:p>
      </dgm:t>
    </dgm:pt>
    <dgm:pt modelId="{9B978787-BFD0-9E48-9BDD-A0B84749C0F9}" type="parTrans" cxnId="{5A13A471-5DA2-364F-9565-01286FC327BC}">
      <dgm:prSet/>
      <dgm:spPr/>
      <dgm:t>
        <a:bodyPr/>
        <a:lstStyle/>
        <a:p>
          <a:endParaRPr lang="zh-CN" altLang="en-US"/>
        </a:p>
      </dgm:t>
    </dgm:pt>
    <dgm:pt modelId="{405E7AB5-421D-A443-906D-B88A910585FB}" type="sibTrans" cxnId="{5A13A471-5DA2-364F-9565-01286FC327BC}">
      <dgm:prSet/>
      <dgm:spPr/>
      <dgm:t>
        <a:bodyPr/>
        <a:lstStyle/>
        <a:p>
          <a:endParaRPr lang="zh-CN" altLang="en-US"/>
        </a:p>
      </dgm:t>
    </dgm:pt>
    <dgm:pt modelId="{347B2301-17C6-7B4D-89D0-3026E01A34B6}" type="pres">
      <dgm:prSet presAssocID="{F8070C4D-3F75-F048-80E8-5A9694E4DB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B728CD-4F45-B847-A07D-7512A973E897}" type="pres">
      <dgm:prSet presAssocID="{F8070C4D-3F75-F048-80E8-5A9694E4DBAA}" presName="hierFlow" presStyleCnt="0"/>
      <dgm:spPr/>
    </dgm:pt>
    <dgm:pt modelId="{90216D4F-61F6-1D4B-81D2-124457E9A67C}" type="pres">
      <dgm:prSet presAssocID="{F8070C4D-3F75-F048-80E8-5A9694E4DBAA}" presName="firstBuf" presStyleCnt="0"/>
      <dgm:spPr/>
    </dgm:pt>
    <dgm:pt modelId="{4CC522DC-2E9C-B34F-9728-E1FEBE6F09E0}" type="pres">
      <dgm:prSet presAssocID="{F8070C4D-3F75-F048-80E8-5A9694E4DB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C2CF20-DC33-C04A-923D-E6782DA82E19}" type="pres">
      <dgm:prSet presAssocID="{1B642EA4-F69D-9647-9EA8-F250BFB5B9DE}" presName="Name14" presStyleCnt="0"/>
      <dgm:spPr/>
    </dgm:pt>
    <dgm:pt modelId="{B29D3E6D-49F6-5B44-BF89-525C91644B4B}" type="pres">
      <dgm:prSet presAssocID="{1B642EA4-F69D-9647-9EA8-F250BFB5B9DE}" presName="level1Shape" presStyleLbl="node0" presStyleIdx="0" presStyleCnt="1">
        <dgm:presLayoutVars>
          <dgm:chPref val="3"/>
        </dgm:presLayoutVars>
      </dgm:prSet>
      <dgm:spPr/>
    </dgm:pt>
    <dgm:pt modelId="{6F48D3FE-BF06-8442-A3CE-80368C543255}" type="pres">
      <dgm:prSet presAssocID="{1B642EA4-F69D-9647-9EA8-F250BFB5B9DE}" presName="hierChild2" presStyleCnt="0"/>
      <dgm:spPr/>
    </dgm:pt>
    <dgm:pt modelId="{CB1CE300-726B-9543-A0A6-0723D1189347}" type="pres">
      <dgm:prSet presAssocID="{7E125581-FE59-754E-9C20-100DC970B0E1}" presName="Name19" presStyleLbl="parChTrans1D2" presStyleIdx="0" presStyleCnt="2"/>
      <dgm:spPr/>
    </dgm:pt>
    <dgm:pt modelId="{80C0C793-5333-254E-823A-A006A5972005}" type="pres">
      <dgm:prSet presAssocID="{4EE00FEE-ACF4-7F4A-B43E-8AE4BD8FC902}" presName="Name21" presStyleCnt="0"/>
      <dgm:spPr/>
    </dgm:pt>
    <dgm:pt modelId="{9DDDEB30-B639-0D4C-B99E-AA3D77F9AC5B}" type="pres">
      <dgm:prSet presAssocID="{4EE00FEE-ACF4-7F4A-B43E-8AE4BD8FC902}" presName="level2Shape" presStyleLbl="node2" presStyleIdx="0" presStyleCnt="2"/>
      <dgm:spPr/>
    </dgm:pt>
    <dgm:pt modelId="{6FF4AC89-C1C2-4E40-BDC6-C7008381D956}" type="pres">
      <dgm:prSet presAssocID="{4EE00FEE-ACF4-7F4A-B43E-8AE4BD8FC902}" presName="hierChild3" presStyleCnt="0"/>
      <dgm:spPr/>
    </dgm:pt>
    <dgm:pt modelId="{A08BE252-DC9B-9142-9A16-329D40E1860D}" type="pres">
      <dgm:prSet presAssocID="{D9D64643-E724-8249-BAD6-80494DD615DD}" presName="Name19" presStyleLbl="parChTrans1D3" presStyleIdx="0" presStyleCnt="3"/>
      <dgm:spPr/>
    </dgm:pt>
    <dgm:pt modelId="{9A00CF5A-D8EB-564C-971A-A8156C5DCE1C}" type="pres">
      <dgm:prSet presAssocID="{6CF3A5CB-D59D-FF4B-B94A-180905B3572D}" presName="Name21" presStyleCnt="0"/>
      <dgm:spPr/>
    </dgm:pt>
    <dgm:pt modelId="{DEB47B25-10CD-1941-A445-95DF0545F564}" type="pres">
      <dgm:prSet presAssocID="{6CF3A5CB-D59D-FF4B-B94A-180905B3572D}" presName="level2Shape" presStyleLbl="node3" presStyleIdx="0" presStyleCnt="3"/>
      <dgm:spPr/>
    </dgm:pt>
    <dgm:pt modelId="{A3159B81-0F4E-E941-BF5F-7D30DF68F2A0}" type="pres">
      <dgm:prSet presAssocID="{6CF3A5CB-D59D-FF4B-B94A-180905B3572D}" presName="hierChild3" presStyleCnt="0"/>
      <dgm:spPr/>
    </dgm:pt>
    <dgm:pt modelId="{D9FA96BF-A69A-B042-8568-0873FE1603DA}" type="pres">
      <dgm:prSet presAssocID="{C054C02A-5CB5-7C48-AE0E-4681593F125F}" presName="Name19" presStyleLbl="parChTrans1D3" presStyleIdx="1" presStyleCnt="3"/>
      <dgm:spPr/>
    </dgm:pt>
    <dgm:pt modelId="{00E05D71-C60F-9E4A-94A7-470B58AAD2D0}" type="pres">
      <dgm:prSet presAssocID="{B7D3E1EF-E1EA-914F-A462-81762CD98AB2}" presName="Name21" presStyleCnt="0"/>
      <dgm:spPr/>
    </dgm:pt>
    <dgm:pt modelId="{E17FA97A-1B62-C646-89BC-F6538AA55CC1}" type="pres">
      <dgm:prSet presAssocID="{B7D3E1EF-E1EA-914F-A462-81762CD98AB2}" presName="level2Shape" presStyleLbl="node3" presStyleIdx="1" presStyleCnt="3"/>
      <dgm:spPr/>
    </dgm:pt>
    <dgm:pt modelId="{A7E112F6-C519-594E-B97D-53E33B8039E7}" type="pres">
      <dgm:prSet presAssocID="{B7D3E1EF-E1EA-914F-A462-81762CD98AB2}" presName="hierChild3" presStyleCnt="0"/>
      <dgm:spPr/>
    </dgm:pt>
    <dgm:pt modelId="{1992EAB5-CDC3-8049-A6C8-B0D89A83ABAB}" type="pres">
      <dgm:prSet presAssocID="{8E418551-42D5-7C40-BBCC-F235B9F9EA20}" presName="Name19" presStyleLbl="parChTrans1D2" presStyleIdx="1" presStyleCnt="2"/>
      <dgm:spPr/>
    </dgm:pt>
    <dgm:pt modelId="{0FB80A97-B5CE-CA4E-AFF3-DD2041B3EC3D}" type="pres">
      <dgm:prSet presAssocID="{A1F51C43-BDC0-A641-94B9-3425356CD4A2}" presName="Name21" presStyleCnt="0"/>
      <dgm:spPr/>
    </dgm:pt>
    <dgm:pt modelId="{C3C22510-960D-8E4D-9D26-5E6FBB1C6B92}" type="pres">
      <dgm:prSet presAssocID="{A1F51C43-BDC0-A641-94B9-3425356CD4A2}" presName="level2Shape" presStyleLbl="node2" presStyleIdx="1" presStyleCnt="2"/>
      <dgm:spPr/>
    </dgm:pt>
    <dgm:pt modelId="{35051E5C-BCB6-4046-87A0-AE8E831D1E84}" type="pres">
      <dgm:prSet presAssocID="{A1F51C43-BDC0-A641-94B9-3425356CD4A2}" presName="hierChild3" presStyleCnt="0"/>
      <dgm:spPr/>
    </dgm:pt>
    <dgm:pt modelId="{01718148-DEC6-2041-A672-4BE698BBE36E}" type="pres">
      <dgm:prSet presAssocID="{298BF548-DAE0-EB46-A562-F87711E11911}" presName="Name19" presStyleLbl="parChTrans1D3" presStyleIdx="2" presStyleCnt="3"/>
      <dgm:spPr/>
    </dgm:pt>
    <dgm:pt modelId="{33E84B39-F4D5-3547-8327-ED45E1BE3376}" type="pres">
      <dgm:prSet presAssocID="{39C4E582-C395-0442-8C06-4EC0CA684578}" presName="Name21" presStyleCnt="0"/>
      <dgm:spPr/>
    </dgm:pt>
    <dgm:pt modelId="{7EA69463-84A0-DE42-834A-1738C26942EC}" type="pres">
      <dgm:prSet presAssocID="{39C4E582-C395-0442-8C06-4EC0CA684578}" presName="level2Shape" presStyleLbl="node3" presStyleIdx="2" presStyleCnt="3"/>
      <dgm:spPr/>
    </dgm:pt>
    <dgm:pt modelId="{70798D3C-3078-4449-98F5-39B0B76B9C3E}" type="pres">
      <dgm:prSet presAssocID="{39C4E582-C395-0442-8C06-4EC0CA684578}" presName="hierChild3" presStyleCnt="0"/>
      <dgm:spPr/>
    </dgm:pt>
    <dgm:pt modelId="{70EEBAAF-ED3C-8349-9080-1494963A884C}" type="pres">
      <dgm:prSet presAssocID="{F8070C4D-3F75-F048-80E8-5A9694E4DBAA}" presName="bgShapesFlow" presStyleCnt="0"/>
      <dgm:spPr/>
    </dgm:pt>
    <dgm:pt modelId="{7831B519-E923-4B47-8A99-ABE160E847DA}" type="pres">
      <dgm:prSet presAssocID="{7D8F2E2E-F65C-3D41-B1B1-E8F30D07BBA8}" presName="rectComp" presStyleCnt="0"/>
      <dgm:spPr/>
    </dgm:pt>
    <dgm:pt modelId="{4034C626-3BBF-B745-89F0-D9C41F37927D}" type="pres">
      <dgm:prSet presAssocID="{7D8F2E2E-F65C-3D41-B1B1-E8F30D07BBA8}" presName="bgRect" presStyleLbl="bgShp" presStyleIdx="0" presStyleCnt="3"/>
      <dgm:spPr/>
    </dgm:pt>
    <dgm:pt modelId="{2B6D3300-B797-0C4D-87FE-758B08421FD7}" type="pres">
      <dgm:prSet presAssocID="{7D8F2E2E-F65C-3D41-B1B1-E8F30D07BBA8}" presName="bgRectTx" presStyleLbl="bgShp" presStyleIdx="0" presStyleCnt="3">
        <dgm:presLayoutVars>
          <dgm:bulletEnabled val="1"/>
        </dgm:presLayoutVars>
      </dgm:prSet>
      <dgm:spPr/>
    </dgm:pt>
    <dgm:pt modelId="{4A9D9FA4-DAE2-2E4D-9E70-705AA1E38E6E}" type="pres">
      <dgm:prSet presAssocID="{7D8F2E2E-F65C-3D41-B1B1-E8F30D07BBA8}" presName="spComp" presStyleCnt="0"/>
      <dgm:spPr/>
    </dgm:pt>
    <dgm:pt modelId="{5E29ABDE-648D-DA4F-8B65-5DE726134143}" type="pres">
      <dgm:prSet presAssocID="{7D8F2E2E-F65C-3D41-B1B1-E8F30D07BBA8}" presName="vSp" presStyleCnt="0"/>
      <dgm:spPr/>
    </dgm:pt>
    <dgm:pt modelId="{07C8954D-383D-1846-9BD5-53FA925ADA3C}" type="pres">
      <dgm:prSet presAssocID="{D710CEC1-907C-C84B-9579-8AB2EF9A6E25}" presName="rectComp" presStyleCnt="0"/>
      <dgm:spPr/>
    </dgm:pt>
    <dgm:pt modelId="{AC20721E-10F3-8C4A-8A5F-B1E318E322AD}" type="pres">
      <dgm:prSet presAssocID="{D710CEC1-907C-C84B-9579-8AB2EF9A6E25}" presName="bgRect" presStyleLbl="bgShp" presStyleIdx="1" presStyleCnt="3"/>
      <dgm:spPr/>
    </dgm:pt>
    <dgm:pt modelId="{7B520FE0-A0C1-0E46-843D-35CE62AD0BD1}" type="pres">
      <dgm:prSet presAssocID="{D710CEC1-907C-C84B-9579-8AB2EF9A6E25}" presName="bgRectTx" presStyleLbl="bgShp" presStyleIdx="1" presStyleCnt="3">
        <dgm:presLayoutVars>
          <dgm:bulletEnabled val="1"/>
        </dgm:presLayoutVars>
      </dgm:prSet>
      <dgm:spPr/>
    </dgm:pt>
    <dgm:pt modelId="{DA737742-1573-1E4A-A10E-72B4FDFB9318}" type="pres">
      <dgm:prSet presAssocID="{D710CEC1-907C-C84B-9579-8AB2EF9A6E25}" presName="spComp" presStyleCnt="0"/>
      <dgm:spPr/>
    </dgm:pt>
    <dgm:pt modelId="{046E3339-B57C-AB4D-A60C-3E19B1386A5C}" type="pres">
      <dgm:prSet presAssocID="{D710CEC1-907C-C84B-9579-8AB2EF9A6E25}" presName="vSp" presStyleCnt="0"/>
      <dgm:spPr/>
    </dgm:pt>
    <dgm:pt modelId="{D6CFCE36-CF3E-F34B-81CD-BE91643A245D}" type="pres">
      <dgm:prSet presAssocID="{0FE854FD-41D2-7F47-943A-CC5592A1620D}" presName="rectComp" presStyleCnt="0"/>
      <dgm:spPr/>
    </dgm:pt>
    <dgm:pt modelId="{E562AA0E-58AB-DD45-9C82-4F4C3D870E57}" type="pres">
      <dgm:prSet presAssocID="{0FE854FD-41D2-7F47-943A-CC5592A1620D}" presName="bgRect" presStyleLbl="bgShp" presStyleIdx="2" presStyleCnt="3"/>
      <dgm:spPr/>
    </dgm:pt>
    <dgm:pt modelId="{BC8D06B8-26DA-3D49-81D8-A7C41EF0BB52}" type="pres">
      <dgm:prSet presAssocID="{0FE854FD-41D2-7F47-943A-CC5592A1620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BF8D2D16-E566-3D4B-9C6B-4D1C909FDF63}" type="presOf" srcId="{B7D3E1EF-E1EA-914F-A462-81762CD98AB2}" destId="{E17FA97A-1B62-C646-89BC-F6538AA55CC1}" srcOrd="0" destOrd="0" presId="urn:microsoft.com/office/officeart/2005/8/layout/hierarchy6"/>
    <dgm:cxn modelId="{C01FD621-9AA8-2C49-88DA-F9A086E9BABE}" type="presOf" srcId="{7E125581-FE59-754E-9C20-100DC970B0E1}" destId="{CB1CE300-726B-9543-A0A6-0723D1189347}" srcOrd="0" destOrd="0" presId="urn:microsoft.com/office/officeart/2005/8/layout/hierarchy6"/>
    <dgm:cxn modelId="{3CB0CE26-803D-324E-A94D-12C691239B07}" type="presOf" srcId="{D9D64643-E724-8249-BAD6-80494DD615DD}" destId="{A08BE252-DC9B-9142-9A16-329D40E1860D}" srcOrd="0" destOrd="0" presId="urn:microsoft.com/office/officeart/2005/8/layout/hierarchy6"/>
    <dgm:cxn modelId="{9AE76A32-7773-5549-8683-985173D6D7D2}" srcId="{4EE00FEE-ACF4-7F4A-B43E-8AE4BD8FC902}" destId="{B7D3E1EF-E1EA-914F-A462-81762CD98AB2}" srcOrd="1" destOrd="0" parTransId="{C054C02A-5CB5-7C48-AE0E-4681593F125F}" sibTransId="{98A6AB31-FA93-6440-93D3-3FB417C09D59}"/>
    <dgm:cxn modelId="{9D35DE38-D47F-2C48-9488-37C69710715F}" type="presOf" srcId="{298BF548-DAE0-EB46-A562-F87711E11911}" destId="{01718148-DEC6-2041-A672-4BE698BBE36E}" srcOrd="0" destOrd="0" presId="urn:microsoft.com/office/officeart/2005/8/layout/hierarchy6"/>
    <dgm:cxn modelId="{DC4B4E3B-C6B5-384A-8188-EE90E973DF22}" srcId="{A1F51C43-BDC0-A641-94B9-3425356CD4A2}" destId="{39C4E582-C395-0442-8C06-4EC0CA684578}" srcOrd="0" destOrd="0" parTransId="{298BF548-DAE0-EB46-A562-F87711E11911}" sibTransId="{B3AAA2E1-C940-FA45-BA49-FF544BE15032}"/>
    <dgm:cxn modelId="{DE4D2D42-8F15-D945-BB76-F4DCDDE10D22}" type="presOf" srcId="{D710CEC1-907C-C84B-9579-8AB2EF9A6E25}" destId="{7B520FE0-A0C1-0E46-843D-35CE62AD0BD1}" srcOrd="1" destOrd="0" presId="urn:microsoft.com/office/officeart/2005/8/layout/hierarchy6"/>
    <dgm:cxn modelId="{E6C0504C-D0D3-D348-9B12-CB00D1CAC860}" type="presOf" srcId="{39C4E582-C395-0442-8C06-4EC0CA684578}" destId="{7EA69463-84A0-DE42-834A-1738C26942EC}" srcOrd="0" destOrd="0" presId="urn:microsoft.com/office/officeart/2005/8/layout/hierarchy6"/>
    <dgm:cxn modelId="{5711A34E-CC8F-EB40-B9F0-544DDFA8F406}" srcId="{4EE00FEE-ACF4-7F4A-B43E-8AE4BD8FC902}" destId="{6CF3A5CB-D59D-FF4B-B94A-180905B3572D}" srcOrd="0" destOrd="0" parTransId="{D9D64643-E724-8249-BAD6-80494DD615DD}" sibTransId="{67C1A7E5-C253-294F-B839-303C7581B2CA}"/>
    <dgm:cxn modelId="{D773CD4E-CB00-294D-A4CF-36528495B068}" type="presOf" srcId="{1B642EA4-F69D-9647-9EA8-F250BFB5B9DE}" destId="{B29D3E6D-49F6-5B44-BF89-525C91644B4B}" srcOrd="0" destOrd="0" presId="urn:microsoft.com/office/officeart/2005/8/layout/hierarchy6"/>
    <dgm:cxn modelId="{F80FEA55-7165-9D4B-A0A1-ED725525F9C8}" srcId="{F8070C4D-3F75-F048-80E8-5A9694E4DBAA}" destId="{7D8F2E2E-F65C-3D41-B1B1-E8F30D07BBA8}" srcOrd="1" destOrd="0" parTransId="{EFF81734-62ED-8D43-BF82-B2E2F51CCCDD}" sibTransId="{ACE5C025-768A-FB42-96CD-26597A3D876B}"/>
    <dgm:cxn modelId="{929F6266-1DB7-6D4D-9381-E7338470748B}" type="presOf" srcId="{8E418551-42D5-7C40-BBCC-F235B9F9EA20}" destId="{1992EAB5-CDC3-8049-A6C8-B0D89A83ABAB}" srcOrd="0" destOrd="0" presId="urn:microsoft.com/office/officeart/2005/8/layout/hierarchy6"/>
    <dgm:cxn modelId="{F0FD9670-909E-8A44-8EF5-100F1E62EB80}" type="presOf" srcId="{7D8F2E2E-F65C-3D41-B1B1-E8F30D07BBA8}" destId="{4034C626-3BBF-B745-89F0-D9C41F37927D}" srcOrd="0" destOrd="0" presId="urn:microsoft.com/office/officeart/2005/8/layout/hierarchy6"/>
    <dgm:cxn modelId="{5A13A471-5DA2-364F-9565-01286FC327BC}" srcId="{F8070C4D-3F75-F048-80E8-5A9694E4DBAA}" destId="{0FE854FD-41D2-7F47-943A-CC5592A1620D}" srcOrd="3" destOrd="0" parTransId="{9B978787-BFD0-9E48-9BDD-A0B84749C0F9}" sibTransId="{405E7AB5-421D-A443-906D-B88A910585FB}"/>
    <dgm:cxn modelId="{A68A4A80-AF9F-9946-89F0-1109C7FD1E9D}" type="presOf" srcId="{A1F51C43-BDC0-A641-94B9-3425356CD4A2}" destId="{C3C22510-960D-8E4D-9D26-5E6FBB1C6B92}" srcOrd="0" destOrd="0" presId="urn:microsoft.com/office/officeart/2005/8/layout/hierarchy6"/>
    <dgm:cxn modelId="{BFD45384-3332-A144-8086-C42CA68A9851}" srcId="{F8070C4D-3F75-F048-80E8-5A9694E4DBAA}" destId="{1B642EA4-F69D-9647-9EA8-F250BFB5B9DE}" srcOrd="0" destOrd="0" parTransId="{E2B591C1-3012-5E44-B5DF-E3A489BDF832}" sibTransId="{F2CE5933-10DB-4644-86DA-B5A1972DA2D9}"/>
    <dgm:cxn modelId="{8DCFF389-91D3-CC49-B646-3C029EA7E2A2}" type="presOf" srcId="{C054C02A-5CB5-7C48-AE0E-4681593F125F}" destId="{D9FA96BF-A69A-B042-8568-0873FE1603DA}" srcOrd="0" destOrd="0" presId="urn:microsoft.com/office/officeart/2005/8/layout/hierarchy6"/>
    <dgm:cxn modelId="{485FBCA3-0158-B64F-BDCF-4D7E7935D3B5}" srcId="{1B642EA4-F69D-9647-9EA8-F250BFB5B9DE}" destId="{A1F51C43-BDC0-A641-94B9-3425356CD4A2}" srcOrd="1" destOrd="0" parTransId="{8E418551-42D5-7C40-BBCC-F235B9F9EA20}" sibTransId="{037D265D-9EA4-0B44-9DAB-8138F814B66D}"/>
    <dgm:cxn modelId="{A2F9E8A5-6040-A244-8398-00676C257567}" srcId="{F8070C4D-3F75-F048-80E8-5A9694E4DBAA}" destId="{D710CEC1-907C-C84B-9579-8AB2EF9A6E25}" srcOrd="2" destOrd="0" parTransId="{4A8A3435-D7CE-FA47-BA33-FF7075F0FEF8}" sibTransId="{95421AEC-D09F-BE44-8F4C-658E8CFA0349}"/>
    <dgm:cxn modelId="{185B2CA7-59E2-1443-9081-DD680ED126D6}" type="presOf" srcId="{0FE854FD-41D2-7F47-943A-CC5592A1620D}" destId="{E562AA0E-58AB-DD45-9C82-4F4C3D870E57}" srcOrd="0" destOrd="0" presId="urn:microsoft.com/office/officeart/2005/8/layout/hierarchy6"/>
    <dgm:cxn modelId="{C8B3DABF-B213-684F-AE84-9C1BFC95099B}" type="presOf" srcId="{4EE00FEE-ACF4-7F4A-B43E-8AE4BD8FC902}" destId="{9DDDEB30-B639-0D4C-B99E-AA3D77F9AC5B}" srcOrd="0" destOrd="0" presId="urn:microsoft.com/office/officeart/2005/8/layout/hierarchy6"/>
    <dgm:cxn modelId="{F3369BC1-E5B7-9C43-919A-BC25583A8703}" type="presOf" srcId="{0FE854FD-41D2-7F47-943A-CC5592A1620D}" destId="{BC8D06B8-26DA-3D49-81D8-A7C41EF0BB52}" srcOrd="1" destOrd="0" presId="urn:microsoft.com/office/officeart/2005/8/layout/hierarchy6"/>
    <dgm:cxn modelId="{92070CCC-4A27-4D46-8F74-55E30CD55D4A}" type="presOf" srcId="{6CF3A5CB-D59D-FF4B-B94A-180905B3572D}" destId="{DEB47B25-10CD-1941-A445-95DF0545F564}" srcOrd="0" destOrd="0" presId="urn:microsoft.com/office/officeart/2005/8/layout/hierarchy6"/>
    <dgm:cxn modelId="{D57592E5-F14F-0D4C-8366-9340B468E037}" type="presOf" srcId="{F8070C4D-3F75-F048-80E8-5A9694E4DBAA}" destId="{347B2301-17C6-7B4D-89D0-3026E01A34B6}" srcOrd="0" destOrd="0" presId="urn:microsoft.com/office/officeart/2005/8/layout/hierarchy6"/>
    <dgm:cxn modelId="{22A2C3E7-0E67-FA41-92B8-E86108A2FE5B}" type="presOf" srcId="{D710CEC1-907C-C84B-9579-8AB2EF9A6E25}" destId="{AC20721E-10F3-8C4A-8A5F-B1E318E322AD}" srcOrd="0" destOrd="0" presId="urn:microsoft.com/office/officeart/2005/8/layout/hierarchy6"/>
    <dgm:cxn modelId="{E4BC2EF3-34AE-C04F-8B21-36D2DAC4D1F3}" type="presOf" srcId="{7D8F2E2E-F65C-3D41-B1B1-E8F30D07BBA8}" destId="{2B6D3300-B797-0C4D-87FE-758B08421FD7}" srcOrd="1" destOrd="0" presId="urn:microsoft.com/office/officeart/2005/8/layout/hierarchy6"/>
    <dgm:cxn modelId="{C65049FA-AE7E-2A44-8A18-F9E0C6662270}" srcId="{1B642EA4-F69D-9647-9EA8-F250BFB5B9DE}" destId="{4EE00FEE-ACF4-7F4A-B43E-8AE4BD8FC902}" srcOrd="0" destOrd="0" parTransId="{7E125581-FE59-754E-9C20-100DC970B0E1}" sibTransId="{059CCE6D-AF71-2E41-BB7F-5EC3189D917F}"/>
    <dgm:cxn modelId="{F081B7B4-9AC9-9145-B5EE-E4BB1458DBB7}" type="presParOf" srcId="{347B2301-17C6-7B4D-89D0-3026E01A34B6}" destId="{20B728CD-4F45-B847-A07D-7512A973E897}" srcOrd="0" destOrd="0" presId="urn:microsoft.com/office/officeart/2005/8/layout/hierarchy6"/>
    <dgm:cxn modelId="{66369FFD-B222-CE4A-AA12-10AC49BD1D6D}" type="presParOf" srcId="{20B728CD-4F45-B847-A07D-7512A973E897}" destId="{90216D4F-61F6-1D4B-81D2-124457E9A67C}" srcOrd="0" destOrd="0" presId="urn:microsoft.com/office/officeart/2005/8/layout/hierarchy6"/>
    <dgm:cxn modelId="{C850CBBF-9C5E-C542-861F-0BD82B43A398}" type="presParOf" srcId="{20B728CD-4F45-B847-A07D-7512A973E897}" destId="{4CC522DC-2E9C-B34F-9728-E1FEBE6F09E0}" srcOrd="1" destOrd="0" presId="urn:microsoft.com/office/officeart/2005/8/layout/hierarchy6"/>
    <dgm:cxn modelId="{3F58A4BC-60AD-2040-83E2-9DD27E312582}" type="presParOf" srcId="{4CC522DC-2E9C-B34F-9728-E1FEBE6F09E0}" destId="{21C2CF20-DC33-C04A-923D-E6782DA82E19}" srcOrd="0" destOrd="0" presId="urn:microsoft.com/office/officeart/2005/8/layout/hierarchy6"/>
    <dgm:cxn modelId="{F97CF8EE-7A77-1346-AC6F-5FEEB868DFAB}" type="presParOf" srcId="{21C2CF20-DC33-C04A-923D-E6782DA82E19}" destId="{B29D3E6D-49F6-5B44-BF89-525C91644B4B}" srcOrd="0" destOrd="0" presId="urn:microsoft.com/office/officeart/2005/8/layout/hierarchy6"/>
    <dgm:cxn modelId="{F5EC75DC-167D-5545-939E-D91A60869403}" type="presParOf" srcId="{21C2CF20-DC33-C04A-923D-E6782DA82E19}" destId="{6F48D3FE-BF06-8442-A3CE-80368C543255}" srcOrd="1" destOrd="0" presId="urn:microsoft.com/office/officeart/2005/8/layout/hierarchy6"/>
    <dgm:cxn modelId="{C2C3195A-CDAC-EB41-9141-1F1E3E3812A8}" type="presParOf" srcId="{6F48D3FE-BF06-8442-A3CE-80368C543255}" destId="{CB1CE300-726B-9543-A0A6-0723D1189347}" srcOrd="0" destOrd="0" presId="urn:microsoft.com/office/officeart/2005/8/layout/hierarchy6"/>
    <dgm:cxn modelId="{7EE76C3D-F694-1F48-A606-4A14EDA80489}" type="presParOf" srcId="{6F48D3FE-BF06-8442-A3CE-80368C543255}" destId="{80C0C793-5333-254E-823A-A006A5972005}" srcOrd="1" destOrd="0" presId="urn:microsoft.com/office/officeart/2005/8/layout/hierarchy6"/>
    <dgm:cxn modelId="{D798CA0E-B795-F142-9392-12B7CA753AF2}" type="presParOf" srcId="{80C0C793-5333-254E-823A-A006A5972005}" destId="{9DDDEB30-B639-0D4C-B99E-AA3D77F9AC5B}" srcOrd="0" destOrd="0" presId="urn:microsoft.com/office/officeart/2005/8/layout/hierarchy6"/>
    <dgm:cxn modelId="{8A53640C-B1A9-7649-AD49-97E67B4DE7BC}" type="presParOf" srcId="{80C0C793-5333-254E-823A-A006A5972005}" destId="{6FF4AC89-C1C2-4E40-BDC6-C7008381D956}" srcOrd="1" destOrd="0" presId="urn:microsoft.com/office/officeart/2005/8/layout/hierarchy6"/>
    <dgm:cxn modelId="{F7BA4943-E80A-F142-B2F1-D44A220312D5}" type="presParOf" srcId="{6FF4AC89-C1C2-4E40-BDC6-C7008381D956}" destId="{A08BE252-DC9B-9142-9A16-329D40E1860D}" srcOrd="0" destOrd="0" presId="urn:microsoft.com/office/officeart/2005/8/layout/hierarchy6"/>
    <dgm:cxn modelId="{81C4A7CE-88B5-A845-90F7-2452FD4686D6}" type="presParOf" srcId="{6FF4AC89-C1C2-4E40-BDC6-C7008381D956}" destId="{9A00CF5A-D8EB-564C-971A-A8156C5DCE1C}" srcOrd="1" destOrd="0" presId="urn:microsoft.com/office/officeart/2005/8/layout/hierarchy6"/>
    <dgm:cxn modelId="{4FBFF8E3-144A-B041-A2DB-0EF4985B712E}" type="presParOf" srcId="{9A00CF5A-D8EB-564C-971A-A8156C5DCE1C}" destId="{DEB47B25-10CD-1941-A445-95DF0545F564}" srcOrd="0" destOrd="0" presId="urn:microsoft.com/office/officeart/2005/8/layout/hierarchy6"/>
    <dgm:cxn modelId="{D54CE7B2-A52B-6241-9B75-AD2AA81D2AD2}" type="presParOf" srcId="{9A00CF5A-D8EB-564C-971A-A8156C5DCE1C}" destId="{A3159B81-0F4E-E941-BF5F-7D30DF68F2A0}" srcOrd="1" destOrd="0" presId="urn:microsoft.com/office/officeart/2005/8/layout/hierarchy6"/>
    <dgm:cxn modelId="{B051B054-D309-8F4D-801D-CA54820D0E98}" type="presParOf" srcId="{6FF4AC89-C1C2-4E40-BDC6-C7008381D956}" destId="{D9FA96BF-A69A-B042-8568-0873FE1603DA}" srcOrd="2" destOrd="0" presId="urn:microsoft.com/office/officeart/2005/8/layout/hierarchy6"/>
    <dgm:cxn modelId="{AC28DFAB-AA95-704F-973B-0C86A7789327}" type="presParOf" srcId="{6FF4AC89-C1C2-4E40-BDC6-C7008381D956}" destId="{00E05D71-C60F-9E4A-94A7-470B58AAD2D0}" srcOrd="3" destOrd="0" presId="urn:microsoft.com/office/officeart/2005/8/layout/hierarchy6"/>
    <dgm:cxn modelId="{15773BF2-75D9-024E-A36E-250C0C08A407}" type="presParOf" srcId="{00E05D71-C60F-9E4A-94A7-470B58AAD2D0}" destId="{E17FA97A-1B62-C646-89BC-F6538AA55CC1}" srcOrd="0" destOrd="0" presId="urn:microsoft.com/office/officeart/2005/8/layout/hierarchy6"/>
    <dgm:cxn modelId="{13495074-32F5-924A-9086-CE1F3EB31343}" type="presParOf" srcId="{00E05D71-C60F-9E4A-94A7-470B58AAD2D0}" destId="{A7E112F6-C519-594E-B97D-53E33B8039E7}" srcOrd="1" destOrd="0" presId="urn:microsoft.com/office/officeart/2005/8/layout/hierarchy6"/>
    <dgm:cxn modelId="{96092C0A-1A75-9E44-B15E-AB81BD2151E4}" type="presParOf" srcId="{6F48D3FE-BF06-8442-A3CE-80368C543255}" destId="{1992EAB5-CDC3-8049-A6C8-B0D89A83ABAB}" srcOrd="2" destOrd="0" presId="urn:microsoft.com/office/officeart/2005/8/layout/hierarchy6"/>
    <dgm:cxn modelId="{DE215EEB-EBD5-C643-9D68-1D9E331ABA0E}" type="presParOf" srcId="{6F48D3FE-BF06-8442-A3CE-80368C543255}" destId="{0FB80A97-B5CE-CA4E-AFF3-DD2041B3EC3D}" srcOrd="3" destOrd="0" presId="urn:microsoft.com/office/officeart/2005/8/layout/hierarchy6"/>
    <dgm:cxn modelId="{F2775B90-0C08-E54F-81C1-F3A21DF33E5E}" type="presParOf" srcId="{0FB80A97-B5CE-CA4E-AFF3-DD2041B3EC3D}" destId="{C3C22510-960D-8E4D-9D26-5E6FBB1C6B92}" srcOrd="0" destOrd="0" presId="urn:microsoft.com/office/officeart/2005/8/layout/hierarchy6"/>
    <dgm:cxn modelId="{A24D8F30-6EB3-FF41-877E-06904E6E5600}" type="presParOf" srcId="{0FB80A97-B5CE-CA4E-AFF3-DD2041B3EC3D}" destId="{35051E5C-BCB6-4046-87A0-AE8E831D1E84}" srcOrd="1" destOrd="0" presId="urn:microsoft.com/office/officeart/2005/8/layout/hierarchy6"/>
    <dgm:cxn modelId="{DEB55FAA-14DF-D14D-86C4-AD2D0E8953EE}" type="presParOf" srcId="{35051E5C-BCB6-4046-87A0-AE8E831D1E84}" destId="{01718148-DEC6-2041-A672-4BE698BBE36E}" srcOrd="0" destOrd="0" presId="urn:microsoft.com/office/officeart/2005/8/layout/hierarchy6"/>
    <dgm:cxn modelId="{76FAB64E-D7DC-604C-A41A-99FBC2919E29}" type="presParOf" srcId="{35051E5C-BCB6-4046-87A0-AE8E831D1E84}" destId="{33E84B39-F4D5-3547-8327-ED45E1BE3376}" srcOrd="1" destOrd="0" presId="urn:microsoft.com/office/officeart/2005/8/layout/hierarchy6"/>
    <dgm:cxn modelId="{84A4406A-F9C5-794B-B043-7738592C1B83}" type="presParOf" srcId="{33E84B39-F4D5-3547-8327-ED45E1BE3376}" destId="{7EA69463-84A0-DE42-834A-1738C26942EC}" srcOrd="0" destOrd="0" presId="urn:microsoft.com/office/officeart/2005/8/layout/hierarchy6"/>
    <dgm:cxn modelId="{E9B66A90-4FEF-3341-BB6F-F73858F69340}" type="presParOf" srcId="{33E84B39-F4D5-3547-8327-ED45E1BE3376}" destId="{70798D3C-3078-4449-98F5-39B0B76B9C3E}" srcOrd="1" destOrd="0" presId="urn:microsoft.com/office/officeart/2005/8/layout/hierarchy6"/>
    <dgm:cxn modelId="{63032945-706D-464B-9914-A70270D86A6D}" type="presParOf" srcId="{347B2301-17C6-7B4D-89D0-3026E01A34B6}" destId="{70EEBAAF-ED3C-8349-9080-1494963A884C}" srcOrd="1" destOrd="0" presId="urn:microsoft.com/office/officeart/2005/8/layout/hierarchy6"/>
    <dgm:cxn modelId="{D6EC993F-DE4F-414A-BCEB-9A16AE7B145A}" type="presParOf" srcId="{70EEBAAF-ED3C-8349-9080-1494963A884C}" destId="{7831B519-E923-4B47-8A99-ABE160E847DA}" srcOrd="0" destOrd="0" presId="urn:microsoft.com/office/officeart/2005/8/layout/hierarchy6"/>
    <dgm:cxn modelId="{A0EFF689-06EF-224B-84CE-453E7CD812CD}" type="presParOf" srcId="{7831B519-E923-4B47-8A99-ABE160E847DA}" destId="{4034C626-3BBF-B745-89F0-D9C41F37927D}" srcOrd="0" destOrd="0" presId="urn:microsoft.com/office/officeart/2005/8/layout/hierarchy6"/>
    <dgm:cxn modelId="{2582DEA7-E03A-D147-A14B-EDD3C26E95CE}" type="presParOf" srcId="{7831B519-E923-4B47-8A99-ABE160E847DA}" destId="{2B6D3300-B797-0C4D-87FE-758B08421FD7}" srcOrd="1" destOrd="0" presId="urn:microsoft.com/office/officeart/2005/8/layout/hierarchy6"/>
    <dgm:cxn modelId="{88A1BD6A-7F52-8740-AACE-087BDCD95D0D}" type="presParOf" srcId="{70EEBAAF-ED3C-8349-9080-1494963A884C}" destId="{4A9D9FA4-DAE2-2E4D-9E70-705AA1E38E6E}" srcOrd="1" destOrd="0" presId="urn:microsoft.com/office/officeart/2005/8/layout/hierarchy6"/>
    <dgm:cxn modelId="{DAAAF3B2-DF68-4248-B6EE-35DD7A47FEAE}" type="presParOf" srcId="{4A9D9FA4-DAE2-2E4D-9E70-705AA1E38E6E}" destId="{5E29ABDE-648D-DA4F-8B65-5DE726134143}" srcOrd="0" destOrd="0" presId="urn:microsoft.com/office/officeart/2005/8/layout/hierarchy6"/>
    <dgm:cxn modelId="{DADD545B-9F50-BC4C-9486-6D5DFD3D15A8}" type="presParOf" srcId="{70EEBAAF-ED3C-8349-9080-1494963A884C}" destId="{07C8954D-383D-1846-9BD5-53FA925ADA3C}" srcOrd="2" destOrd="0" presId="urn:microsoft.com/office/officeart/2005/8/layout/hierarchy6"/>
    <dgm:cxn modelId="{85791A2E-0616-2841-A735-CBDB23BAF84A}" type="presParOf" srcId="{07C8954D-383D-1846-9BD5-53FA925ADA3C}" destId="{AC20721E-10F3-8C4A-8A5F-B1E318E322AD}" srcOrd="0" destOrd="0" presId="urn:microsoft.com/office/officeart/2005/8/layout/hierarchy6"/>
    <dgm:cxn modelId="{87EC1661-E9C1-E540-AC7C-D19D9F87F489}" type="presParOf" srcId="{07C8954D-383D-1846-9BD5-53FA925ADA3C}" destId="{7B520FE0-A0C1-0E46-843D-35CE62AD0BD1}" srcOrd="1" destOrd="0" presId="urn:microsoft.com/office/officeart/2005/8/layout/hierarchy6"/>
    <dgm:cxn modelId="{AF20C26F-41ED-694A-8571-99F81273C566}" type="presParOf" srcId="{70EEBAAF-ED3C-8349-9080-1494963A884C}" destId="{DA737742-1573-1E4A-A10E-72B4FDFB9318}" srcOrd="3" destOrd="0" presId="urn:microsoft.com/office/officeart/2005/8/layout/hierarchy6"/>
    <dgm:cxn modelId="{1F4EB68D-A844-9F47-9C9D-B39EA00EADA6}" type="presParOf" srcId="{DA737742-1573-1E4A-A10E-72B4FDFB9318}" destId="{046E3339-B57C-AB4D-A60C-3E19B1386A5C}" srcOrd="0" destOrd="0" presId="urn:microsoft.com/office/officeart/2005/8/layout/hierarchy6"/>
    <dgm:cxn modelId="{511CF974-ED74-2D49-B2C9-E6B04D2050CE}" type="presParOf" srcId="{70EEBAAF-ED3C-8349-9080-1494963A884C}" destId="{D6CFCE36-CF3E-F34B-81CD-BE91643A245D}" srcOrd="4" destOrd="0" presId="urn:microsoft.com/office/officeart/2005/8/layout/hierarchy6"/>
    <dgm:cxn modelId="{B3831D1A-9989-D74C-9E1D-196BE32BD15F}" type="presParOf" srcId="{D6CFCE36-CF3E-F34B-81CD-BE91643A245D}" destId="{E562AA0E-58AB-DD45-9C82-4F4C3D870E57}" srcOrd="0" destOrd="0" presId="urn:microsoft.com/office/officeart/2005/8/layout/hierarchy6"/>
    <dgm:cxn modelId="{9AA26C0F-40EF-764E-9C8E-C4A6BE630ECF}" type="presParOf" srcId="{D6CFCE36-CF3E-F34B-81CD-BE91643A245D}" destId="{BC8D06B8-26DA-3D49-81D8-A7C41EF0BB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5A70FA-5FC9-9044-88A8-6077CF74B0E7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DAD2510-1281-7A45-995E-EE74EAA1887B}">
      <dgm:prSet phldrT="[文本]"/>
      <dgm:spPr/>
      <dgm:t>
        <a:bodyPr/>
        <a:lstStyle/>
        <a:p>
          <a:endParaRPr lang="zh-CN" altLang="en-US" dirty="0"/>
        </a:p>
        <a:p>
          <a:r>
            <a:rPr lang="en-US" altLang="zh-CN" dirty="0">
              <a:solidFill>
                <a:srgbClr val="0000FF"/>
              </a:solidFill>
            </a:rPr>
            <a:t>CEPCSW</a:t>
          </a:r>
          <a:r>
            <a:rPr lang="zh-CN" altLang="en-US" dirty="0">
              <a:solidFill>
                <a:srgbClr val="0000FF"/>
              </a:solidFill>
            </a:rPr>
            <a:t> </a:t>
          </a:r>
          <a:r>
            <a:rPr lang="en-US" altLang="zh-CN" dirty="0">
              <a:solidFill>
                <a:srgbClr val="0000FF"/>
              </a:solidFill>
            </a:rPr>
            <a:t>algorithm</a:t>
          </a:r>
          <a:endParaRPr lang="zh-CN" altLang="en-US" dirty="0">
            <a:solidFill>
              <a:srgbClr val="0000FF"/>
            </a:solidFill>
          </a:endParaRPr>
        </a:p>
      </dgm:t>
    </dgm:pt>
    <dgm:pt modelId="{BE7CB062-E69D-F640-87C5-F47DA9DD3E9C}" type="parTrans" cxnId="{DAACD6B7-A851-EF44-8C62-AD6284F9049A}">
      <dgm:prSet/>
      <dgm:spPr/>
      <dgm:t>
        <a:bodyPr/>
        <a:lstStyle/>
        <a:p>
          <a:endParaRPr lang="zh-CN" altLang="en-US"/>
        </a:p>
      </dgm:t>
    </dgm:pt>
    <dgm:pt modelId="{CC1F6CAC-84EA-DC41-88F9-8D8A296DABE0}" type="sibTrans" cxnId="{DAACD6B7-A851-EF44-8C62-AD6284F9049A}">
      <dgm:prSet/>
      <dgm:spPr/>
      <dgm:t>
        <a:bodyPr/>
        <a:lstStyle/>
        <a:p>
          <a:r>
            <a:rPr lang="en-US" altLang="zh-CN" dirty="0" err="1">
              <a:solidFill>
                <a:srgbClr val="0000FF"/>
              </a:solidFill>
            </a:rPr>
            <a:t>FSClasser</a:t>
          </a:r>
          <a:r>
            <a:rPr lang="en-US" altLang="zh-CN" dirty="0">
              <a:solidFill>
                <a:srgbClr val="0000FF"/>
              </a:solidFill>
            </a:rPr>
            <a:t> </a:t>
          </a:r>
          <a:endParaRPr lang="zh-CN" altLang="en-US" dirty="0">
            <a:solidFill>
              <a:srgbClr val="0000FF"/>
            </a:solidFill>
          </a:endParaRPr>
        </a:p>
      </dgm:t>
    </dgm:pt>
    <dgm:pt modelId="{7490A37A-44B1-8546-995B-519B2445B4D4}" type="asst">
      <dgm:prSet phldrT="[文本]"/>
      <dgm:spPr/>
      <dgm:t>
        <a:bodyPr/>
        <a:lstStyle/>
        <a:p>
          <a:r>
            <a:rPr lang="en-US" altLang="zh-CN" dirty="0">
              <a:solidFill>
                <a:srgbClr val="0000FF"/>
              </a:solidFill>
            </a:rPr>
            <a:t>Combination</a:t>
          </a:r>
        </a:p>
      </dgm:t>
    </dgm:pt>
    <dgm:pt modelId="{B0BE2B53-1840-7A46-B672-C7CA386B60EB}" type="parTrans" cxnId="{A62190C1-83C3-5544-94D3-B326AB0E3D97}">
      <dgm:prSet/>
      <dgm:spPr/>
      <dgm:t>
        <a:bodyPr/>
        <a:lstStyle/>
        <a:p>
          <a:endParaRPr lang="zh-CN" altLang="en-US"/>
        </a:p>
      </dgm:t>
    </dgm:pt>
    <dgm:pt modelId="{6268EFA5-C971-C84A-9587-6824AD51CF83}" type="sibTrans" cxnId="{A62190C1-83C3-5544-94D3-B326AB0E3D97}">
      <dgm:prSet/>
      <dgm:spPr/>
      <dgm:t>
        <a:bodyPr/>
        <a:lstStyle/>
        <a:p>
          <a:r>
            <a:rPr lang="en-US" altLang="zh-CN" dirty="0" err="1">
              <a:solidFill>
                <a:srgbClr val="0000FF"/>
              </a:solidFill>
            </a:rPr>
            <a:t>FSInfo</a:t>
          </a:r>
          <a:endParaRPr lang="zh-CN" altLang="en-US" dirty="0">
            <a:solidFill>
              <a:srgbClr val="0000FF"/>
            </a:solidFill>
          </a:endParaRPr>
        </a:p>
      </dgm:t>
    </dgm:pt>
    <dgm:pt modelId="{E39EB3A6-192D-A84B-83BB-699B068FD7EB}">
      <dgm:prSet phldrT="[文本]"/>
      <dgm:spPr/>
      <dgm:t>
        <a:bodyPr/>
        <a:lstStyle/>
        <a:p>
          <a:r>
            <a:rPr lang="en-US" altLang="zh-CN" dirty="0" err="1">
              <a:solidFill>
                <a:srgbClr val="0000FF"/>
              </a:solidFill>
            </a:rPr>
            <a:t>FSParticle</a:t>
          </a:r>
          <a:endParaRPr lang="zh-CN" altLang="en-US" dirty="0">
            <a:solidFill>
              <a:srgbClr val="0000FF"/>
            </a:solidFill>
          </a:endParaRPr>
        </a:p>
      </dgm:t>
    </dgm:pt>
    <dgm:pt modelId="{9DEB4A71-F1ED-DD42-A120-48A55CEF639A}" type="parTrans" cxnId="{B998C747-1779-EE49-AFB4-793C31145DF2}">
      <dgm:prSet/>
      <dgm:spPr/>
      <dgm:t>
        <a:bodyPr/>
        <a:lstStyle/>
        <a:p>
          <a:endParaRPr lang="zh-CN" altLang="en-US"/>
        </a:p>
      </dgm:t>
    </dgm:pt>
    <dgm:pt modelId="{669CE846-6478-A740-818E-1ABCE2048EEE}" type="sibTrans" cxnId="{B998C747-1779-EE49-AFB4-793C31145DF2}">
      <dgm:prSet/>
      <dgm:spPr/>
      <dgm:t>
        <a:bodyPr/>
        <a:lstStyle/>
        <a:p>
          <a:endParaRPr lang="zh-CN" altLang="en-US" dirty="0"/>
        </a:p>
      </dgm:t>
    </dgm:pt>
    <dgm:pt modelId="{8BC6E8EF-3A37-7440-8007-87249CA19024}">
      <dgm:prSet phldrT="[文本]"/>
      <dgm:spPr/>
      <dgm:t>
        <a:bodyPr/>
        <a:lstStyle/>
        <a:p>
          <a:r>
            <a:rPr lang="en-US" altLang="zh-CN" dirty="0" err="1">
              <a:solidFill>
                <a:srgbClr val="0000FF"/>
              </a:solidFill>
            </a:rPr>
            <a:t>FSCut</a:t>
          </a:r>
          <a:endParaRPr lang="zh-CN" altLang="en-US" dirty="0">
            <a:solidFill>
              <a:srgbClr val="0000FF"/>
            </a:solidFill>
          </a:endParaRPr>
        </a:p>
      </dgm:t>
    </dgm:pt>
    <dgm:pt modelId="{4E64B4A8-4D08-5A45-B4F9-8AE83C5EED56}" type="parTrans" cxnId="{9ED8635D-D7D8-474D-9DFB-0E381383F2D9}">
      <dgm:prSet/>
      <dgm:spPr/>
      <dgm:t>
        <a:bodyPr/>
        <a:lstStyle/>
        <a:p>
          <a:endParaRPr lang="zh-CN" altLang="en-US"/>
        </a:p>
      </dgm:t>
    </dgm:pt>
    <dgm:pt modelId="{6E22B932-891C-1448-BCCC-FB43BA0A3542}" type="sibTrans" cxnId="{9ED8635D-D7D8-474D-9DFB-0E381383F2D9}">
      <dgm:prSet/>
      <dgm:spPr/>
      <dgm:t>
        <a:bodyPr/>
        <a:lstStyle/>
        <a:p>
          <a:endParaRPr lang="zh-CN" altLang="en-US" dirty="0"/>
        </a:p>
      </dgm:t>
    </dgm:pt>
    <dgm:pt modelId="{A4FB327A-504D-3647-B7AE-C360DEEC7A67}">
      <dgm:prSet phldrT="[文本]"/>
      <dgm:spPr/>
      <dgm:t>
        <a:bodyPr/>
        <a:lstStyle/>
        <a:p>
          <a:r>
            <a:rPr lang="en-US" altLang="zh-CN" dirty="0">
              <a:solidFill>
                <a:srgbClr val="0000FF"/>
              </a:solidFill>
            </a:rPr>
            <a:t>FSNtuple</a:t>
          </a:r>
          <a:endParaRPr lang="zh-CN" altLang="en-US" dirty="0">
            <a:solidFill>
              <a:srgbClr val="0000FF"/>
            </a:solidFill>
          </a:endParaRPr>
        </a:p>
      </dgm:t>
    </dgm:pt>
    <dgm:pt modelId="{D0114F5F-72A0-0C4B-9419-5BA0D5FCE945}" type="parTrans" cxnId="{2D4CA499-8912-D041-AAFE-BAC41F6E5875}">
      <dgm:prSet/>
      <dgm:spPr/>
      <dgm:t>
        <a:bodyPr/>
        <a:lstStyle/>
        <a:p>
          <a:endParaRPr lang="zh-CN" altLang="en-US"/>
        </a:p>
      </dgm:t>
    </dgm:pt>
    <dgm:pt modelId="{A470723A-BC01-6B4A-83CC-3E27CD15F8F8}" type="sibTrans" cxnId="{2D4CA499-8912-D041-AAFE-BAC41F6E5875}">
      <dgm:prSet/>
      <dgm:spPr/>
      <dgm:t>
        <a:bodyPr/>
        <a:lstStyle/>
        <a:p>
          <a:endParaRPr lang="zh-CN" altLang="en-US" dirty="0"/>
        </a:p>
      </dgm:t>
    </dgm:pt>
    <dgm:pt modelId="{B7054666-A909-8A40-B8E6-D42AA05B559D}">
      <dgm:prSet/>
      <dgm:spPr/>
      <dgm:t>
        <a:bodyPr/>
        <a:lstStyle/>
        <a:p>
          <a:r>
            <a:rPr lang="en-US" altLang="zh-CN" dirty="0" err="1">
              <a:solidFill>
                <a:srgbClr val="0000FF"/>
              </a:solidFill>
            </a:rPr>
            <a:t>MCtruth</a:t>
          </a:r>
          <a:endParaRPr lang="zh-CN" altLang="en-US" dirty="0">
            <a:solidFill>
              <a:srgbClr val="0000FF"/>
            </a:solidFill>
          </a:endParaRPr>
        </a:p>
      </dgm:t>
    </dgm:pt>
    <dgm:pt modelId="{634E2341-0A4C-E34A-BB5A-B1CFE3CF712E}" type="parTrans" cxnId="{810ECD42-6B0D-2840-877C-676340BB722F}">
      <dgm:prSet/>
      <dgm:spPr/>
      <dgm:t>
        <a:bodyPr/>
        <a:lstStyle/>
        <a:p>
          <a:endParaRPr lang="zh-CN" altLang="en-US"/>
        </a:p>
      </dgm:t>
    </dgm:pt>
    <dgm:pt modelId="{9635F361-DA2A-1E41-A56E-A5D1E8E0BC78}" type="sibTrans" cxnId="{810ECD42-6B0D-2840-877C-676340BB722F}">
      <dgm:prSet/>
      <dgm:spPr/>
      <dgm:t>
        <a:bodyPr/>
        <a:lstStyle/>
        <a:p>
          <a:endParaRPr lang="zh-CN" altLang="en-US"/>
        </a:p>
      </dgm:t>
    </dgm:pt>
    <dgm:pt modelId="{0A332D12-A7D9-7A44-8871-9D45E14E4C1F}" type="pres">
      <dgm:prSet presAssocID="{BA5A70FA-5FC9-9044-88A8-6077CF74B0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BFA7B-84A9-BE47-9DD4-D63392C86E2A}" type="pres">
      <dgm:prSet presAssocID="{EDAD2510-1281-7A45-995E-EE74EAA1887B}" presName="hierRoot1" presStyleCnt="0">
        <dgm:presLayoutVars>
          <dgm:hierBranch val="init"/>
        </dgm:presLayoutVars>
      </dgm:prSet>
      <dgm:spPr/>
    </dgm:pt>
    <dgm:pt modelId="{D879427C-7BFF-7B41-AE42-D3A28DCB599F}" type="pres">
      <dgm:prSet presAssocID="{EDAD2510-1281-7A45-995E-EE74EAA1887B}" presName="rootComposite1" presStyleCnt="0"/>
      <dgm:spPr/>
    </dgm:pt>
    <dgm:pt modelId="{51184AC6-9080-9247-93D3-0AA302318A93}" type="pres">
      <dgm:prSet presAssocID="{EDAD2510-1281-7A45-995E-EE74EAA1887B}" presName="rootText1" presStyleLbl="node0" presStyleIdx="0" presStyleCnt="1" custScaleX="155564" custLinFactNeighborX="0" custLinFactNeighborY="-43201">
        <dgm:presLayoutVars>
          <dgm:chMax/>
          <dgm:chPref val="3"/>
        </dgm:presLayoutVars>
      </dgm:prSet>
      <dgm:spPr/>
    </dgm:pt>
    <dgm:pt modelId="{1233EFE8-F5CA-4343-ACD7-95B1F4065ECE}" type="pres">
      <dgm:prSet presAssocID="{EDAD2510-1281-7A45-995E-EE74EAA1887B}" presName="titleText1" presStyleLbl="fgAcc0" presStyleIdx="0" presStyleCnt="1" custScaleX="72831" custLinFactNeighborX="-14660">
        <dgm:presLayoutVars>
          <dgm:chMax val="0"/>
          <dgm:chPref val="0"/>
        </dgm:presLayoutVars>
      </dgm:prSet>
      <dgm:spPr/>
    </dgm:pt>
    <dgm:pt modelId="{802D14BE-DFE7-1C4F-8840-7F7940CC38BA}" type="pres">
      <dgm:prSet presAssocID="{EDAD2510-1281-7A45-995E-EE74EAA1887B}" presName="rootConnector1" presStyleLbl="node1" presStyleIdx="0" presStyleCnt="4"/>
      <dgm:spPr/>
    </dgm:pt>
    <dgm:pt modelId="{CFB8E74F-6F5E-4F4C-A981-393A8DB70872}" type="pres">
      <dgm:prSet presAssocID="{EDAD2510-1281-7A45-995E-EE74EAA1887B}" presName="hierChild2" presStyleCnt="0"/>
      <dgm:spPr/>
    </dgm:pt>
    <dgm:pt modelId="{F6C8B80F-51E4-0D42-923A-18A3D01B47E7}" type="pres">
      <dgm:prSet presAssocID="{9DEB4A71-F1ED-DD42-A120-48A55CEF639A}" presName="Name37" presStyleLbl="parChTrans1D2" presStyleIdx="0" presStyleCnt="5"/>
      <dgm:spPr/>
    </dgm:pt>
    <dgm:pt modelId="{1D363865-BCCB-DC42-A3F0-41CB9A25BA16}" type="pres">
      <dgm:prSet presAssocID="{E39EB3A6-192D-A84B-83BB-699B068FD7EB}" presName="hierRoot2" presStyleCnt="0">
        <dgm:presLayoutVars>
          <dgm:hierBranch val="init"/>
        </dgm:presLayoutVars>
      </dgm:prSet>
      <dgm:spPr/>
    </dgm:pt>
    <dgm:pt modelId="{75FAD57D-3FE8-6A4D-AC71-8FDD27645DBA}" type="pres">
      <dgm:prSet presAssocID="{E39EB3A6-192D-A84B-83BB-699B068FD7EB}" presName="rootComposite" presStyleCnt="0"/>
      <dgm:spPr/>
    </dgm:pt>
    <dgm:pt modelId="{AB82F7C2-2E78-3245-A064-1A0BB33B4472}" type="pres">
      <dgm:prSet presAssocID="{E39EB3A6-192D-A84B-83BB-699B068FD7EB}" presName="rootText" presStyleLbl="node1" presStyleIdx="0" presStyleCnt="4">
        <dgm:presLayoutVars>
          <dgm:chMax/>
          <dgm:chPref val="3"/>
        </dgm:presLayoutVars>
      </dgm:prSet>
      <dgm:spPr/>
    </dgm:pt>
    <dgm:pt modelId="{DCEB6483-11D1-8848-898C-FF656529B015}" type="pres">
      <dgm:prSet presAssocID="{E39EB3A6-192D-A84B-83BB-699B068FD7EB}" presName="titleText2" presStyleLbl="fgAcc1" presStyleIdx="0" presStyleCnt="4">
        <dgm:presLayoutVars>
          <dgm:chMax val="0"/>
          <dgm:chPref val="0"/>
        </dgm:presLayoutVars>
      </dgm:prSet>
      <dgm:spPr/>
    </dgm:pt>
    <dgm:pt modelId="{AE86A53C-8B1D-AC4B-9EAA-94A106F65DFC}" type="pres">
      <dgm:prSet presAssocID="{E39EB3A6-192D-A84B-83BB-699B068FD7EB}" presName="rootConnector" presStyleLbl="node2" presStyleIdx="0" presStyleCnt="0"/>
      <dgm:spPr/>
    </dgm:pt>
    <dgm:pt modelId="{AB8940A7-D5B4-BB4A-B9D2-C2F5F3C1E30D}" type="pres">
      <dgm:prSet presAssocID="{E39EB3A6-192D-A84B-83BB-699B068FD7EB}" presName="hierChild4" presStyleCnt="0"/>
      <dgm:spPr/>
    </dgm:pt>
    <dgm:pt modelId="{DC9A3B66-1303-0147-AA64-D48A29F15CEB}" type="pres">
      <dgm:prSet presAssocID="{E39EB3A6-192D-A84B-83BB-699B068FD7EB}" presName="hierChild5" presStyleCnt="0"/>
      <dgm:spPr/>
    </dgm:pt>
    <dgm:pt modelId="{F905827C-0E26-CC41-9DAE-F31699F1AFF8}" type="pres">
      <dgm:prSet presAssocID="{4E64B4A8-4D08-5A45-B4F9-8AE83C5EED56}" presName="Name37" presStyleLbl="parChTrans1D2" presStyleIdx="1" presStyleCnt="5"/>
      <dgm:spPr/>
    </dgm:pt>
    <dgm:pt modelId="{27FE0CFB-72B9-E04D-9765-71638A9E6A09}" type="pres">
      <dgm:prSet presAssocID="{8BC6E8EF-3A37-7440-8007-87249CA19024}" presName="hierRoot2" presStyleCnt="0">
        <dgm:presLayoutVars>
          <dgm:hierBranch val="init"/>
        </dgm:presLayoutVars>
      </dgm:prSet>
      <dgm:spPr/>
    </dgm:pt>
    <dgm:pt modelId="{0E29B7A7-D9B9-974F-8568-CD1E5913A464}" type="pres">
      <dgm:prSet presAssocID="{8BC6E8EF-3A37-7440-8007-87249CA19024}" presName="rootComposite" presStyleCnt="0"/>
      <dgm:spPr/>
    </dgm:pt>
    <dgm:pt modelId="{42E48047-509C-2141-8FB1-89406AA6031D}" type="pres">
      <dgm:prSet presAssocID="{8BC6E8EF-3A37-7440-8007-87249CA19024}" presName="rootText" presStyleLbl="node1" presStyleIdx="1" presStyleCnt="4">
        <dgm:presLayoutVars>
          <dgm:chMax/>
          <dgm:chPref val="3"/>
        </dgm:presLayoutVars>
      </dgm:prSet>
      <dgm:spPr/>
    </dgm:pt>
    <dgm:pt modelId="{58291DFA-0880-8941-A2FC-CA45B875AAAC}" type="pres">
      <dgm:prSet presAssocID="{8BC6E8EF-3A37-7440-8007-87249CA19024}" presName="titleText2" presStyleLbl="fgAcc1" presStyleIdx="1" presStyleCnt="4">
        <dgm:presLayoutVars>
          <dgm:chMax val="0"/>
          <dgm:chPref val="0"/>
        </dgm:presLayoutVars>
      </dgm:prSet>
      <dgm:spPr/>
    </dgm:pt>
    <dgm:pt modelId="{11C15D3E-69D2-2B47-B1BC-250422553F72}" type="pres">
      <dgm:prSet presAssocID="{8BC6E8EF-3A37-7440-8007-87249CA19024}" presName="rootConnector" presStyleLbl="node2" presStyleIdx="0" presStyleCnt="0"/>
      <dgm:spPr/>
    </dgm:pt>
    <dgm:pt modelId="{7A46F84D-950E-7343-8AEB-E55305DFAE53}" type="pres">
      <dgm:prSet presAssocID="{8BC6E8EF-3A37-7440-8007-87249CA19024}" presName="hierChild4" presStyleCnt="0"/>
      <dgm:spPr/>
    </dgm:pt>
    <dgm:pt modelId="{0AEDD576-5AD3-9D41-9202-3718336449C8}" type="pres">
      <dgm:prSet presAssocID="{8BC6E8EF-3A37-7440-8007-87249CA19024}" presName="hierChild5" presStyleCnt="0"/>
      <dgm:spPr/>
    </dgm:pt>
    <dgm:pt modelId="{891F0A89-09DF-AE42-A32B-14B6743EA34C}" type="pres">
      <dgm:prSet presAssocID="{D0114F5F-72A0-0C4B-9419-5BA0D5FCE945}" presName="Name37" presStyleLbl="parChTrans1D2" presStyleIdx="2" presStyleCnt="5"/>
      <dgm:spPr/>
    </dgm:pt>
    <dgm:pt modelId="{0A7210BE-EF5F-9543-81CA-E6B4FF125DF4}" type="pres">
      <dgm:prSet presAssocID="{A4FB327A-504D-3647-B7AE-C360DEEC7A67}" presName="hierRoot2" presStyleCnt="0">
        <dgm:presLayoutVars>
          <dgm:hierBranch val="init"/>
        </dgm:presLayoutVars>
      </dgm:prSet>
      <dgm:spPr/>
    </dgm:pt>
    <dgm:pt modelId="{479E4E4F-A6F8-904C-ADD6-6D23F56B457C}" type="pres">
      <dgm:prSet presAssocID="{A4FB327A-504D-3647-B7AE-C360DEEC7A67}" presName="rootComposite" presStyleCnt="0"/>
      <dgm:spPr/>
    </dgm:pt>
    <dgm:pt modelId="{7BAA1A36-DCC8-DD49-840D-5348A024B7D3}" type="pres">
      <dgm:prSet presAssocID="{A4FB327A-504D-3647-B7AE-C360DEEC7A67}" presName="rootText" presStyleLbl="node1" presStyleIdx="2" presStyleCnt="4">
        <dgm:presLayoutVars>
          <dgm:chMax/>
          <dgm:chPref val="3"/>
        </dgm:presLayoutVars>
      </dgm:prSet>
      <dgm:spPr/>
    </dgm:pt>
    <dgm:pt modelId="{741105B8-4C8E-7A47-89D5-F47E6B720205}" type="pres">
      <dgm:prSet presAssocID="{A4FB327A-504D-3647-B7AE-C360DEEC7A67}" presName="titleText2" presStyleLbl="fgAcc1" presStyleIdx="2" presStyleCnt="4">
        <dgm:presLayoutVars>
          <dgm:chMax val="0"/>
          <dgm:chPref val="0"/>
        </dgm:presLayoutVars>
      </dgm:prSet>
      <dgm:spPr/>
    </dgm:pt>
    <dgm:pt modelId="{4FF9BEAA-A840-6C4B-B4CC-AC13CDECD052}" type="pres">
      <dgm:prSet presAssocID="{A4FB327A-504D-3647-B7AE-C360DEEC7A67}" presName="rootConnector" presStyleLbl="node2" presStyleIdx="0" presStyleCnt="0"/>
      <dgm:spPr/>
    </dgm:pt>
    <dgm:pt modelId="{4E1E1EE6-CBB9-BE45-A806-78F3D6893B0E}" type="pres">
      <dgm:prSet presAssocID="{A4FB327A-504D-3647-B7AE-C360DEEC7A67}" presName="hierChild4" presStyleCnt="0"/>
      <dgm:spPr/>
    </dgm:pt>
    <dgm:pt modelId="{F1293A3D-8D4D-F640-9F82-897A102BD37B}" type="pres">
      <dgm:prSet presAssocID="{A4FB327A-504D-3647-B7AE-C360DEEC7A67}" presName="hierChild5" presStyleCnt="0"/>
      <dgm:spPr/>
    </dgm:pt>
    <dgm:pt modelId="{C1D80F7A-617D-AE49-A513-1A7DBF66A517}" type="pres">
      <dgm:prSet presAssocID="{634E2341-0A4C-E34A-BB5A-B1CFE3CF712E}" presName="Name37" presStyleLbl="parChTrans1D2" presStyleIdx="3" presStyleCnt="5"/>
      <dgm:spPr/>
    </dgm:pt>
    <dgm:pt modelId="{942148B3-703E-0449-B88B-4B4D0153C2DC}" type="pres">
      <dgm:prSet presAssocID="{B7054666-A909-8A40-B8E6-D42AA05B559D}" presName="hierRoot2" presStyleCnt="0">
        <dgm:presLayoutVars>
          <dgm:hierBranch val="init"/>
        </dgm:presLayoutVars>
      </dgm:prSet>
      <dgm:spPr/>
    </dgm:pt>
    <dgm:pt modelId="{937D1DCC-6D85-314B-9DAE-15864822A6C2}" type="pres">
      <dgm:prSet presAssocID="{B7054666-A909-8A40-B8E6-D42AA05B559D}" presName="rootComposite" presStyleCnt="0"/>
      <dgm:spPr/>
    </dgm:pt>
    <dgm:pt modelId="{CCA4DBC6-81AB-3E49-8DE0-D9ADE05499F9}" type="pres">
      <dgm:prSet presAssocID="{B7054666-A909-8A40-B8E6-D42AA05B559D}" presName="rootText" presStyleLbl="node1" presStyleIdx="3" presStyleCnt="4">
        <dgm:presLayoutVars>
          <dgm:chMax/>
          <dgm:chPref val="3"/>
        </dgm:presLayoutVars>
      </dgm:prSet>
      <dgm:spPr/>
    </dgm:pt>
    <dgm:pt modelId="{6DA1BC3D-28CF-B54B-ADBF-E6ED9303282D}" type="pres">
      <dgm:prSet presAssocID="{B7054666-A909-8A40-B8E6-D42AA05B559D}" presName="titleText2" presStyleLbl="fgAcc1" presStyleIdx="3" presStyleCnt="4">
        <dgm:presLayoutVars>
          <dgm:chMax val="0"/>
          <dgm:chPref val="0"/>
        </dgm:presLayoutVars>
      </dgm:prSet>
      <dgm:spPr/>
    </dgm:pt>
    <dgm:pt modelId="{50D29D3B-741E-1842-9034-68937EAF8806}" type="pres">
      <dgm:prSet presAssocID="{B7054666-A909-8A40-B8E6-D42AA05B559D}" presName="rootConnector" presStyleLbl="node2" presStyleIdx="0" presStyleCnt="0"/>
      <dgm:spPr/>
    </dgm:pt>
    <dgm:pt modelId="{3B08EC64-7C8A-7E43-A637-D3F724E3109F}" type="pres">
      <dgm:prSet presAssocID="{B7054666-A909-8A40-B8E6-D42AA05B559D}" presName="hierChild4" presStyleCnt="0"/>
      <dgm:spPr/>
    </dgm:pt>
    <dgm:pt modelId="{52A3DBA6-37E5-5F43-8D27-FAA1428EA7A5}" type="pres">
      <dgm:prSet presAssocID="{B7054666-A909-8A40-B8E6-D42AA05B559D}" presName="hierChild5" presStyleCnt="0"/>
      <dgm:spPr/>
    </dgm:pt>
    <dgm:pt modelId="{30F42453-16D1-0A4A-B232-6477D1159BA7}" type="pres">
      <dgm:prSet presAssocID="{EDAD2510-1281-7A45-995E-EE74EAA1887B}" presName="hierChild3" presStyleCnt="0"/>
      <dgm:spPr/>
    </dgm:pt>
    <dgm:pt modelId="{68F723DA-056A-C34A-AC9F-E3BDDE94F6BC}" type="pres">
      <dgm:prSet presAssocID="{B0BE2B53-1840-7A46-B672-C7CA386B60EB}" presName="Name96" presStyleLbl="parChTrans1D2" presStyleIdx="4" presStyleCnt="5"/>
      <dgm:spPr/>
    </dgm:pt>
    <dgm:pt modelId="{2A751C91-9928-334C-A417-2245487ECDD8}" type="pres">
      <dgm:prSet presAssocID="{7490A37A-44B1-8546-995B-519B2445B4D4}" presName="hierRoot3" presStyleCnt="0">
        <dgm:presLayoutVars>
          <dgm:hierBranch val="init"/>
        </dgm:presLayoutVars>
      </dgm:prSet>
      <dgm:spPr/>
    </dgm:pt>
    <dgm:pt modelId="{E867BF87-613A-194C-BB76-DA64DA1B97A3}" type="pres">
      <dgm:prSet presAssocID="{7490A37A-44B1-8546-995B-519B2445B4D4}" presName="rootComposite3" presStyleCnt="0"/>
      <dgm:spPr/>
    </dgm:pt>
    <dgm:pt modelId="{53277E2E-102F-8F45-8A35-3F502A90CE22}" type="pres">
      <dgm:prSet presAssocID="{7490A37A-44B1-8546-995B-519B2445B4D4}" presName="rootText3" presStyleLbl="asst1" presStyleIdx="0" presStyleCnt="1">
        <dgm:presLayoutVars>
          <dgm:chPref val="3"/>
        </dgm:presLayoutVars>
      </dgm:prSet>
      <dgm:spPr/>
    </dgm:pt>
    <dgm:pt modelId="{04EC29A4-2334-B44E-B9A0-0D99E4EBC751}" type="pres">
      <dgm:prSet presAssocID="{7490A37A-44B1-8546-995B-519B2445B4D4}" presName="titleText3" presStyleLbl="fgAcc2" presStyleIdx="0" presStyleCnt="1" custScaleX="64533" custLinFactY="-26116" custLinFactNeighborX="82569" custLinFactNeighborY="-100000">
        <dgm:presLayoutVars>
          <dgm:chMax val="0"/>
          <dgm:chPref val="0"/>
        </dgm:presLayoutVars>
      </dgm:prSet>
      <dgm:spPr/>
    </dgm:pt>
    <dgm:pt modelId="{42539465-B29C-564B-9CCA-75E87DFE2BCD}" type="pres">
      <dgm:prSet presAssocID="{7490A37A-44B1-8546-995B-519B2445B4D4}" presName="rootConnector3" presStyleLbl="asst1" presStyleIdx="0" presStyleCnt="1"/>
      <dgm:spPr/>
    </dgm:pt>
    <dgm:pt modelId="{634D2014-2ED2-764F-B6F1-7171AE40D6D1}" type="pres">
      <dgm:prSet presAssocID="{7490A37A-44B1-8546-995B-519B2445B4D4}" presName="hierChild6" presStyleCnt="0"/>
      <dgm:spPr/>
    </dgm:pt>
    <dgm:pt modelId="{D94AC6F3-3A47-D143-92BB-60FC7C951E37}" type="pres">
      <dgm:prSet presAssocID="{7490A37A-44B1-8546-995B-519B2445B4D4}" presName="hierChild7" presStyleCnt="0"/>
      <dgm:spPr/>
    </dgm:pt>
  </dgm:ptLst>
  <dgm:cxnLst>
    <dgm:cxn modelId="{64F1DC0B-D9A3-134E-B645-7646B7938518}" type="presOf" srcId="{9DEB4A71-F1ED-DD42-A120-48A55CEF639A}" destId="{F6C8B80F-51E4-0D42-923A-18A3D01B47E7}" srcOrd="0" destOrd="0" presId="urn:microsoft.com/office/officeart/2008/layout/NameandTitleOrganizationalChart"/>
    <dgm:cxn modelId="{77029B21-9716-E14E-AF5B-265332BEC4E2}" type="presOf" srcId="{E39EB3A6-192D-A84B-83BB-699B068FD7EB}" destId="{AE86A53C-8B1D-AC4B-9EAA-94A106F65DFC}" srcOrd="1" destOrd="0" presId="urn:microsoft.com/office/officeart/2008/layout/NameandTitleOrganizationalChart"/>
    <dgm:cxn modelId="{B28EF224-422F-6746-AB4A-25E29C20BE6B}" type="presOf" srcId="{CC1F6CAC-84EA-DC41-88F9-8D8A296DABE0}" destId="{1233EFE8-F5CA-4343-ACD7-95B1F4065ECE}" srcOrd="0" destOrd="0" presId="urn:microsoft.com/office/officeart/2008/layout/NameandTitleOrganizationalChart"/>
    <dgm:cxn modelId="{CA2D9A27-E2FA-8D47-B116-18F69359351D}" type="presOf" srcId="{A4FB327A-504D-3647-B7AE-C360DEEC7A67}" destId="{4FF9BEAA-A840-6C4B-B4CC-AC13CDECD052}" srcOrd="1" destOrd="0" presId="urn:microsoft.com/office/officeart/2008/layout/NameandTitleOrganizationalChart"/>
    <dgm:cxn modelId="{034ADD37-7F33-654B-A9F0-1B3E54ECD13D}" type="presOf" srcId="{6E22B932-891C-1448-BCCC-FB43BA0A3542}" destId="{58291DFA-0880-8941-A2FC-CA45B875AAAC}" srcOrd="0" destOrd="0" presId="urn:microsoft.com/office/officeart/2008/layout/NameandTitleOrganizationalChart"/>
    <dgm:cxn modelId="{810ECD42-6B0D-2840-877C-676340BB722F}" srcId="{EDAD2510-1281-7A45-995E-EE74EAA1887B}" destId="{B7054666-A909-8A40-B8E6-D42AA05B559D}" srcOrd="4" destOrd="0" parTransId="{634E2341-0A4C-E34A-BB5A-B1CFE3CF712E}" sibTransId="{9635F361-DA2A-1E41-A56E-A5D1E8E0BC78}"/>
    <dgm:cxn modelId="{B998C747-1779-EE49-AFB4-793C31145DF2}" srcId="{EDAD2510-1281-7A45-995E-EE74EAA1887B}" destId="{E39EB3A6-192D-A84B-83BB-699B068FD7EB}" srcOrd="1" destOrd="0" parTransId="{9DEB4A71-F1ED-DD42-A120-48A55CEF639A}" sibTransId="{669CE846-6478-A740-818E-1ABCE2048EEE}"/>
    <dgm:cxn modelId="{E4ED9552-B981-3440-8224-EB02753C56F9}" type="presOf" srcId="{B7054666-A909-8A40-B8E6-D42AA05B559D}" destId="{CCA4DBC6-81AB-3E49-8DE0-D9ADE05499F9}" srcOrd="0" destOrd="0" presId="urn:microsoft.com/office/officeart/2008/layout/NameandTitleOrganizationalChart"/>
    <dgm:cxn modelId="{0535CF53-2B53-3D40-8DD9-2936ED051CE0}" type="presOf" srcId="{B7054666-A909-8A40-B8E6-D42AA05B559D}" destId="{50D29D3B-741E-1842-9034-68937EAF8806}" srcOrd="1" destOrd="0" presId="urn:microsoft.com/office/officeart/2008/layout/NameandTitleOrganizationalChart"/>
    <dgm:cxn modelId="{28179C5B-BA61-0049-AD43-C8FDF2100844}" type="presOf" srcId="{A4FB327A-504D-3647-B7AE-C360DEEC7A67}" destId="{7BAA1A36-DCC8-DD49-840D-5348A024B7D3}" srcOrd="0" destOrd="0" presId="urn:microsoft.com/office/officeart/2008/layout/NameandTitleOrganizationalChart"/>
    <dgm:cxn modelId="{9ED8635D-D7D8-474D-9DFB-0E381383F2D9}" srcId="{EDAD2510-1281-7A45-995E-EE74EAA1887B}" destId="{8BC6E8EF-3A37-7440-8007-87249CA19024}" srcOrd="2" destOrd="0" parTransId="{4E64B4A8-4D08-5A45-B4F9-8AE83C5EED56}" sibTransId="{6E22B932-891C-1448-BCCC-FB43BA0A3542}"/>
    <dgm:cxn modelId="{A7191A7F-389D-064B-982A-EB3EC25AFF3C}" type="presOf" srcId="{A470723A-BC01-6B4A-83CC-3E27CD15F8F8}" destId="{741105B8-4C8E-7A47-89D5-F47E6B720205}" srcOrd="0" destOrd="0" presId="urn:microsoft.com/office/officeart/2008/layout/NameandTitleOrganizationalChart"/>
    <dgm:cxn modelId="{3450F78D-6C28-F947-AB3F-F98F2DC72563}" type="presOf" srcId="{4E64B4A8-4D08-5A45-B4F9-8AE83C5EED56}" destId="{F905827C-0E26-CC41-9DAE-F31699F1AFF8}" srcOrd="0" destOrd="0" presId="urn:microsoft.com/office/officeart/2008/layout/NameandTitleOrganizationalChart"/>
    <dgm:cxn modelId="{65130395-14C2-F54D-8F0B-82BCDE29D956}" type="presOf" srcId="{7490A37A-44B1-8546-995B-519B2445B4D4}" destId="{53277E2E-102F-8F45-8A35-3F502A90CE22}" srcOrd="0" destOrd="0" presId="urn:microsoft.com/office/officeart/2008/layout/NameandTitleOrganizationalChart"/>
    <dgm:cxn modelId="{2D4CA499-8912-D041-AAFE-BAC41F6E5875}" srcId="{EDAD2510-1281-7A45-995E-EE74EAA1887B}" destId="{A4FB327A-504D-3647-B7AE-C360DEEC7A67}" srcOrd="3" destOrd="0" parTransId="{D0114F5F-72A0-0C4B-9419-5BA0D5FCE945}" sibTransId="{A470723A-BC01-6B4A-83CC-3E27CD15F8F8}"/>
    <dgm:cxn modelId="{0255B1A8-DB6A-D341-A0D1-7978F2B289E3}" type="presOf" srcId="{E39EB3A6-192D-A84B-83BB-699B068FD7EB}" destId="{AB82F7C2-2E78-3245-A064-1A0BB33B4472}" srcOrd="0" destOrd="0" presId="urn:microsoft.com/office/officeart/2008/layout/NameandTitleOrganizationalChart"/>
    <dgm:cxn modelId="{7F5445B4-5A1D-354D-92AC-5B5C917B0F40}" type="presOf" srcId="{D0114F5F-72A0-0C4B-9419-5BA0D5FCE945}" destId="{891F0A89-09DF-AE42-A32B-14B6743EA34C}" srcOrd="0" destOrd="0" presId="urn:microsoft.com/office/officeart/2008/layout/NameandTitleOrganizationalChart"/>
    <dgm:cxn modelId="{DAACD6B7-A851-EF44-8C62-AD6284F9049A}" srcId="{BA5A70FA-5FC9-9044-88A8-6077CF74B0E7}" destId="{EDAD2510-1281-7A45-995E-EE74EAA1887B}" srcOrd="0" destOrd="0" parTransId="{BE7CB062-E69D-F640-87C5-F47DA9DD3E9C}" sibTransId="{CC1F6CAC-84EA-DC41-88F9-8D8A296DABE0}"/>
    <dgm:cxn modelId="{D857DEB9-AA89-6740-AEF3-7517A6684C2B}" type="presOf" srcId="{8BC6E8EF-3A37-7440-8007-87249CA19024}" destId="{42E48047-509C-2141-8FB1-89406AA6031D}" srcOrd="0" destOrd="0" presId="urn:microsoft.com/office/officeart/2008/layout/NameandTitleOrganizationalChart"/>
    <dgm:cxn modelId="{7E5859BC-6C58-B148-9987-108E698F8988}" type="presOf" srcId="{669CE846-6478-A740-818E-1ABCE2048EEE}" destId="{DCEB6483-11D1-8848-898C-FF656529B015}" srcOrd="0" destOrd="0" presId="urn:microsoft.com/office/officeart/2008/layout/NameandTitleOrganizationalChart"/>
    <dgm:cxn modelId="{A62190C1-83C3-5544-94D3-B326AB0E3D97}" srcId="{EDAD2510-1281-7A45-995E-EE74EAA1887B}" destId="{7490A37A-44B1-8546-995B-519B2445B4D4}" srcOrd="0" destOrd="0" parTransId="{B0BE2B53-1840-7A46-B672-C7CA386B60EB}" sibTransId="{6268EFA5-C971-C84A-9587-6824AD51CF83}"/>
    <dgm:cxn modelId="{845098D0-1B05-1E4B-B852-EF4A0BE7AB43}" type="presOf" srcId="{EDAD2510-1281-7A45-995E-EE74EAA1887B}" destId="{802D14BE-DFE7-1C4F-8840-7F7940CC38BA}" srcOrd="1" destOrd="0" presId="urn:microsoft.com/office/officeart/2008/layout/NameandTitleOrganizationalChart"/>
    <dgm:cxn modelId="{C1E1F2D4-333E-5B4C-B020-B0458B968852}" type="presOf" srcId="{8BC6E8EF-3A37-7440-8007-87249CA19024}" destId="{11C15D3E-69D2-2B47-B1BC-250422553F72}" srcOrd="1" destOrd="0" presId="urn:microsoft.com/office/officeart/2008/layout/NameandTitleOrganizationalChart"/>
    <dgm:cxn modelId="{130EBEDF-9818-4A4A-B77E-D28114FF1763}" type="presOf" srcId="{EDAD2510-1281-7A45-995E-EE74EAA1887B}" destId="{51184AC6-9080-9247-93D3-0AA302318A93}" srcOrd="0" destOrd="0" presId="urn:microsoft.com/office/officeart/2008/layout/NameandTitleOrganizationalChart"/>
    <dgm:cxn modelId="{8B1CF1E5-2355-124C-8E45-9B48E6497E05}" type="presOf" srcId="{634E2341-0A4C-E34A-BB5A-B1CFE3CF712E}" destId="{C1D80F7A-617D-AE49-A513-1A7DBF66A517}" srcOrd="0" destOrd="0" presId="urn:microsoft.com/office/officeart/2008/layout/NameandTitleOrganizationalChart"/>
    <dgm:cxn modelId="{0139AAED-AB7D-CE4A-B7F5-09F1E4D342DB}" type="presOf" srcId="{6268EFA5-C971-C84A-9587-6824AD51CF83}" destId="{04EC29A4-2334-B44E-B9A0-0D99E4EBC751}" srcOrd="0" destOrd="0" presId="urn:microsoft.com/office/officeart/2008/layout/NameandTitleOrganizationalChart"/>
    <dgm:cxn modelId="{2589FEF2-206B-A542-B2E6-94C0EB051114}" type="presOf" srcId="{7490A37A-44B1-8546-995B-519B2445B4D4}" destId="{42539465-B29C-564B-9CCA-75E87DFE2BCD}" srcOrd="1" destOrd="0" presId="urn:microsoft.com/office/officeart/2008/layout/NameandTitleOrganizationalChart"/>
    <dgm:cxn modelId="{258500F3-3E95-FA49-A2F9-D1A081EBBD88}" type="presOf" srcId="{9635F361-DA2A-1E41-A56E-A5D1E8E0BC78}" destId="{6DA1BC3D-28CF-B54B-ADBF-E6ED9303282D}" srcOrd="0" destOrd="0" presId="urn:microsoft.com/office/officeart/2008/layout/NameandTitleOrganizationalChart"/>
    <dgm:cxn modelId="{006361FB-99B0-8248-AF4E-45A54AE31731}" type="presOf" srcId="{BA5A70FA-5FC9-9044-88A8-6077CF74B0E7}" destId="{0A332D12-A7D9-7A44-8871-9D45E14E4C1F}" srcOrd="0" destOrd="0" presId="urn:microsoft.com/office/officeart/2008/layout/NameandTitleOrganizationalChart"/>
    <dgm:cxn modelId="{4C63AEFC-D86A-554C-89F9-E6050BD817BF}" type="presOf" srcId="{B0BE2B53-1840-7A46-B672-C7CA386B60EB}" destId="{68F723DA-056A-C34A-AC9F-E3BDDE94F6BC}" srcOrd="0" destOrd="0" presId="urn:microsoft.com/office/officeart/2008/layout/NameandTitleOrganizationalChart"/>
    <dgm:cxn modelId="{DB738285-2DB4-4D4B-A95C-8D866B91C843}" type="presParOf" srcId="{0A332D12-A7D9-7A44-8871-9D45E14E4C1F}" destId="{AADBFA7B-84A9-BE47-9DD4-D63392C86E2A}" srcOrd="0" destOrd="0" presId="urn:microsoft.com/office/officeart/2008/layout/NameandTitleOrganizationalChart"/>
    <dgm:cxn modelId="{D63EEE96-0221-224B-AA0F-336E822A2B77}" type="presParOf" srcId="{AADBFA7B-84A9-BE47-9DD4-D63392C86E2A}" destId="{D879427C-7BFF-7B41-AE42-D3A28DCB599F}" srcOrd="0" destOrd="0" presId="urn:microsoft.com/office/officeart/2008/layout/NameandTitleOrganizationalChart"/>
    <dgm:cxn modelId="{53DE03BA-DA6D-574F-8CEE-E063129AB31B}" type="presParOf" srcId="{D879427C-7BFF-7B41-AE42-D3A28DCB599F}" destId="{51184AC6-9080-9247-93D3-0AA302318A93}" srcOrd="0" destOrd="0" presId="urn:microsoft.com/office/officeart/2008/layout/NameandTitleOrganizationalChart"/>
    <dgm:cxn modelId="{EB3EC4E3-716A-4E41-A069-7BBF6FE8E697}" type="presParOf" srcId="{D879427C-7BFF-7B41-AE42-D3A28DCB599F}" destId="{1233EFE8-F5CA-4343-ACD7-95B1F4065ECE}" srcOrd="1" destOrd="0" presId="urn:microsoft.com/office/officeart/2008/layout/NameandTitleOrganizationalChart"/>
    <dgm:cxn modelId="{C2854414-8D37-1B40-9B62-9A4823F4E724}" type="presParOf" srcId="{D879427C-7BFF-7B41-AE42-D3A28DCB599F}" destId="{802D14BE-DFE7-1C4F-8840-7F7940CC38BA}" srcOrd="2" destOrd="0" presId="urn:microsoft.com/office/officeart/2008/layout/NameandTitleOrganizationalChart"/>
    <dgm:cxn modelId="{8F00D15F-0AD7-204C-B95F-EFB90D003121}" type="presParOf" srcId="{AADBFA7B-84A9-BE47-9DD4-D63392C86E2A}" destId="{CFB8E74F-6F5E-4F4C-A981-393A8DB70872}" srcOrd="1" destOrd="0" presId="urn:microsoft.com/office/officeart/2008/layout/NameandTitleOrganizationalChart"/>
    <dgm:cxn modelId="{8F0D8A46-79E1-BC41-8E8B-804F4E812369}" type="presParOf" srcId="{CFB8E74F-6F5E-4F4C-A981-393A8DB70872}" destId="{F6C8B80F-51E4-0D42-923A-18A3D01B47E7}" srcOrd="0" destOrd="0" presId="urn:microsoft.com/office/officeart/2008/layout/NameandTitleOrganizationalChart"/>
    <dgm:cxn modelId="{B3A1D075-9090-604B-9143-0D7CC36B2F6B}" type="presParOf" srcId="{CFB8E74F-6F5E-4F4C-A981-393A8DB70872}" destId="{1D363865-BCCB-DC42-A3F0-41CB9A25BA16}" srcOrd="1" destOrd="0" presId="urn:microsoft.com/office/officeart/2008/layout/NameandTitleOrganizationalChart"/>
    <dgm:cxn modelId="{E73C2C46-30A0-994E-8E38-13621AA831FB}" type="presParOf" srcId="{1D363865-BCCB-DC42-A3F0-41CB9A25BA16}" destId="{75FAD57D-3FE8-6A4D-AC71-8FDD27645DBA}" srcOrd="0" destOrd="0" presId="urn:microsoft.com/office/officeart/2008/layout/NameandTitleOrganizationalChart"/>
    <dgm:cxn modelId="{145B50F9-AE5F-6341-BC81-186B5104E562}" type="presParOf" srcId="{75FAD57D-3FE8-6A4D-AC71-8FDD27645DBA}" destId="{AB82F7C2-2E78-3245-A064-1A0BB33B4472}" srcOrd="0" destOrd="0" presId="urn:microsoft.com/office/officeart/2008/layout/NameandTitleOrganizationalChart"/>
    <dgm:cxn modelId="{ADEC9654-5DE3-4D42-9C24-95ED557B1AE1}" type="presParOf" srcId="{75FAD57D-3FE8-6A4D-AC71-8FDD27645DBA}" destId="{DCEB6483-11D1-8848-898C-FF656529B015}" srcOrd="1" destOrd="0" presId="urn:microsoft.com/office/officeart/2008/layout/NameandTitleOrganizationalChart"/>
    <dgm:cxn modelId="{21F71278-CF6F-7942-8E3A-3F6F7E53FF88}" type="presParOf" srcId="{75FAD57D-3FE8-6A4D-AC71-8FDD27645DBA}" destId="{AE86A53C-8B1D-AC4B-9EAA-94A106F65DFC}" srcOrd="2" destOrd="0" presId="urn:microsoft.com/office/officeart/2008/layout/NameandTitleOrganizationalChart"/>
    <dgm:cxn modelId="{07CE54CD-1D32-ED42-8337-9F59B31CF787}" type="presParOf" srcId="{1D363865-BCCB-DC42-A3F0-41CB9A25BA16}" destId="{AB8940A7-D5B4-BB4A-B9D2-C2F5F3C1E30D}" srcOrd="1" destOrd="0" presId="urn:microsoft.com/office/officeart/2008/layout/NameandTitleOrganizationalChart"/>
    <dgm:cxn modelId="{633F6996-CEDC-9F4A-880C-48F0E8CDA37B}" type="presParOf" srcId="{1D363865-BCCB-DC42-A3F0-41CB9A25BA16}" destId="{DC9A3B66-1303-0147-AA64-D48A29F15CEB}" srcOrd="2" destOrd="0" presId="urn:microsoft.com/office/officeart/2008/layout/NameandTitleOrganizationalChart"/>
    <dgm:cxn modelId="{E36CDA92-4E49-094F-85BE-CB59D04BD448}" type="presParOf" srcId="{CFB8E74F-6F5E-4F4C-A981-393A8DB70872}" destId="{F905827C-0E26-CC41-9DAE-F31699F1AFF8}" srcOrd="2" destOrd="0" presId="urn:microsoft.com/office/officeart/2008/layout/NameandTitleOrganizationalChart"/>
    <dgm:cxn modelId="{62F258D8-161C-A94E-AECC-B075897B60BF}" type="presParOf" srcId="{CFB8E74F-6F5E-4F4C-A981-393A8DB70872}" destId="{27FE0CFB-72B9-E04D-9765-71638A9E6A09}" srcOrd="3" destOrd="0" presId="urn:microsoft.com/office/officeart/2008/layout/NameandTitleOrganizationalChart"/>
    <dgm:cxn modelId="{BDB68F67-EC2D-5641-9364-35811AC021AF}" type="presParOf" srcId="{27FE0CFB-72B9-E04D-9765-71638A9E6A09}" destId="{0E29B7A7-D9B9-974F-8568-CD1E5913A464}" srcOrd="0" destOrd="0" presId="urn:microsoft.com/office/officeart/2008/layout/NameandTitleOrganizationalChart"/>
    <dgm:cxn modelId="{890EFBD6-7A3C-9A42-B817-EBCFB1D9ADC6}" type="presParOf" srcId="{0E29B7A7-D9B9-974F-8568-CD1E5913A464}" destId="{42E48047-509C-2141-8FB1-89406AA6031D}" srcOrd="0" destOrd="0" presId="urn:microsoft.com/office/officeart/2008/layout/NameandTitleOrganizationalChart"/>
    <dgm:cxn modelId="{8C180C90-3093-F54A-8B15-5AEE5AAAC6E2}" type="presParOf" srcId="{0E29B7A7-D9B9-974F-8568-CD1E5913A464}" destId="{58291DFA-0880-8941-A2FC-CA45B875AAAC}" srcOrd="1" destOrd="0" presId="urn:microsoft.com/office/officeart/2008/layout/NameandTitleOrganizationalChart"/>
    <dgm:cxn modelId="{665F0A6E-45F8-7745-8D9F-879397A49EEA}" type="presParOf" srcId="{0E29B7A7-D9B9-974F-8568-CD1E5913A464}" destId="{11C15D3E-69D2-2B47-B1BC-250422553F72}" srcOrd="2" destOrd="0" presId="urn:microsoft.com/office/officeart/2008/layout/NameandTitleOrganizationalChart"/>
    <dgm:cxn modelId="{8ACA3DA3-7B45-DA44-9B28-CF33E7460764}" type="presParOf" srcId="{27FE0CFB-72B9-E04D-9765-71638A9E6A09}" destId="{7A46F84D-950E-7343-8AEB-E55305DFAE53}" srcOrd="1" destOrd="0" presId="urn:microsoft.com/office/officeart/2008/layout/NameandTitleOrganizationalChart"/>
    <dgm:cxn modelId="{AD3E1250-BA04-7646-80F8-B8B7ADDBCC31}" type="presParOf" srcId="{27FE0CFB-72B9-E04D-9765-71638A9E6A09}" destId="{0AEDD576-5AD3-9D41-9202-3718336449C8}" srcOrd="2" destOrd="0" presId="urn:microsoft.com/office/officeart/2008/layout/NameandTitleOrganizationalChart"/>
    <dgm:cxn modelId="{1B7DEA7E-4BC7-6C4C-93DB-7ED7129012AB}" type="presParOf" srcId="{CFB8E74F-6F5E-4F4C-A981-393A8DB70872}" destId="{891F0A89-09DF-AE42-A32B-14B6743EA34C}" srcOrd="4" destOrd="0" presId="urn:microsoft.com/office/officeart/2008/layout/NameandTitleOrganizationalChart"/>
    <dgm:cxn modelId="{FDFABA5C-3961-4641-8968-FDDF60D5DB26}" type="presParOf" srcId="{CFB8E74F-6F5E-4F4C-A981-393A8DB70872}" destId="{0A7210BE-EF5F-9543-81CA-E6B4FF125DF4}" srcOrd="5" destOrd="0" presId="urn:microsoft.com/office/officeart/2008/layout/NameandTitleOrganizationalChart"/>
    <dgm:cxn modelId="{0207DF38-3BC5-CC40-BD4C-F7AAFA2699C7}" type="presParOf" srcId="{0A7210BE-EF5F-9543-81CA-E6B4FF125DF4}" destId="{479E4E4F-A6F8-904C-ADD6-6D23F56B457C}" srcOrd="0" destOrd="0" presId="urn:microsoft.com/office/officeart/2008/layout/NameandTitleOrganizationalChart"/>
    <dgm:cxn modelId="{8DD46E47-F1EA-B94D-91A6-C11D31EC45B6}" type="presParOf" srcId="{479E4E4F-A6F8-904C-ADD6-6D23F56B457C}" destId="{7BAA1A36-DCC8-DD49-840D-5348A024B7D3}" srcOrd="0" destOrd="0" presId="urn:microsoft.com/office/officeart/2008/layout/NameandTitleOrganizationalChart"/>
    <dgm:cxn modelId="{7B85CC61-2234-9944-89DC-9B7100162F9E}" type="presParOf" srcId="{479E4E4F-A6F8-904C-ADD6-6D23F56B457C}" destId="{741105B8-4C8E-7A47-89D5-F47E6B720205}" srcOrd="1" destOrd="0" presId="urn:microsoft.com/office/officeart/2008/layout/NameandTitleOrganizationalChart"/>
    <dgm:cxn modelId="{F8A1C2DB-B828-CE4F-ACC3-2B1CDC2B4CE9}" type="presParOf" srcId="{479E4E4F-A6F8-904C-ADD6-6D23F56B457C}" destId="{4FF9BEAA-A840-6C4B-B4CC-AC13CDECD052}" srcOrd="2" destOrd="0" presId="urn:microsoft.com/office/officeart/2008/layout/NameandTitleOrganizationalChart"/>
    <dgm:cxn modelId="{B9C6A249-3F55-234A-9A23-EA58E16E870E}" type="presParOf" srcId="{0A7210BE-EF5F-9543-81CA-E6B4FF125DF4}" destId="{4E1E1EE6-CBB9-BE45-A806-78F3D6893B0E}" srcOrd="1" destOrd="0" presId="urn:microsoft.com/office/officeart/2008/layout/NameandTitleOrganizationalChart"/>
    <dgm:cxn modelId="{BA2BD1D3-B99D-F844-BC17-8D930994157B}" type="presParOf" srcId="{0A7210BE-EF5F-9543-81CA-E6B4FF125DF4}" destId="{F1293A3D-8D4D-F640-9F82-897A102BD37B}" srcOrd="2" destOrd="0" presId="urn:microsoft.com/office/officeart/2008/layout/NameandTitleOrganizationalChart"/>
    <dgm:cxn modelId="{F6995FB9-9A07-D440-9834-37FD83B65B48}" type="presParOf" srcId="{CFB8E74F-6F5E-4F4C-A981-393A8DB70872}" destId="{C1D80F7A-617D-AE49-A513-1A7DBF66A517}" srcOrd="6" destOrd="0" presId="urn:microsoft.com/office/officeart/2008/layout/NameandTitleOrganizationalChart"/>
    <dgm:cxn modelId="{02A3AE16-BC58-084C-9A16-8EA1FD7E3B06}" type="presParOf" srcId="{CFB8E74F-6F5E-4F4C-A981-393A8DB70872}" destId="{942148B3-703E-0449-B88B-4B4D0153C2DC}" srcOrd="7" destOrd="0" presId="urn:microsoft.com/office/officeart/2008/layout/NameandTitleOrganizationalChart"/>
    <dgm:cxn modelId="{679251E6-A641-3A48-9245-86C34806E357}" type="presParOf" srcId="{942148B3-703E-0449-B88B-4B4D0153C2DC}" destId="{937D1DCC-6D85-314B-9DAE-15864822A6C2}" srcOrd="0" destOrd="0" presId="urn:microsoft.com/office/officeart/2008/layout/NameandTitleOrganizationalChart"/>
    <dgm:cxn modelId="{0AD38F97-756F-5842-A134-5EA382B0FEAF}" type="presParOf" srcId="{937D1DCC-6D85-314B-9DAE-15864822A6C2}" destId="{CCA4DBC6-81AB-3E49-8DE0-D9ADE05499F9}" srcOrd="0" destOrd="0" presId="urn:microsoft.com/office/officeart/2008/layout/NameandTitleOrganizationalChart"/>
    <dgm:cxn modelId="{899F3D52-2C1C-FD49-88D8-193343CDF216}" type="presParOf" srcId="{937D1DCC-6D85-314B-9DAE-15864822A6C2}" destId="{6DA1BC3D-28CF-B54B-ADBF-E6ED9303282D}" srcOrd="1" destOrd="0" presId="urn:microsoft.com/office/officeart/2008/layout/NameandTitleOrganizationalChart"/>
    <dgm:cxn modelId="{3000A38D-005B-BD4B-BA76-67BA27975E5C}" type="presParOf" srcId="{937D1DCC-6D85-314B-9DAE-15864822A6C2}" destId="{50D29D3B-741E-1842-9034-68937EAF8806}" srcOrd="2" destOrd="0" presId="urn:microsoft.com/office/officeart/2008/layout/NameandTitleOrganizationalChart"/>
    <dgm:cxn modelId="{D6302F7D-79E0-1C44-850C-A230973C48E9}" type="presParOf" srcId="{942148B3-703E-0449-B88B-4B4D0153C2DC}" destId="{3B08EC64-7C8A-7E43-A637-D3F724E3109F}" srcOrd="1" destOrd="0" presId="urn:microsoft.com/office/officeart/2008/layout/NameandTitleOrganizationalChart"/>
    <dgm:cxn modelId="{15599FB4-A8EA-EB48-BAB4-19313BE56812}" type="presParOf" srcId="{942148B3-703E-0449-B88B-4B4D0153C2DC}" destId="{52A3DBA6-37E5-5F43-8D27-FAA1428EA7A5}" srcOrd="2" destOrd="0" presId="urn:microsoft.com/office/officeart/2008/layout/NameandTitleOrganizationalChart"/>
    <dgm:cxn modelId="{B0469C26-B22B-9249-B003-E7D2C7DDBC02}" type="presParOf" srcId="{AADBFA7B-84A9-BE47-9DD4-D63392C86E2A}" destId="{30F42453-16D1-0A4A-B232-6477D1159BA7}" srcOrd="2" destOrd="0" presId="urn:microsoft.com/office/officeart/2008/layout/NameandTitleOrganizationalChart"/>
    <dgm:cxn modelId="{06F60772-FF3B-7243-A5EF-1C192002BBC5}" type="presParOf" srcId="{30F42453-16D1-0A4A-B232-6477D1159BA7}" destId="{68F723DA-056A-C34A-AC9F-E3BDDE94F6BC}" srcOrd="0" destOrd="0" presId="urn:microsoft.com/office/officeart/2008/layout/NameandTitleOrganizationalChart"/>
    <dgm:cxn modelId="{305F8535-4FF1-3F4A-81F3-D62F5544BB9F}" type="presParOf" srcId="{30F42453-16D1-0A4A-B232-6477D1159BA7}" destId="{2A751C91-9928-334C-A417-2245487ECDD8}" srcOrd="1" destOrd="0" presId="urn:microsoft.com/office/officeart/2008/layout/NameandTitleOrganizationalChart"/>
    <dgm:cxn modelId="{60772808-D9F7-FD4B-99E0-7C8D1812C94A}" type="presParOf" srcId="{2A751C91-9928-334C-A417-2245487ECDD8}" destId="{E867BF87-613A-194C-BB76-DA64DA1B97A3}" srcOrd="0" destOrd="0" presId="urn:microsoft.com/office/officeart/2008/layout/NameandTitleOrganizationalChart"/>
    <dgm:cxn modelId="{047EAF15-5957-4342-9D19-A6B05FC85D3B}" type="presParOf" srcId="{E867BF87-613A-194C-BB76-DA64DA1B97A3}" destId="{53277E2E-102F-8F45-8A35-3F502A90CE22}" srcOrd="0" destOrd="0" presId="urn:microsoft.com/office/officeart/2008/layout/NameandTitleOrganizationalChart"/>
    <dgm:cxn modelId="{8C63FA14-FE4C-DA40-8116-F8FE5C77AAA6}" type="presParOf" srcId="{E867BF87-613A-194C-BB76-DA64DA1B97A3}" destId="{04EC29A4-2334-B44E-B9A0-0D99E4EBC751}" srcOrd="1" destOrd="0" presId="urn:microsoft.com/office/officeart/2008/layout/NameandTitleOrganizationalChart"/>
    <dgm:cxn modelId="{78346F6C-6D34-7249-B16C-EA722E2365DD}" type="presParOf" srcId="{E867BF87-613A-194C-BB76-DA64DA1B97A3}" destId="{42539465-B29C-564B-9CCA-75E87DFE2BCD}" srcOrd="2" destOrd="0" presId="urn:microsoft.com/office/officeart/2008/layout/NameandTitleOrganizationalChart"/>
    <dgm:cxn modelId="{FD17EB98-413D-D048-A358-1D20CBF84312}" type="presParOf" srcId="{2A751C91-9928-334C-A417-2245487ECDD8}" destId="{634D2014-2ED2-764F-B6F1-7171AE40D6D1}" srcOrd="1" destOrd="0" presId="urn:microsoft.com/office/officeart/2008/layout/NameandTitleOrganizationalChart"/>
    <dgm:cxn modelId="{3DDE990B-93DF-EA48-BA45-54958D41E35A}" type="presParOf" srcId="{2A751C91-9928-334C-A417-2245487ECDD8}" destId="{D94AC6F3-3A47-D143-92BB-60FC7C951E3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71B5D3-A0BF-3644-B4BB-686C4E48E011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625596-BBCF-9745-9905-B6B306011DE5}">
      <dgm:prSet phldrT="[文本]"/>
      <dgm:spPr/>
      <dgm:t>
        <a:bodyPr/>
        <a:lstStyle/>
        <a:p>
          <a:r>
            <a:rPr lang="en-US" altLang="zh-CN" dirty="0">
              <a:solidFill>
                <a:srgbClr val="0000FF"/>
              </a:solidFill>
            </a:rPr>
            <a:t> Prepare particle lists </a:t>
          </a:r>
          <a:endParaRPr lang="zh-CN" altLang="en-US" dirty="0">
            <a:solidFill>
              <a:srgbClr val="0000FF"/>
            </a:solidFill>
          </a:endParaRPr>
        </a:p>
      </dgm:t>
    </dgm:pt>
    <dgm:pt modelId="{C7EA3BD4-A3E7-AD4B-8A8A-B134B0901D3A}" type="parTrans" cxnId="{8CFC5CD1-847F-8C48-A178-872F09125CAF}">
      <dgm:prSet/>
      <dgm:spPr/>
      <dgm:t>
        <a:bodyPr/>
        <a:lstStyle/>
        <a:p>
          <a:endParaRPr lang="zh-CN" altLang="en-US"/>
        </a:p>
      </dgm:t>
    </dgm:pt>
    <dgm:pt modelId="{4D8C5241-D339-8E4D-BE9B-8F8BB5E37B0B}" type="sibTrans" cxnId="{8CFC5CD1-847F-8C48-A178-872F09125CAF}">
      <dgm:prSet/>
      <dgm:spPr/>
      <dgm:t>
        <a:bodyPr/>
        <a:lstStyle/>
        <a:p>
          <a:endParaRPr lang="zh-CN" altLang="en-US"/>
        </a:p>
      </dgm:t>
    </dgm:pt>
    <dgm:pt modelId="{2F23E077-B1EC-8243-8980-C0F2EEA352FC}">
      <dgm:prSet phldrT="[文本]"/>
      <dgm:spPr/>
      <dgm:t>
        <a:bodyPr/>
        <a:lstStyle/>
        <a:p>
          <a:r>
            <a:rPr lang="en-US" altLang="zh-CN" dirty="0" err="1">
              <a:latin typeface="+mj-lt"/>
              <a:cs typeface="Symbol" charset="2"/>
            </a:rPr>
            <a:t>e</a:t>
          </a:r>
          <a:r>
            <a:rPr lang="en-US" altLang="zh-CN" dirty="0" err="1">
              <a:latin typeface="Symbol" charset="2"/>
              <a:cs typeface="Symbol" charset="2"/>
            </a:rPr>
            <a:t>,m</a:t>
          </a:r>
          <a:r>
            <a:rPr lang="en-US" altLang="zh-CN" dirty="0">
              <a:latin typeface="Symbol" charset="2"/>
              <a:cs typeface="Symbol" charset="2"/>
            </a:rPr>
            <a:t>, g</a:t>
          </a:r>
          <a:endParaRPr lang="zh-CN" altLang="en-US" dirty="0">
            <a:latin typeface="Symbol" charset="2"/>
            <a:cs typeface="Symbol" charset="2"/>
          </a:endParaRPr>
        </a:p>
      </dgm:t>
    </dgm:pt>
    <dgm:pt modelId="{A2DE1CCA-DC5B-0D43-88CC-A311F7D7AA2E}" type="parTrans" cxnId="{61F53F6C-1A97-3D49-86C2-9F9943DFBF3D}">
      <dgm:prSet/>
      <dgm:spPr/>
      <dgm:t>
        <a:bodyPr/>
        <a:lstStyle/>
        <a:p>
          <a:endParaRPr lang="zh-CN" altLang="en-US"/>
        </a:p>
      </dgm:t>
    </dgm:pt>
    <dgm:pt modelId="{9B9F512F-17AB-234E-967A-A8ADA06972B4}" type="sibTrans" cxnId="{61F53F6C-1A97-3D49-86C2-9F9943DFBF3D}">
      <dgm:prSet/>
      <dgm:spPr/>
      <dgm:t>
        <a:bodyPr/>
        <a:lstStyle/>
        <a:p>
          <a:endParaRPr lang="zh-CN" altLang="en-US"/>
        </a:p>
      </dgm:t>
    </dgm:pt>
    <dgm:pt modelId="{D8D90455-19AA-DD4C-999D-8C46FA437966}">
      <dgm:prSet phldrT="[文本]"/>
      <dgm:spPr/>
      <dgm:t>
        <a:bodyPr/>
        <a:lstStyle/>
        <a:p>
          <a:r>
            <a:rPr lang="en-US" altLang="zh-CN" dirty="0"/>
            <a:t>Jet, </a:t>
          </a:r>
          <a:r>
            <a:rPr lang="en-US" altLang="zh-CN" dirty="0">
              <a:latin typeface="Symbol" charset="2"/>
              <a:cs typeface="Symbol" charset="2"/>
            </a:rPr>
            <a:t>t</a:t>
          </a:r>
          <a:endParaRPr lang="zh-CN" altLang="en-US" dirty="0">
            <a:latin typeface="Symbol" charset="2"/>
            <a:cs typeface="Symbol" charset="2"/>
          </a:endParaRPr>
        </a:p>
      </dgm:t>
    </dgm:pt>
    <dgm:pt modelId="{E82379B6-F24D-0349-8147-552EE57F191D}" type="parTrans" cxnId="{5C1BC46F-4CD8-094F-BC0E-399E451C9607}">
      <dgm:prSet/>
      <dgm:spPr/>
      <dgm:t>
        <a:bodyPr/>
        <a:lstStyle/>
        <a:p>
          <a:endParaRPr lang="zh-CN" altLang="en-US"/>
        </a:p>
      </dgm:t>
    </dgm:pt>
    <dgm:pt modelId="{9A880A90-F0D2-604A-9D5C-A7380509DD83}" type="sibTrans" cxnId="{5C1BC46F-4CD8-094F-BC0E-399E451C9607}">
      <dgm:prSet/>
      <dgm:spPr/>
      <dgm:t>
        <a:bodyPr/>
        <a:lstStyle/>
        <a:p>
          <a:endParaRPr lang="zh-CN" altLang="en-US"/>
        </a:p>
      </dgm:t>
    </dgm:pt>
    <dgm:pt modelId="{8A6FC0F2-8FE5-934C-A7F5-ABF302ABAC53}">
      <dgm:prSet phldrT="[文本]"/>
      <dgm:spPr/>
      <dgm:t>
        <a:bodyPr/>
        <a:lstStyle/>
        <a:p>
          <a:r>
            <a:rPr lang="en-US" altLang="zh-CN" dirty="0">
              <a:solidFill>
                <a:srgbClr val="0000FF"/>
              </a:solidFill>
            </a:rPr>
            <a:t>Combination the particle list as the request </a:t>
          </a:r>
          <a:endParaRPr lang="zh-CN" altLang="en-US" dirty="0">
            <a:solidFill>
              <a:srgbClr val="0000FF"/>
            </a:solidFill>
          </a:endParaRPr>
        </a:p>
      </dgm:t>
    </dgm:pt>
    <dgm:pt modelId="{A271FC2D-D684-B84F-A9F8-E0B25FD28099}" type="parTrans" cxnId="{BEB846EA-D846-494F-A407-AA73CB699602}">
      <dgm:prSet/>
      <dgm:spPr/>
      <dgm:t>
        <a:bodyPr/>
        <a:lstStyle/>
        <a:p>
          <a:endParaRPr lang="zh-CN" altLang="en-US"/>
        </a:p>
      </dgm:t>
    </dgm:pt>
    <dgm:pt modelId="{91C00F82-1C1C-D94E-8854-B9816445FB71}" type="sibTrans" cxnId="{BEB846EA-D846-494F-A407-AA73CB699602}">
      <dgm:prSet/>
      <dgm:spPr/>
      <dgm:t>
        <a:bodyPr/>
        <a:lstStyle/>
        <a:p>
          <a:endParaRPr lang="zh-CN" altLang="en-US"/>
        </a:p>
      </dgm:t>
    </dgm:pt>
    <dgm:pt modelId="{4187C44D-70A5-414B-ADF4-64B9829A28B8}">
      <dgm:prSet phldrT="[文本]"/>
      <dgm:spPr/>
      <dgm:t>
        <a:bodyPr/>
        <a:lstStyle/>
        <a:p>
          <a:r>
            <a:rPr lang="en-US" altLang="zh-CN" dirty="0"/>
            <a:t>Events,  </a:t>
          </a:r>
          <a:r>
            <a:rPr lang="en-US" altLang="zh-CN" dirty="0" err="1"/>
            <a:t>Ntuple</a:t>
          </a:r>
          <a:r>
            <a:rPr lang="en-US" altLang="zh-CN" dirty="0"/>
            <a:t>, </a:t>
          </a:r>
          <a:endParaRPr lang="zh-CN" altLang="en-US" dirty="0"/>
        </a:p>
      </dgm:t>
    </dgm:pt>
    <dgm:pt modelId="{5ECEAA89-7B57-824B-B30A-341B2230ADB8}" type="parTrans" cxnId="{7C973617-1804-974D-AEBF-0B32F677A36F}">
      <dgm:prSet/>
      <dgm:spPr/>
      <dgm:t>
        <a:bodyPr/>
        <a:lstStyle/>
        <a:p>
          <a:endParaRPr lang="zh-CN" altLang="en-US"/>
        </a:p>
      </dgm:t>
    </dgm:pt>
    <dgm:pt modelId="{F2D725D9-744C-9349-9207-7A934D01BC38}" type="sibTrans" cxnId="{7C973617-1804-974D-AEBF-0B32F677A36F}">
      <dgm:prSet/>
      <dgm:spPr/>
      <dgm:t>
        <a:bodyPr/>
        <a:lstStyle/>
        <a:p>
          <a:endParaRPr lang="zh-CN" altLang="en-US"/>
        </a:p>
      </dgm:t>
    </dgm:pt>
    <dgm:pt modelId="{09A793B5-2579-C14F-BB05-9445E3437872}">
      <dgm:prSet phldrT="[文本]"/>
      <dgm:spPr/>
      <dgm:t>
        <a:bodyPr/>
        <a:lstStyle/>
        <a:p>
          <a:r>
            <a:rPr lang="en-US" altLang="zh-CN" dirty="0"/>
            <a:t>MC truth</a:t>
          </a:r>
          <a:endParaRPr lang="zh-CN" altLang="en-US" dirty="0"/>
        </a:p>
      </dgm:t>
    </dgm:pt>
    <dgm:pt modelId="{32A81464-74B4-7540-BBFA-511BD768B64E}" type="parTrans" cxnId="{67DA2167-4E94-344B-88CF-9BFCF441B4BE}">
      <dgm:prSet/>
      <dgm:spPr/>
      <dgm:t>
        <a:bodyPr/>
        <a:lstStyle/>
        <a:p>
          <a:endParaRPr lang="zh-CN" altLang="en-US"/>
        </a:p>
      </dgm:t>
    </dgm:pt>
    <dgm:pt modelId="{0A6854C9-338B-B94D-87BB-DF056256C6A9}" type="sibTrans" cxnId="{67DA2167-4E94-344B-88CF-9BFCF441B4BE}">
      <dgm:prSet/>
      <dgm:spPr/>
      <dgm:t>
        <a:bodyPr/>
        <a:lstStyle/>
        <a:p>
          <a:endParaRPr lang="zh-CN" altLang="en-US"/>
        </a:p>
      </dgm:t>
    </dgm:pt>
    <dgm:pt modelId="{A7E4E796-A8E7-1746-AEC9-3CF4B5B004A6}">
      <dgm:prSet phldrT="[文本]"/>
      <dgm:spPr/>
      <dgm:t>
        <a:bodyPr/>
        <a:lstStyle/>
        <a:p>
          <a:r>
            <a:rPr lang="en-US" altLang="zh-CN" dirty="0">
              <a:solidFill>
                <a:srgbClr val="0000FF"/>
              </a:solidFill>
            </a:rPr>
            <a:t>Loop over all combinations: calculate variables and fill </a:t>
          </a:r>
          <a:r>
            <a:rPr lang="en-US" altLang="zh-CN" dirty="0" err="1">
              <a:solidFill>
                <a:srgbClr val="0000FF"/>
              </a:solidFill>
            </a:rPr>
            <a:t>ntuple</a:t>
          </a:r>
          <a:endParaRPr lang="zh-CN" altLang="en-US" dirty="0">
            <a:solidFill>
              <a:srgbClr val="0000FF"/>
            </a:solidFill>
          </a:endParaRPr>
        </a:p>
      </dgm:t>
    </dgm:pt>
    <dgm:pt modelId="{EFDB3F89-9028-FF4F-92DA-47C697CB097B}" type="parTrans" cxnId="{974610CA-D622-5241-BB40-E75FE5FA206A}">
      <dgm:prSet/>
      <dgm:spPr/>
      <dgm:t>
        <a:bodyPr/>
        <a:lstStyle/>
        <a:p>
          <a:endParaRPr lang="zh-CN" altLang="en-US"/>
        </a:p>
      </dgm:t>
    </dgm:pt>
    <dgm:pt modelId="{419A31E3-984E-EA48-A353-607E1B0A9D58}" type="sibTrans" cxnId="{974610CA-D622-5241-BB40-E75FE5FA206A}">
      <dgm:prSet/>
      <dgm:spPr/>
      <dgm:t>
        <a:bodyPr/>
        <a:lstStyle/>
        <a:p>
          <a:endParaRPr lang="zh-CN" altLang="en-US"/>
        </a:p>
      </dgm:t>
    </dgm:pt>
    <dgm:pt modelId="{195E5C6D-673E-6242-9C31-6E6D477C5D54}">
      <dgm:prSet phldrT="[文本]"/>
      <dgm:spPr/>
      <dgm:t>
        <a:bodyPr/>
        <a:lstStyle/>
        <a:p>
          <a:r>
            <a:rPr lang="en-US" altLang="zh-CN" dirty="0"/>
            <a:t>Simple cuts </a:t>
          </a:r>
          <a:endParaRPr lang="zh-CN" altLang="en-US" dirty="0"/>
        </a:p>
      </dgm:t>
    </dgm:pt>
    <dgm:pt modelId="{1ABECF6E-125C-194E-A97A-09BC1CAF61B4}" type="parTrans" cxnId="{B47EC7AE-ECDC-FC49-93ED-DCE67CF60C87}">
      <dgm:prSet/>
      <dgm:spPr/>
      <dgm:t>
        <a:bodyPr/>
        <a:lstStyle/>
        <a:p>
          <a:endParaRPr lang="zh-CN" altLang="en-US"/>
        </a:p>
      </dgm:t>
    </dgm:pt>
    <dgm:pt modelId="{E77B9A93-2E0D-CA43-AA5C-8F6B0C75E986}" type="sibTrans" cxnId="{B47EC7AE-ECDC-FC49-93ED-DCE67CF60C87}">
      <dgm:prSet/>
      <dgm:spPr/>
      <dgm:t>
        <a:bodyPr/>
        <a:lstStyle/>
        <a:p>
          <a:endParaRPr lang="zh-CN" altLang="en-US"/>
        </a:p>
      </dgm:t>
    </dgm:pt>
    <dgm:pt modelId="{EF94DA36-8C86-F14E-887F-001A45AB11D4}">
      <dgm:prSet phldrT="[文本]"/>
      <dgm:spPr/>
      <dgm:t>
        <a:bodyPr/>
        <a:lstStyle/>
        <a:p>
          <a:r>
            <a:rPr lang="en-US" altLang="zh-CN" dirty="0"/>
            <a:t>Kinematic fit</a:t>
          </a:r>
          <a:endParaRPr lang="zh-CN" altLang="en-US" dirty="0"/>
        </a:p>
      </dgm:t>
    </dgm:pt>
    <dgm:pt modelId="{F37E6E7D-038F-A14D-8A3A-F2D13334B945}" type="parTrans" cxnId="{445A9089-C188-6743-A02F-C10B915B0DC2}">
      <dgm:prSet/>
      <dgm:spPr/>
      <dgm:t>
        <a:bodyPr/>
        <a:lstStyle/>
        <a:p>
          <a:endParaRPr lang="zh-CN" altLang="en-US"/>
        </a:p>
      </dgm:t>
    </dgm:pt>
    <dgm:pt modelId="{B83D0FF7-27AF-F342-B1FA-061B66E423AF}" type="sibTrans" cxnId="{445A9089-C188-6743-A02F-C10B915B0DC2}">
      <dgm:prSet/>
      <dgm:spPr/>
      <dgm:t>
        <a:bodyPr/>
        <a:lstStyle/>
        <a:p>
          <a:endParaRPr lang="zh-CN" altLang="en-US"/>
        </a:p>
      </dgm:t>
    </dgm:pt>
    <dgm:pt modelId="{200A9C4D-4797-0E4E-8E02-CE70C9DDEDB0}" type="pres">
      <dgm:prSet presAssocID="{1271B5D3-A0BF-3644-B4BB-686C4E48E011}" presName="Name0" presStyleCnt="0">
        <dgm:presLayoutVars>
          <dgm:dir/>
          <dgm:animLvl val="lvl"/>
          <dgm:resizeHandles val="exact"/>
        </dgm:presLayoutVars>
      </dgm:prSet>
      <dgm:spPr/>
    </dgm:pt>
    <dgm:pt modelId="{F8775127-F471-DF46-BA09-8A24213D0085}" type="pres">
      <dgm:prSet presAssocID="{A7E4E796-A8E7-1746-AEC9-3CF4B5B004A6}" presName="boxAndChildren" presStyleCnt="0"/>
      <dgm:spPr/>
    </dgm:pt>
    <dgm:pt modelId="{37DAF5D4-5A84-5543-B2CD-48E02A392595}" type="pres">
      <dgm:prSet presAssocID="{A7E4E796-A8E7-1746-AEC9-3CF4B5B004A6}" presName="parentTextBox" presStyleLbl="node1" presStyleIdx="0" presStyleCnt="3"/>
      <dgm:spPr/>
    </dgm:pt>
    <dgm:pt modelId="{0C12FEA8-B5F6-5F44-B84F-72F06BD2807A}" type="pres">
      <dgm:prSet presAssocID="{A7E4E796-A8E7-1746-AEC9-3CF4B5B004A6}" presName="entireBox" presStyleLbl="node1" presStyleIdx="0" presStyleCnt="3"/>
      <dgm:spPr/>
    </dgm:pt>
    <dgm:pt modelId="{6E67C80C-732B-0240-8E40-8294DF335D51}" type="pres">
      <dgm:prSet presAssocID="{A7E4E796-A8E7-1746-AEC9-3CF4B5B004A6}" presName="descendantBox" presStyleCnt="0"/>
      <dgm:spPr/>
    </dgm:pt>
    <dgm:pt modelId="{5A8C78D0-233C-D540-82EA-BBD40BA06AA3}" type="pres">
      <dgm:prSet presAssocID="{195E5C6D-673E-6242-9C31-6E6D477C5D54}" presName="childTextBox" presStyleLbl="fgAccFollowNode1" presStyleIdx="0" presStyleCnt="6">
        <dgm:presLayoutVars>
          <dgm:bulletEnabled val="1"/>
        </dgm:presLayoutVars>
      </dgm:prSet>
      <dgm:spPr/>
    </dgm:pt>
    <dgm:pt modelId="{6CB8CA94-9E98-E642-A7A8-6F44379C4539}" type="pres">
      <dgm:prSet presAssocID="{EF94DA36-8C86-F14E-887F-001A45AB11D4}" presName="childTextBox" presStyleLbl="fgAccFollowNode1" presStyleIdx="1" presStyleCnt="6">
        <dgm:presLayoutVars>
          <dgm:bulletEnabled val="1"/>
        </dgm:presLayoutVars>
      </dgm:prSet>
      <dgm:spPr/>
    </dgm:pt>
    <dgm:pt modelId="{4DD7328B-0D0B-BF46-AF4F-C374860316BA}" type="pres">
      <dgm:prSet presAssocID="{91C00F82-1C1C-D94E-8854-B9816445FB71}" presName="sp" presStyleCnt="0"/>
      <dgm:spPr/>
    </dgm:pt>
    <dgm:pt modelId="{1FF9F3A9-78AE-CD48-98B1-56F4108CCA18}" type="pres">
      <dgm:prSet presAssocID="{8A6FC0F2-8FE5-934C-A7F5-ABF302ABAC53}" presName="arrowAndChildren" presStyleCnt="0"/>
      <dgm:spPr/>
    </dgm:pt>
    <dgm:pt modelId="{D6338CCB-4034-3A4E-8061-4DB1FFDA0C2E}" type="pres">
      <dgm:prSet presAssocID="{8A6FC0F2-8FE5-934C-A7F5-ABF302ABAC53}" presName="parentTextArrow" presStyleLbl="node1" presStyleIdx="0" presStyleCnt="3"/>
      <dgm:spPr/>
    </dgm:pt>
    <dgm:pt modelId="{D5015F9A-F015-6645-952B-9059542CD4C4}" type="pres">
      <dgm:prSet presAssocID="{8A6FC0F2-8FE5-934C-A7F5-ABF302ABAC53}" presName="arrow" presStyleLbl="node1" presStyleIdx="1" presStyleCnt="3"/>
      <dgm:spPr/>
    </dgm:pt>
    <dgm:pt modelId="{DC575790-1AFD-AA48-B02B-FFBF326A66C1}" type="pres">
      <dgm:prSet presAssocID="{8A6FC0F2-8FE5-934C-A7F5-ABF302ABAC53}" presName="descendantArrow" presStyleCnt="0"/>
      <dgm:spPr/>
    </dgm:pt>
    <dgm:pt modelId="{A3EBFD17-4F85-CF4E-836F-4E59F1E452C2}" type="pres">
      <dgm:prSet presAssocID="{4187C44D-70A5-414B-ADF4-64B9829A28B8}" presName="childTextArrow" presStyleLbl="fgAccFollowNode1" presStyleIdx="2" presStyleCnt="6">
        <dgm:presLayoutVars>
          <dgm:bulletEnabled val="1"/>
        </dgm:presLayoutVars>
      </dgm:prSet>
      <dgm:spPr/>
    </dgm:pt>
    <dgm:pt modelId="{B721A822-749A-9144-8063-3B629C7A3B9C}" type="pres">
      <dgm:prSet presAssocID="{09A793B5-2579-C14F-BB05-9445E3437872}" presName="childTextArrow" presStyleLbl="fgAccFollowNode1" presStyleIdx="3" presStyleCnt="6">
        <dgm:presLayoutVars>
          <dgm:bulletEnabled val="1"/>
        </dgm:presLayoutVars>
      </dgm:prSet>
      <dgm:spPr/>
    </dgm:pt>
    <dgm:pt modelId="{BF869936-B492-9544-91F9-B19D1A6886CC}" type="pres">
      <dgm:prSet presAssocID="{4D8C5241-D339-8E4D-BE9B-8F8BB5E37B0B}" presName="sp" presStyleCnt="0"/>
      <dgm:spPr/>
    </dgm:pt>
    <dgm:pt modelId="{E1ABF43A-9562-DE42-8D45-01B4F65F3F29}" type="pres">
      <dgm:prSet presAssocID="{FD625596-BBCF-9745-9905-B6B306011DE5}" presName="arrowAndChildren" presStyleCnt="0"/>
      <dgm:spPr/>
    </dgm:pt>
    <dgm:pt modelId="{A5B19B2B-950E-D647-BA78-B635480AEF83}" type="pres">
      <dgm:prSet presAssocID="{FD625596-BBCF-9745-9905-B6B306011DE5}" presName="parentTextArrow" presStyleLbl="node1" presStyleIdx="1" presStyleCnt="3"/>
      <dgm:spPr/>
    </dgm:pt>
    <dgm:pt modelId="{234B30D7-0844-D24B-8436-4BC9CC93B9B0}" type="pres">
      <dgm:prSet presAssocID="{FD625596-BBCF-9745-9905-B6B306011DE5}" presName="arrow" presStyleLbl="node1" presStyleIdx="2" presStyleCnt="3" custLinFactNeighborX="1549" custLinFactNeighborY="-38212"/>
      <dgm:spPr/>
    </dgm:pt>
    <dgm:pt modelId="{E3A1FB76-80B5-0A4E-A3D2-0F2E514BE506}" type="pres">
      <dgm:prSet presAssocID="{FD625596-BBCF-9745-9905-B6B306011DE5}" presName="descendantArrow" presStyleCnt="0"/>
      <dgm:spPr/>
    </dgm:pt>
    <dgm:pt modelId="{187B581D-5FDC-5749-BEB2-3369CEBD26A1}" type="pres">
      <dgm:prSet presAssocID="{2F23E077-B1EC-8243-8980-C0F2EEA352FC}" presName="childTextArrow" presStyleLbl="fgAccFollowNode1" presStyleIdx="4" presStyleCnt="6">
        <dgm:presLayoutVars>
          <dgm:bulletEnabled val="1"/>
        </dgm:presLayoutVars>
      </dgm:prSet>
      <dgm:spPr/>
    </dgm:pt>
    <dgm:pt modelId="{87D1594E-72C7-4246-99E7-5C45E17D559F}" type="pres">
      <dgm:prSet presAssocID="{D8D90455-19AA-DD4C-999D-8C46FA43796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1541203-CEFD-4142-A13E-9A5524525345}" type="presOf" srcId="{4187C44D-70A5-414B-ADF4-64B9829A28B8}" destId="{A3EBFD17-4F85-CF4E-836F-4E59F1E452C2}" srcOrd="0" destOrd="0" presId="urn:microsoft.com/office/officeart/2005/8/layout/process4"/>
    <dgm:cxn modelId="{7C973617-1804-974D-AEBF-0B32F677A36F}" srcId="{8A6FC0F2-8FE5-934C-A7F5-ABF302ABAC53}" destId="{4187C44D-70A5-414B-ADF4-64B9829A28B8}" srcOrd="0" destOrd="0" parTransId="{5ECEAA89-7B57-824B-B30A-341B2230ADB8}" sibTransId="{F2D725D9-744C-9349-9207-7A934D01BC38}"/>
    <dgm:cxn modelId="{1382AD27-3BC9-C84B-9BC2-22F6CCD094FE}" type="presOf" srcId="{195E5C6D-673E-6242-9C31-6E6D477C5D54}" destId="{5A8C78D0-233C-D540-82EA-BBD40BA06AA3}" srcOrd="0" destOrd="0" presId="urn:microsoft.com/office/officeart/2005/8/layout/process4"/>
    <dgm:cxn modelId="{E4783B3B-E8E3-5540-BEAA-185BA4D22D6E}" type="presOf" srcId="{EF94DA36-8C86-F14E-887F-001A45AB11D4}" destId="{6CB8CA94-9E98-E642-A7A8-6F44379C4539}" srcOrd="0" destOrd="0" presId="urn:microsoft.com/office/officeart/2005/8/layout/process4"/>
    <dgm:cxn modelId="{FF581B43-CBEE-A549-99E6-848D6B3BBB9E}" type="presOf" srcId="{FD625596-BBCF-9745-9905-B6B306011DE5}" destId="{A5B19B2B-950E-D647-BA78-B635480AEF83}" srcOrd="0" destOrd="0" presId="urn:microsoft.com/office/officeart/2005/8/layout/process4"/>
    <dgm:cxn modelId="{C83A4065-F867-CB43-8F21-31D58E7F2D6C}" type="presOf" srcId="{D8D90455-19AA-DD4C-999D-8C46FA437966}" destId="{87D1594E-72C7-4246-99E7-5C45E17D559F}" srcOrd="0" destOrd="0" presId="urn:microsoft.com/office/officeart/2005/8/layout/process4"/>
    <dgm:cxn modelId="{67DA2167-4E94-344B-88CF-9BFCF441B4BE}" srcId="{8A6FC0F2-8FE5-934C-A7F5-ABF302ABAC53}" destId="{09A793B5-2579-C14F-BB05-9445E3437872}" srcOrd="1" destOrd="0" parTransId="{32A81464-74B4-7540-BBFA-511BD768B64E}" sibTransId="{0A6854C9-338B-B94D-87BB-DF056256C6A9}"/>
    <dgm:cxn modelId="{61F53F6C-1A97-3D49-86C2-9F9943DFBF3D}" srcId="{FD625596-BBCF-9745-9905-B6B306011DE5}" destId="{2F23E077-B1EC-8243-8980-C0F2EEA352FC}" srcOrd="0" destOrd="0" parTransId="{A2DE1CCA-DC5B-0D43-88CC-A311F7D7AA2E}" sibTransId="{9B9F512F-17AB-234E-967A-A8ADA06972B4}"/>
    <dgm:cxn modelId="{5C1BC46F-4CD8-094F-BC0E-399E451C9607}" srcId="{FD625596-BBCF-9745-9905-B6B306011DE5}" destId="{D8D90455-19AA-DD4C-999D-8C46FA437966}" srcOrd="1" destOrd="0" parTransId="{E82379B6-F24D-0349-8147-552EE57F191D}" sibTransId="{9A880A90-F0D2-604A-9D5C-A7380509DD83}"/>
    <dgm:cxn modelId="{569ED970-CFFA-0343-9813-8BCDEE8A6AA8}" type="presOf" srcId="{A7E4E796-A8E7-1746-AEC9-3CF4B5B004A6}" destId="{37DAF5D4-5A84-5543-B2CD-48E02A392595}" srcOrd="0" destOrd="0" presId="urn:microsoft.com/office/officeart/2005/8/layout/process4"/>
    <dgm:cxn modelId="{E86CDF7C-ED48-9042-AF57-AA60A029607F}" type="presOf" srcId="{FD625596-BBCF-9745-9905-B6B306011DE5}" destId="{234B30D7-0844-D24B-8436-4BC9CC93B9B0}" srcOrd="1" destOrd="0" presId="urn:microsoft.com/office/officeart/2005/8/layout/process4"/>
    <dgm:cxn modelId="{82A96581-4558-4D4C-9146-DECD998E564E}" type="presOf" srcId="{09A793B5-2579-C14F-BB05-9445E3437872}" destId="{B721A822-749A-9144-8063-3B629C7A3B9C}" srcOrd="0" destOrd="0" presId="urn:microsoft.com/office/officeart/2005/8/layout/process4"/>
    <dgm:cxn modelId="{445A9089-C188-6743-A02F-C10B915B0DC2}" srcId="{A7E4E796-A8E7-1746-AEC9-3CF4B5B004A6}" destId="{EF94DA36-8C86-F14E-887F-001A45AB11D4}" srcOrd="1" destOrd="0" parTransId="{F37E6E7D-038F-A14D-8A3A-F2D13334B945}" sibTransId="{B83D0FF7-27AF-F342-B1FA-061B66E423AF}"/>
    <dgm:cxn modelId="{29B1DA95-4648-734A-B8E4-FE5EBF2D5C17}" type="presOf" srcId="{8A6FC0F2-8FE5-934C-A7F5-ABF302ABAC53}" destId="{D6338CCB-4034-3A4E-8061-4DB1FFDA0C2E}" srcOrd="0" destOrd="0" presId="urn:microsoft.com/office/officeart/2005/8/layout/process4"/>
    <dgm:cxn modelId="{15750898-93ED-0245-8D35-A36122C14ABE}" type="presOf" srcId="{1271B5D3-A0BF-3644-B4BB-686C4E48E011}" destId="{200A9C4D-4797-0E4E-8E02-CE70C9DDEDB0}" srcOrd="0" destOrd="0" presId="urn:microsoft.com/office/officeart/2005/8/layout/process4"/>
    <dgm:cxn modelId="{B47EC7AE-ECDC-FC49-93ED-DCE67CF60C87}" srcId="{A7E4E796-A8E7-1746-AEC9-3CF4B5B004A6}" destId="{195E5C6D-673E-6242-9C31-6E6D477C5D54}" srcOrd="0" destOrd="0" parTransId="{1ABECF6E-125C-194E-A97A-09BC1CAF61B4}" sibTransId="{E77B9A93-2E0D-CA43-AA5C-8F6B0C75E986}"/>
    <dgm:cxn modelId="{974610CA-D622-5241-BB40-E75FE5FA206A}" srcId="{1271B5D3-A0BF-3644-B4BB-686C4E48E011}" destId="{A7E4E796-A8E7-1746-AEC9-3CF4B5B004A6}" srcOrd="2" destOrd="0" parTransId="{EFDB3F89-9028-FF4F-92DA-47C697CB097B}" sibTransId="{419A31E3-984E-EA48-A353-607E1B0A9D58}"/>
    <dgm:cxn modelId="{8CFC5CD1-847F-8C48-A178-872F09125CAF}" srcId="{1271B5D3-A0BF-3644-B4BB-686C4E48E011}" destId="{FD625596-BBCF-9745-9905-B6B306011DE5}" srcOrd="0" destOrd="0" parTransId="{C7EA3BD4-A3E7-AD4B-8A8A-B134B0901D3A}" sibTransId="{4D8C5241-D339-8E4D-BE9B-8F8BB5E37B0B}"/>
    <dgm:cxn modelId="{C6D690D6-49E2-C844-9BD6-88A4038B5998}" type="presOf" srcId="{8A6FC0F2-8FE5-934C-A7F5-ABF302ABAC53}" destId="{D5015F9A-F015-6645-952B-9059542CD4C4}" srcOrd="1" destOrd="0" presId="urn:microsoft.com/office/officeart/2005/8/layout/process4"/>
    <dgm:cxn modelId="{FDE829E5-D5D0-8341-8BBF-AD70250B6BA0}" type="presOf" srcId="{A7E4E796-A8E7-1746-AEC9-3CF4B5B004A6}" destId="{0C12FEA8-B5F6-5F44-B84F-72F06BD2807A}" srcOrd="1" destOrd="0" presId="urn:microsoft.com/office/officeart/2005/8/layout/process4"/>
    <dgm:cxn modelId="{BEB846EA-D846-494F-A407-AA73CB699602}" srcId="{1271B5D3-A0BF-3644-B4BB-686C4E48E011}" destId="{8A6FC0F2-8FE5-934C-A7F5-ABF302ABAC53}" srcOrd="1" destOrd="0" parTransId="{A271FC2D-D684-B84F-A9F8-E0B25FD28099}" sibTransId="{91C00F82-1C1C-D94E-8854-B9816445FB71}"/>
    <dgm:cxn modelId="{7A7F56F3-07CB-A24F-933E-88469C034915}" type="presOf" srcId="{2F23E077-B1EC-8243-8980-C0F2EEA352FC}" destId="{187B581D-5FDC-5749-BEB2-3369CEBD26A1}" srcOrd="0" destOrd="0" presId="urn:microsoft.com/office/officeart/2005/8/layout/process4"/>
    <dgm:cxn modelId="{F32B62F2-C468-D740-B336-AB4CD3CC2F56}" type="presParOf" srcId="{200A9C4D-4797-0E4E-8E02-CE70C9DDEDB0}" destId="{F8775127-F471-DF46-BA09-8A24213D0085}" srcOrd="0" destOrd="0" presId="urn:microsoft.com/office/officeart/2005/8/layout/process4"/>
    <dgm:cxn modelId="{528EEDEC-D3E3-7644-8B27-444D89393810}" type="presParOf" srcId="{F8775127-F471-DF46-BA09-8A24213D0085}" destId="{37DAF5D4-5A84-5543-B2CD-48E02A392595}" srcOrd="0" destOrd="0" presId="urn:microsoft.com/office/officeart/2005/8/layout/process4"/>
    <dgm:cxn modelId="{ECE8F8C6-71A3-F147-9052-750AA42C6B73}" type="presParOf" srcId="{F8775127-F471-DF46-BA09-8A24213D0085}" destId="{0C12FEA8-B5F6-5F44-B84F-72F06BD2807A}" srcOrd="1" destOrd="0" presId="urn:microsoft.com/office/officeart/2005/8/layout/process4"/>
    <dgm:cxn modelId="{C36496AC-74B8-F84C-8A33-755CC08E8A33}" type="presParOf" srcId="{F8775127-F471-DF46-BA09-8A24213D0085}" destId="{6E67C80C-732B-0240-8E40-8294DF335D51}" srcOrd="2" destOrd="0" presId="urn:microsoft.com/office/officeart/2005/8/layout/process4"/>
    <dgm:cxn modelId="{D9D1C0AB-BF2B-DB46-AC73-F5D8617B79D1}" type="presParOf" srcId="{6E67C80C-732B-0240-8E40-8294DF335D51}" destId="{5A8C78D0-233C-D540-82EA-BBD40BA06AA3}" srcOrd="0" destOrd="0" presId="urn:microsoft.com/office/officeart/2005/8/layout/process4"/>
    <dgm:cxn modelId="{EBEB83C1-91AD-DF41-B820-F17AEF52A265}" type="presParOf" srcId="{6E67C80C-732B-0240-8E40-8294DF335D51}" destId="{6CB8CA94-9E98-E642-A7A8-6F44379C4539}" srcOrd="1" destOrd="0" presId="urn:microsoft.com/office/officeart/2005/8/layout/process4"/>
    <dgm:cxn modelId="{39D5D1EC-FE33-1645-AEBA-CF50FEBC6F48}" type="presParOf" srcId="{200A9C4D-4797-0E4E-8E02-CE70C9DDEDB0}" destId="{4DD7328B-0D0B-BF46-AF4F-C374860316BA}" srcOrd="1" destOrd="0" presId="urn:microsoft.com/office/officeart/2005/8/layout/process4"/>
    <dgm:cxn modelId="{280F4A3A-BBFD-7E48-91E2-D6D7D3783B17}" type="presParOf" srcId="{200A9C4D-4797-0E4E-8E02-CE70C9DDEDB0}" destId="{1FF9F3A9-78AE-CD48-98B1-56F4108CCA18}" srcOrd="2" destOrd="0" presId="urn:microsoft.com/office/officeart/2005/8/layout/process4"/>
    <dgm:cxn modelId="{75764E88-C681-3944-99D8-AF376E2E9E69}" type="presParOf" srcId="{1FF9F3A9-78AE-CD48-98B1-56F4108CCA18}" destId="{D6338CCB-4034-3A4E-8061-4DB1FFDA0C2E}" srcOrd="0" destOrd="0" presId="urn:microsoft.com/office/officeart/2005/8/layout/process4"/>
    <dgm:cxn modelId="{DC17FD62-0608-7840-860E-CEE02E556FD9}" type="presParOf" srcId="{1FF9F3A9-78AE-CD48-98B1-56F4108CCA18}" destId="{D5015F9A-F015-6645-952B-9059542CD4C4}" srcOrd="1" destOrd="0" presId="urn:microsoft.com/office/officeart/2005/8/layout/process4"/>
    <dgm:cxn modelId="{5EEE1B5B-707A-FC49-B6EF-A4B07C5C4260}" type="presParOf" srcId="{1FF9F3A9-78AE-CD48-98B1-56F4108CCA18}" destId="{DC575790-1AFD-AA48-B02B-FFBF326A66C1}" srcOrd="2" destOrd="0" presId="urn:microsoft.com/office/officeart/2005/8/layout/process4"/>
    <dgm:cxn modelId="{84DFCA6C-5F89-C74E-BC67-D2E49EC0BDB9}" type="presParOf" srcId="{DC575790-1AFD-AA48-B02B-FFBF326A66C1}" destId="{A3EBFD17-4F85-CF4E-836F-4E59F1E452C2}" srcOrd="0" destOrd="0" presId="urn:microsoft.com/office/officeart/2005/8/layout/process4"/>
    <dgm:cxn modelId="{4D8A77AA-EF2B-394B-90C8-5A90C9B8EE79}" type="presParOf" srcId="{DC575790-1AFD-AA48-B02B-FFBF326A66C1}" destId="{B721A822-749A-9144-8063-3B629C7A3B9C}" srcOrd="1" destOrd="0" presId="urn:microsoft.com/office/officeart/2005/8/layout/process4"/>
    <dgm:cxn modelId="{7747A26F-7310-D542-A6D8-2F1D27A38887}" type="presParOf" srcId="{200A9C4D-4797-0E4E-8E02-CE70C9DDEDB0}" destId="{BF869936-B492-9544-91F9-B19D1A6886CC}" srcOrd="3" destOrd="0" presId="urn:microsoft.com/office/officeart/2005/8/layout/process4"/>
    <dgm:cxn modelId="{501ADC2D-3E12-2144-B361-BF7EC0F45EDF}" type="presParOf" srcId="{200A9C4D-4797-0E4E-8E02-CE70C9DDEDB0}" destId="{E1ABF43A-9562-DE42-8D45-01B4F65F3F29}" srcOrd="4" destOrd="0" presId="urn:microsoft.com/office/officeart/2005/8/layout/process4"/>
    <dgm:cxn modelId="{DB36A2A2-A49C-F54A-B16E-A4836F3A413B}" type="presParOf" srcId="{E1ABF43A-9562-DE42-8D45-01B4F65F3F29}" destId="{A5B19B2B-950E-D647-BA78-B635480AEF83}" srcOrd="0" destOrd="0" presId="urn:microsoft.com/office/officeart/2005/8/layout/process4"/>
    <dgm:cxn modelId="{5D0E01DA-5716-B54C-B6B9-098A387E98DF}" type="presParOf" srcId="{E1ABF43A-9562-DE42-8D45-01B4F65F3F29}" destId="{234B30D7-0844-D24B-8436-4BC9CC93B9B0}" srcOrd="1" destOrd="0" presId="urn:microsoft.com/office/officeart/2005/8/layout/process4"/>
    <dgm:cxn modelId="{EF0B6853-9BBE-7640-943A-E529173FA3BF}" type="presParOf" srcId="{E1ABF43A-9562-DE42-8D45-01B4F65F3F29}" destId="{E3A1FB76-80B5-0A4E-A3D2-0F2E514BE506}" srcOrd="2" destOrd="0" presId="urn:microsoft.com/office/officeart/2005/8/layout/process4"/>
    <dgm:cxn modelId="{ABD166F0-3A71-714D-BBA9-45B37DFB9B41}" type="presParOf" srcId="{E3A1FB76-80B5-0A4E-A3D2-0F2E514BE506}" destId="{187B581D-5FDC-5749-BEB2-3369CEBD26A1}" srcOrd="0" destOrd="0" presId="urn:microsoft.com/office/officeart/2005/8/layout/process4"/>
    <dgm:cxn modelId="{53C0653B-CF18-5540-8BB1-2987112A2813}" type="presParOf" srcId="{E3A1FB76-80B5-0A4E-A3D2-0F2E514BE506}" destId="{87D1594E-72C7-4246-99E7-5C45E17D55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7C99-A0B4-4CBA-98FC-196C46E5EE2B}">
      <dsp:nvSpPr>
        <dsp:cNvPr id="0" name=""/>
        <dsp:cNvSpPr/>
      </dsp:nvSpPr>
      <dsp:spPr>
        <a:xfrm>
          <a:off x="1701164" y="228087"/>
          <a:ext cx="3427439" cy="22954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/>
            <a:t>Higgs</a:t>
          </a:r>
          <a:r>
            <a:rPr lang="zh-CN" altLang="en-US" sz="3600" kern="1200" dirty="0"/>
            <a:t> </a:t>
          </a:r>
          <a:r>
            <a:rPr lang="en-US" altLang="zh-CN" sz="3600" kern="1200" dirty="0"/>
            <a:t>signal</a:t>
          </a:r>
          <a:r>
            <a:rPr lang="zh-CN" altLang="en-US" sz="3600" kern="1200" dirty="0"/>
            <a:t> </a:t>
          </a:r>
          <a:r>
            <a:rPr lang="en-US" altLang="zh-CN" sz="3600" kern="1200" dirty="0"/>
            <a:t>(~0.2pb)</a:t>
          </a:r>
          <a:endParaRPr lang="zh-CN" altLang="en-US" sz="3600" kern="1200" dirty="0"/>
        </a:p>
      </dsp:txBody>
      <dsp:txXfrm>
        <a:off x="2158156" y="629799"/>
        <a:ext cx="2513455" cy="1032974"/>
      </dsp:txXfrm>
    </dsp:sp>
    <dsp:sp modelId="{273F0039-FF94-4B35-B2CF-46E6280C321F}">
      <dsp:nvSpPr>
        <dsp:cNvPr id="0" name=""/>
        <dsp:cNvSpPr/>
      </dsp:nvSpPr>
      <dsp:spPr>
        <a:xfrm>
          <a:off x="333001" y="2353286"/>
          <a:ext cx="3061122" cy="270944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2fermion</a:t>
          </a:r>
          <a:r>
            <a:rPr lang="zh-CN" altLang="en-US" sz="2700" kern="1200" dirty="0"/>
            <a:t> </a:t>
          </a:r>
          <a:r>
            <a:rPr lang="en-US" altLang="zh-CN" sz="2700" kern="1200" dirty="0"/>
            <a:t>backgrounds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(</a:t>
          </a:r>
          <a:r>
            <a:rPr lang="zh-CN" altLang="en-US" sz="2700" kern="1200" dirty="0"/>
            <a:t> </a:t>
          </a:r>
          <a:r>
            <a:rPr lang="en-US" altLang="zh-CN" sz="2700" kern="1200" dirty="0"/>
            <a:t>~</a:t>
          </a:r>
          <a:r>
            <a:rPr lang="zh-CN" altLang="en-US" sz="2700" kern="1200" dirty="0"/>
            <a:t> </a:t>
          </a:r>
          <a:r>
            <a:rPr lang="en-US" altLang="zh-CN" sz="2700" kern="1200" dirty="0"/>
            <a:t>50pb</a:t>
          </a:r>
          <a:r>
            <a:rPr lang="zh-CN" altLang="en-US" sz="2700" kern="1200" dirty="0"/>
            <a:t> </a:t>
          </a:r>
          <a:r>
            <a:rPr lang="en-US" altLang="zh-CN" sz="2700" kern="1200" dirty="0"/>
            <a:t>)</a:t>
          </a:r>
          <a:endParaRPr lang="zh-CN" altLang="en-US" sz="2700" kern="1200" dirty="0"/>
        </a:p>
      </dsp:txBody>
      <dsp:txXfrm>
        <a:off x="1269194" y="3053225"/>
        <a:ext cx="1836673" cy="1490194"/>
      </dsp:txXfrm>
    </dsp:sp>
    <dsp:sp modelId="{3A962645-8D66-5545-AD89-E9C277DAAA39}">
      <dsp:nvSpPr>
        <dsp:cNvPr id="0" name=""/>
        <dsp:cNvSpPr/>
      </dsp:nvSpPr>
      <dsp:spPr>
        <a:xfrm>
          <a:off x="3591291" y="2325222"/>
          <a:ext cx="2988480" cy="274687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4fermion</a:t>
          </a:r>
          <a:r>
            <a:rPr lang="zh-CN" altLang="en-US" sz="2700" kern="1200" dirty="0"/>
            <a:t> </a:t>
          </a:r>
          <a:r>
            <a:rPr lang="en-US" altLang="zh-CN" sz="2700" kern="1200" dirty="0"/>
            <a:t>backgrounds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(</a:t>
          </a:r>
          <a:r>
            <a:rPr lang="zh-CN" altLang="en-US" sz="2700" kern="1200" dirty="0"/>
            <a:t> </a:t>
          </a:r>
          <a:r>
            <a:rPr lang="en-US" altLang="zh-CN" sz="2700" kern="1200" dirty="0"/>
            <a:t>~</a:t>
          </a:r>
          <a:r>
            <a:rPr lang="zh-CN" altLang="en-US" sz="2700" kern="1200" dirty="0"/>
            <a:t> </a:t>
          </a:r>
          <a:r>
            <a:rPr lang="en-US" altLang="zh-CN" sz="2700" kern="1200" dirty="0"/>
            <a:t>30</a:t>
          </a:r>
          <a:r>
            <a:rPr lang="zh-CN" altLang="en-US" sz="2700" kern="1200" dirty="0"/>
            <a:t> </a:t>
          </a:r>
          <a:r>
            <a:rPr lang="en-US" altLang="zh-CN" sz="2700" kern="1200" dirty="0"/>
            <a:t>pb)</a:t>
          </a:r>
          <a:r>
            <a:rPr lang="zh-CN" altLang="en-US" sz="2700" kern="1200" dirty="0"/>
            <a:t> </a:t>
          </a:r>
        </a:p>
      </dsp:txBody>
      <dsp:txXfrm>
        <a:off x="3872707" y="3034831"/>
        <a:ext cx="1793088" cy="151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CF6C-8E74-A940-951B-85D5E95BC6C6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>
              <a:solidFill>
                <a:srgbClr val="000000"/>
              </a:solidFill>
            </a:rPr>
            <a:t>Data</a:t>
          </a:r>
          <a:endParaRPr lang="zh-CN" altLang="en-US" sz="2500" kern="1200" dirty="0">
            <a:solidFill>
              <a:srgbClr val="000000"/>
            </a:solidFill>
          </a:endParaRPr>
        </a:p>
      </dsp:txBody>
      <dsp:txXfrm>
        <a:off x="589895" y="1675497"/>
        <a:ext cx="1762452" cy="1174968"/>
      </dsp:txXfrm>
    </dsp:sp>
    <dsp:sp modelId="{DE2F300E-E557-354F-9847-88B5DD60F3CE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 err="1">
              <a:solidFill>
                <a:srgbClr val="000000"/>
              </a:solidFill>
            </a:rPr>
            <a:t>Ntuple</a:t>
          </a:r>
          <a:endParaRPr lang="zh-CN" altLang="en-US" sz="2500" kern="1200" dirty="0">
            <a:solidFill>
              <a:srgbClr val="000000"/>
            </a:solidFill>
          </a:endParaRPr>
        </a:p>
      </dsp:txBody>
      <dsp:txXfrm>
        <a:off x="3233573" y="1675497"/>
        <a:ext cx="1762452" cy="1174968"/>
      </dsp:txXfrm>
    </dsp:sp>
    <dsp:sp modelId="{571C4DB5-E34E-5242-BF37-62698F91181C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kern="1200" dirty="0">
              <a:solidFill>
                <a:srgbClr val="000000"/>
              </a:solidFill>
            </a:rPr>
            <a:t>Plots/results</a:t>
          </a:r>
          <a:endParaRPr lang="zh-CN" altLang="en-US" sz="2500" kern="1200" dirty="0">
            <a:solidFill>
              <a:srgbClr val="000000"/>
            </a:solidFill>
          </a:endParaRPr>
        </a:p>
      </dsp:txBody>
      <dsp:txXfrm>
        <a:off x="5877252" y="1675497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DF192-FC31-9944-80FA-609B8173A9E2}">
      <dsp:nvSpPr>
        <dsp:cNvPr id="0" name=""/>
        <dsp:cNvSpPr/>
      </dsp:nvSpPr>
      <dsp:spPr>
        <a:xfrm rot="3666976">
          <a:off x="1352823" y="3078851"/>
          <a:ext cx="782782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782782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E597-4DD8-D248-BC15-5329DC2DB3C3}">
      <dsp:nvSpPr>
        <dsp:cNvPr id="0" name=""/>
        <dsp:cNvSpPr/>
      </dsp:nvSpPr>
      <dsp:spPr>
        <a:xfrm rot="1304698">
          <a:off x="1801565" y="2482841"/>
          <a:ext cx="560427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560427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143F2-6738-D14A-9C58-1DA3A954A180}">
      <dsp:nvSpPr>
        <dsp:cNvPr id="0" name=""/>
        <dsp:cNvSpPr/>
      </dsp:nvSpPr>
      <dsp:spPr>
        <a:xfrm rot="20295302">
          <a:off x="1801565" y="1801319"/>
          <a:ext cx="560427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560427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0E3F7-E686-664E-B6FA-EBFF9A04C69D}">
      <dsp:nvSpPr>
        <dsp:cNvPr id="0" name=""/>
        <dsp:cNvSpPr/>
      </dsp:nvSpPr>
      <dsp:spPr>
        <a:xfrm rot="17933024">
          <a:off x="1352823" y="1205309"/>
          <a:ext cx="782782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782782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F5DBD-DAEF-4A4C-AEE9-561D161799D7}">
      <dsp:nvSpPr>
        <dsp:cNvPr id="0" name=""/>
        <dsp:cNvSpPr/>
      </dsp:nvSpPr>
      <dsp:spPr>
        <a:xfrm>
          <a:off x="378767" y="1323031"/>
          <a:ext cx="1697337" cy="1697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D3DE5-E2BB-9447-B376-085420B190AC}">
      <dsp:nvSpPr>
        <dsp:cNvPr id="0" name=""/>
        <dsp:cNvSpPr/>
      </dsp:nvSpPr>
      <dsp:spPr>
        <a:xfrm>
          <a:off x="1687663" y="1144"/>
          <a:ext cx="950182" cy="95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chemeClr val="tx1"/>
              </a:solidFill>
            </a:rPr>
            <a:t>Jets</a:t>
          </a:r>
          <a:endParaRPr lang="zh-CN" altLang="en-US" sz="1400" kern="1200" dirty="0">
            <a:solidFill>
              <a:schemeClr val="tx1"/>
            </a:solidFill>
          </a:endParaRPr>
        </a:p>
      </dsp:txBody>
      <dsp:txXfrm>
        <a:off x="1826814" y="140295"/>
        <a:ext cx="671880" cy="671880"/>
      </dsp:txXfrm>
    </dsp:sp>
    <dsp:sp modelId="{10ECE64D-53C1-D24F-89D8-A50F810D8C53}">
      <dsp:nvSpPr>
        <dsp:cNvPr id="0" name=""/>
        <dsp:cNvSpPr/>
      </dsp:nvSpPr>
      <dsp:spPr>
        <a:xfrm>
          <a:off x="2732864" y="1144"/>
          <a:ext cx="1425273" cy="95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0" i="0" kern="1200" dirty="0">
              <a:solidFill>
                <a:srgbClr val="FF0000"/>
              </a:solidFill>
              <a:latin typeface="HanziPen SC Bold"/>
              <a:cs typeface="HanziPen SC Bold"/>
            </a:rPr>
            <a:t>tracks</a:t>
          </a:r>
          <a:endParaRPr lang="zh-CN" altLang="en-US" sz="1800" b="0" i="0" kern="1200" dirty="0">
            <a:solidFill>
              <a:srgbClr val="FF0000"/>
            </a:solidFill>
            <a:latin typeface="HanziPen SC Bold"/>
            <a:cs typeface="HanziPen SC Bold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0" i="0" kern="1200" dirty="0">
              <a:solidFill>
                <a:srgbClr val="FF0000"/>
              </a:solidFill>
              <a:latin typeface="HanziPen SC Bold"/>
              <a:cs typeface="HanziPen SC Bold"/>
            </a:rPr>
            <a:t>clusters</a:t>
          </a:r>
          <a:endParaRPr lang="zh-CN" altLang="en-US" sz="1800" b="0" i="0" kern="1200" dirty="0">
            <a:solidFill>
              <a:srgbClr val="FF0000"/>
            </a:solidFill>
            <a:latin typeface="HanziPen SC Bold"/>
            <a:cs typeface="HanziPen SC Bold"/>
          </a:endParaRPr>
        </a:p>
      </dsp:txBody>
      <dsp:txXfrm>
        <a:off x="2732864" y="1144"/>
        <a:ext cx="1425273" cy="950182"/>
      </dsp:txXfrm>
    </dsp:sp>
    <dsp:sp modelId="{5DC0A0EF-6B6F-C649-8EFE-BABB458FD279}">
      <dsp:nvSpPr>
        <dsp:cNvPr id="0" name=""/>
        <dsp:cNvSpPr/>
      </dsp:nvSpPr>
      <dsp:spPr>
        <a:xfrm>
          <a:off x="2308246" y="1076025"/>
          <a:ext cx="950182" cy="95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rgbClr val="000000"/>
              </a:solidFill>
            </a:rPr>
            <a:t>leptons</a:t>
          </a:r>
          <a:endParaRPr lang="zh-CN" altLang="en-US" sz="1400" kern="1200" dirty="0">
            <a:solidFill>
              <a:srgbClr val="000000"/>
            </a:solidFill>
          </a:endParaRPr>
        </a:p>
      </dsp:txBody>
      <dsp:txXfrm>
        <a:off x="2447397" y="1215176"/>
        <a:ext cx="671880" cy="671880"/>
      </dsp:txXfrm>
    </dsp:sp>
    <dsp:sp modelId="{21A374BA-7D3C-3B4A-8F9E-4CB6EA20E991}">
      <dsp:nvSpPr>
        <dsp:cNvPr id="0" name=""/>
        <dsp:cNvSpPr/>
      </dsp:nvSpPr>
      <dsp:spPr>
        <a:xfrm>
          <a:off x="3353447" y="1076025"/>
          <a:ext cx="1425273" cy="95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0" i="0" kern="1200" dirty="0">
              <a:solidFill>
                <a:srgbClr val="FF0000"/>
              </a:solidFill>
              <a:latin typeface="HanziPen SC Bold"/>
              <a:cs typeface="HanziPen SC Bold"/>
            </a:rPr>
            <a:t>e/</a:t>
          </a:r>
          <a:r>
            <a:rPr lang="en-US" altLang="zh-CN" sz="1800" b="0" i="0" kern="1200" dirty="0">
              <a:solidFill>
                <a:srgbClr val="FF0000"/>
              </a:solidFill>
              <a:latin typeface="Symbol" charset="2"/>
              <a:cs typeface="Symbol" charset="2"/>
            </a:rPr>
            <a:t>m/t</a:t>
          </a:r>
          <a:endParaRPr lang="zh-CN" altLang="en-US" sz="1800" b="0" i="0" kern="1200" dirty="0">
            <a:solidFill>
              <a:srgbClr val="FF0000"/>
            </a:solidFill>
            <a:latin typeface="Symbol" charset="2"/>
            <a:cs typeface="Symbol" charset="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0" i="0" kern="1200" dirty="0">
              <a:solidFill>
                <a:srgbClr val="FF0000"/>
              </a:solidFill>
              <a:latin typeface="Symbol" charset="2"/>
              <a:cs typeface="Symbol" charset="2"/>
            </a:rPr>
            <a:t>t</a:t>
          </a:r>
          <a:r>
            <a:rPr lang="en-US" altLang="zh-CN" sz="1800" b="0" i="0" kern="1200" dirty="0">
              <a:solidFill>
                <a:srgbClr val="FF0000"/>
              </a:solidFill>
              <a:latin typeface="HanziPen SC Bold"/>
              <a:cs typeface="HanziPen SC Bold"/>
            </a:rPr>
            <a:t> finder</a:t>
          </a:r>
          <a:endParaRPr lang="zh-CN" altLang="en-US" sz="1800" b="0" i="0" kern="1200" dirty="0">
            <a:solidFill>
              <a:srgbClr val="FF0000"/>
            </a:solidFill>
            <a:latin typeface="HanziPen SC Bold"/>
            <a:cs typeface="HanziPen SC Bold"/>
          </a:endParaRPr>
        </a:p>
      </dsp:txBody>
      <dsp:txXfrm>
        <a:off x="3353447" y="1076025"/>
        <a:ext cx="1425273" cy="950182"/>
      </dsp:txXfrm>
    </dsp:sp>
    <dsp:sp modelId="{FE6EFA24-E68E-7D4B-A5F7-2F6C9BD1C7A4}">
      <dsp:nvSpPr>
        <dsp:cNvPr id="0" name=""/>
        <dsp:cNvSpPr/>
      </dsp:nvSpPr>
      <dsp:spPr>
        <a:xfrm>
          <a:off x="2308246" y="2317191"/>
          <a:ext cx="950182" cy="95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chemeClr val="tx1"/>
              </a:solidFill>
            </a:rPr>
            <a:t>photons</a:t>
          </a:r>
          <a:endParaRPr lang="zh-CN" altLang="en-US" sz="1400" kern="1200" dirty="0">
            <a:solidFill>
              <a:schemeClr val="tx1"/>
            </a:solidFill>
          </a:endParaRPr>
        </a:p>
      </dsp:txBody>
      <dsp:txXfrm>
        <a:off x="2447397" y="2456342"/>
        <a:ext cx="671880" cy="671880"/>
      </dsp:txXfrm>
    </dsp:sp>
    <dsp:sp modelId="{0201DF42-9986-524A-9AD9-C1E7F1231CEF}">
      <dsp:nvSpPr>
        <dsp:cNvPr id="0" name=""/>
        <dsp:cNvSpPr/>
      </dsp:nvSpPr>
      <dsp:spPr>
        <a:xfrm>
          <a:off x="3353447" y="2317191"/>
          <a:ext cx="1425273" cy="950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800" kern="1200" dirty="0"/>
        </a:p>
      </dsp:txBody>
      <dsp:txXfrm>
        <a:off x="3353447" y="2317191"/>
        <a:ext cx="1425273" cy="950182"/>
      </dsp:txXfrm>
    </dsp:sp>
    <dsp:sp modelId="{BBF55BA6-7FDC-7148-AE62-FF1F8A5D2D7A}">
      <dsp:nvSpPr>
        <dsp:cNvPr id="0" name=""/>
        <dsp:cNvSpPr/>
      </dsp:nvSpPr>
      <dsp:spPr>
        <a:xfrm>
          <a:off x="1687663" y="3392073"/>
          <a:ext cx="950182" cy="950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solidFill>
                <a:srgbClr val="000000"/>
              </a:solidFill>
            </a:rPr>
            <a:t>Missing particles </a:t>
          </a:r>
          <a:endParaRPr lang="zh-CN" altLang="en-US" sz="1400" kern="1200" dirty="0">
            <a:solidFill>
              <a:srgbClr val="000000"/>
            </a:solidFill>
          </a:endParaRPr>
        </a:p>
      </dsp:txBody>
      <dsp:txXfrm>
        <a:off x="1826814" y="3531224"/>
        <a:ext cx="671880" cy="671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2AA0E-58AB-DD45-9C82-4F4C3D870E57}">
      <dsp:nvSpPr>
        <dsp:cNvPr id="0" name=""/>
        <dsp:cNvSpPr/>
      </dsp:nvSpPr>
      <dsp:spPr>
        <a:xfrm>
          <a:off x="0" y="3091299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0" i="0" kern="1200" dirty="0">
              <a:solidFill>
                <a:srgbClr val="000000"/>
              </a:solidFill>
              <a:latin typeface="+mj-lt"/>
              <a:cs typeface="HanziPen SC Bold"/>
            </a:rPr>
            <a:t>PFO/jet level</a:t>
          </a:r>
          <a:endParaRPr lang="zh-CN" altLang="en-US" sz="3000" b="0" i="0" kern="1200" dirty="0">
            <a:solidFill>
              <a:srgbClr val="000000"/>
            </a:solidFill>
            <a:latin typeface="+mj-lt"/>
            <a:cs typeface="HanziPen SC Bold"/>
          </a:endParaRPr>
        </a:p>
      </dsp:txBody>
      <dsp:txXfrm>
        <a:off x="0" y="3091299"/>
        <a:ext cx="2468880" cy="1242476"/>
      </dsp:txXfrm>
    </dsp:sp>
    <dsp:sp modelId="{AC20721E-10F3-8C4A-8A5F-B1E318E322AD}">
      <dsp:nvSpPr>
        <dsp:cNvPr id="0" name=""/>
        <dsp:cNvSpPr/>
      </dsp:nvSpPr>
      <dsp:spPr>
        <a:xfrm>
          <a:off x="0" y="1641743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0" i="0" kern="1200" dirty="0">
              <a:solidFill>
                <a:srgbClr val="000000"/>
              </a:solidFill>
              <a:latin typeface="+mj-lt"/>
              <a:cs typeface="HanziPen SC Bold"/>
            </a:rPr>
            <a:t>Event level</a:t>
          </a:r>
          <a:endParaRPr lang="zh-CN" altLang="en-US" sz="3000" b="0" i="0" kern="1200" dirty="0">
            <a:solidFill>
              <a:srgbClr val="000000"/>
            </a:solidFill>
            <a:latin typeface="+mj-lt"/>
            <a:cs typeface="HanziPen SC Bold"/>
          </a:endParaRPr>
        </a:p>
      </dsp:txBody>
      <dsp:txXfrm>
        <a:off x="0" y="1641743"/>
        <a:ext cx="2468880" cy="1242476"/>
      </dsp:txXfrm>
    </dsp:sp>
    <dsp:sp modelId="{4034C626-3BBF-B745-89F0-D9C41F37927D}">
      <dsp:nvSpPr>
        <dsp:cNvPr id="0" name=""/>
        <dsp:cNvSpPr/>
      </dsp:nvSpPr>
      <dsp:spPr>
        <a:xfrm>
          <a:off x="0" y="192186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000" b="0" i="0" kern="1200" dirty="0">
              <a:solidFill>
                <a:srgbClr val="000000"/>
              </a:solidFill>
              <a:latin typeface="+mj-lt"/>
              <a:cs typeface="HanziPen SC Bold"/>
            </a:rPr>
            <a:t>Top level</a:t>
          </a:r>
          <a:endParaRPr lang="zh-CN" altLang="en-US" sz="3000" b="0" i="0" kern="1200" dirty="0">
            <a:solidFill>
              <a:srgbClr val="000000"/>
            </a:solidFill>
            <a:latin typeface="+mj-lt"/>
            <a:cs typeface="HanziPen SC Bold"/>
          </a:endParaRPr>
        </a:p>
      </dsp:txBody>
      <dsp:txXfrm>
        <a:off x="0" y="192186"/>
        <a:ext cx="2468880" cy="1242476"/>
      </dsp:txXfrm>
    </dsp:sp>
    <dsp:sp modelId="{B29D3E6D-49F6-5B44-BF89-525C91644B4B}">
      <dsp:nvSpPr>
        <dsp:cNvPr id="0" name=""/>
        <dsp:cNvSpPr/>
      </dsp:nvSpPr>
      <dsp:spPr>
        <a:xfrm>
          <a:off x="4995152" y="295726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>
              <a:solidFill>
                <a:srgbClr val="000000"/>
              </a:solidFill>
            </a:rPr>
            <a:t>Main processor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5025478" y="326052"/>
        <a:ext cx="1492443" cy="974745"/>
      </dsp:txXfrm>
    </dsp:sp>
    <dsp:sp modelId="{CB1CE300-726B-9543-A0A6-0723D1189347}">
      <dsp:nvSpPr>
        <dsp:cNvPr id="0" name=""/>
        <dsp:cNvSpPr/>
      </dsp:nvSpPr>
      <dsp:spPr>
        <a:xfrm>
          <a:off x="4257431" y="1331123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1514268" y="0"/>
              </a:moveTo>
              <a:lnTo>
                <a:pt x="1514268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EB30-B639-0D4C-B99E-AA3D77F9AC5B}">
      <dsp:nvSpPr>
        <dsp:cNvPr id="0" name=""/>
        <dsp:cNvSpPr/>
      </dsp:nvSpPr>
      <dsp:spPr>
        <a:xfrm>
          <a:off x="3480883" y="1745282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 err="1">
              <a:solidFill>
                <a:srgbClr val="000000"/>
              </a:solidFill>
            </a:rPr>
            <a:t>FSInfo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3511209" y="1775608"/>
        <a:ext cx="1492443" cy="974745"/>
      </dsp:txXfrm>
    </dsp:sp>
    <dsp:sp modelId="{A08BE252-DC9B-9142-9A16-329D40E1860D}">
      <dsp:nvSpPr>
        <dsp:cNvPr id="0" name=""/>
        <dsp:cNvSpPr/>
      </dsp:nvSpPr>
      <dsp:spPr>
        <a:xfrm>
          <a:off x="3247919" y="2780680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47B25-10CD-1941-A445-95DF0545F564}">
      <dsp:nvSpPr>
        <dsp:cNvPr id="0" name=""/>
        <dsp:cNvSpPr/>
      </dsp:nvSpPr>
      <dsp:spPr>
        <a:xfrm>
          <a:off x="2471371" y="3194839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>
              <a:solidFill>
                <a:srgbClr val="000000"/>
              </a:solidFill>
            </a:rPr>
            <a:t>Reconstructed particles/MC particles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2501697" y="3225165"/>
        <a:ext cx="1492443" cy="974745"/>
      </dsp:txXfrm>
    </dsp:sp>
    <dsp:sp modelId="{D9FA96BF-A69A-B042-8568-0873FE1603DA}">
      <dsp:nvSpPr>
        <dsp:cNvPr id="0" name=""/>
        <dsp:cNvSpPr/>
      </dsp:nvSpPr>
      <dsp:spPr>
        <a:xfrm>
          <a:off x="4257431" y="2780680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009512" y="207079"/>
              </a:lnTo>
              <a:lnTo>
                <a:pt x="1009512" y="4141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FA97A-1B62-C646-89BC-F6538AA55CC1}">
      <dsp:nvSpPr>
        <dsp:cNvPr id="0" name=""/>
        <dsp:cNvSpPr/>
      </dsp:nvSpPr>
      <dsp:spPr>
        <a:xfrm>
          <a:off x="4490396" y="3194839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 err="1">
              <a:solidFill>
                <a:srgbClr val="000000"/>
              </a:solidFill>
            </a:rPr>
            <a:t>Ntuple</a:t>
          </a:r>
          <a:r>
            <a:rPr lang="en-US" altLang="zh-CN" sz="900" kern="1200" dirty="0">
              <a:solidFill>
                <a:srgbClr val="000000"/>
              </a:solidFill>
            </a:rPr>
            <a:t>/MC truth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4520722" y="3225165"/>
        <a:ext cx="1492443" cy="974745"/>
      </dsp:txXfrm>
    </dsp:sp>
    <dsp:sp modelId="{1992EAB5-CDC3-8049-A6C8-B0D89A83ABAB}">
      <dsp:nvSpPr>
        <dsp:cNvPr id="0" name=""/>
        <dsp:cNvSpPr/>
      </dsp:nvSpPr>
      <dsp:spPr>
        <a:xfrm>
          <a:off x="5771700" y="1331123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514268" y="207079"/>
              </a:lnTo>
              <a:lnTo>
                <a:pt x="1514268" y="4141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22510-960D-8E4D-9D26-5E6FBB1C6B92}">
      <dsp:nvSpPr>
        <dsp:cNvPr id="0" name=""/>
        <dsp:cNvSpPr/>
      </dsp:nvSpPr>
      <dsp:spPr>
        <a:xfrm>
          <a:off x="6509420" y="1745282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>
              <a:solidFill>
                <a:srgbClr val="000000"/>
              </a:solidFill>
            </a:rPr>
            <a:t>PFOs/Jets/MC particles as input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6539746" y="1775608"/>
        <a:ext cx="1492443" cy="974745"/>
      </dsp:txXfrm>
    </dsp:sp>
    <dsp:sp modelId="{01718148-DEC6-2041-A672-4BE698BBE36E}">
      <dsp:nvSpPr>
        <dsp:cNvPr id="0" name=""/>
        <dsp:cNvSpPr/>
      </dsp:nvSpPr>
      <dsp:spPr>
        <a:xfrm>
          <a:off x="7240248" y="2780680"/>
          <a:ext cx="91440" cy="414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15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69463-84A0-DE42-834A-1738C26942EC}">
      <dsp:nvSpPr>
        <dsp:cNvPr id="0" name=""/>
        <dsp:cNvSpPr/>
      </dsp:nvSpPr>
      <dsp:spPr>
        <a:xfrm>
          <a:off x="6509420" y="3194839"/>
          <a:ext cx="1553095" cy="1035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>
              <a:solidFill>
                <a:srgbClr val="000000"/>
              </a:solidFill>
            </a:rPr>
            <a:t>Arbor/Pandora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00" kern="1200" dirty="0">
              <a:solidFill>
                <a:srgbClr val="000000"/>
              </a:solidFill>
            </a:rPr>
            <a:t>Jet clustering/</a:t>
          </a:r>
          <a:r>
            <a:rPr lang="en-US" altLang="zh-CN" sz="900" kern="1200" dirty="0" err="1">
              <a:solidFill>
                <a:srgbClr val="000000"/>
              </a:solidFill>
            </a:rPr>
            <a:t>flavortag</a:t>
          </a:r>
          <a:r>
            <a:rPr lang="en-US" altLang="zh-CN" sz="900" kern="1200" dirty="0">
              <a:solidFill>
                <a:srgbClr val="000000"/>
              </a:solidFill>
            </a:rPr>
            <a:t>/MCTL … </a:t>
          </a:r>
          <a:endParaRPr lang="zh-CN" altLang="en-US" sz="900" kern="1200" dirty="0">
            <a:solidFill>
              <a:srgbClr val="000000"/>
            </a:solidFill>
          </a:endParaRPr>
        </a:p>
      </dsp:txBody>
      <dsp:txXfrm>
        <a:off x="6539746" y="3225165"/>
        <a:ext cx="1492443" cy="974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723DA-056A-C34A-AC9F-E3BDDE94F6BC}">
      <dsp:nvSpPr>
        <dsp:cNvPr id="0" name=""/>
        <dsp:cNvSpPr/>
      </dsp:nvSpPr>
      <dsp:spPr>
        <a:xfrm>
          <a:off x="3924668" y="987464"/>
          <a:ext cx="190131" cy="1230247"/>
        </a:xfrm>
        <a:custGeom>
          <a:avLst/>
          <a:gdLst/>
          <a:ahLst/>
          <a:cxnLst/>
          <a:rect l="0" t="0" r="0" b="0"/>
          <a:pathLst>
            <a:path>
              <a:moveTo>
                <a:pt x="190131" y="0"/>
              </a:moveTo>
              <a:lnTo>
                <a:pt x="190131" y="1230247"/>
              </a:lnTo>
              <a:lnTo>
                <a:pt x="0" y="12302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80F7A-617D-AE49-A513-1A7DBF66A517}">
      <dsp:nvSpPr>
        <dsp:cNvPr id="0" name=""/>
        <dsp:cNvSpPr/>
      </dsp:nvSpPr>
      <dsp:spPr>
        <a:xfrm>
          <a:off x="4114800" y="987464"/>
          <a:ext cx="3088486" cy="210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41"/>
              </a:lnTo>
              <a:lnTo>
                <a:pt x="3088486" y="1918341"/>
              </a:lnTo>
              <a:lnTo>
                <a:pt x="3088486" y="21084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F0A89-09DF-AE42-A32B-14B6743EA34C}">
      <dsp:nvSpPr>
        <dsp:cNvPr id="0" name=""/>
        <dsp:cNvSpPr/>
      </dsp:nvSpPr>
      <dsp:spPr>
        <a:xfrm>
          <a:off x="4114800" y="987464"/>
          <a:ext cx="977035" cy="210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341"/>
              </a:lnTo>
              <a:lnTo>
                <a:pt x="977035" y="1918341"/>
              </a:lnTo>
              <a:lnTo>
                <a:pt x="977035" y="21084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5827C-0E26-CC41-9DAE-F31699F1AFF8}">
      <dsp:nvSpPr>
        <dsp:cNvPr id="0" name=""/>
        <dsp:cNvSpPr/>
      </dsp:nvSpPr>
      <dsp:spPr>
        <a:xfrm>
          <a:off x="2980384" y="987464"/>
          <a:ext cx="1134415" cy="2108472"/>
        </a:xfrm>
        <a:custGeom>
          <a:avLst/>
          <a:gdLst/>
          <a:ahLst/>
          <a:cxnLst/>
          <a:rect l="0" t="0" r="0" b="0"/>
          <a:pathLst>
            <a:path>
              <a:moveTo>
                <a:pt x="1134415" y="0"/>
              </a:moveTo>
              <a:lnTo>
                <a:pt x="1134415" y="1918341"/>
              </a:lnTo>
              <a:lnTo>
                <a:pt x="0" y="1918341"/>
              </a:lnTo>
              <a:lnTo>
                <a:pt x="0" y="21084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8B80F-51E4-0D42-923A-18A3D01B47E7}">
      <dsp:nvSpPr>
        <dsp:cNvPr id="0" name=""/>
        <dsp:cNvSpPr/>
      </dsp:nvSpPr>
      <dsp:spPr>
        <a:xfrm>
          <a:off x="868933" y="987464"/>
          <a:ext cx="3245866" cy="2108472"/>
        </a:xfrm>
        <a:custGeom>
          <a:avLst/>
          <a:gdLst/>
          <a:ahLst/>
          <a:cxnLst/>
          <a:rect l="0" t="0" r="0" b="0"/>
          <a:pathLst>
            <a:path>
              <a:moveTo>
                <a:pt x="3245866" y="0"/>
              </a:moveTo>
              <a:lnTo>
                <a:pt x="3245866" y="1918341"/>
              </a:lnTo>
              <a:lnTo>
                <a:pt x="0" y="1918341"/>
              </a:lnTo>
              <a:lnTo>
                <a:pt x="0" y="21084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84AC6-9080-9247-93D3-0AA302318A93}">
      <dsp:nvSpPr>
        <dsp:cNvPr id="0" name=""/>
        <dsp:cNvSpPr/>
      </dsp:nvSpPr>
      <dsp:spPr>
        <a:xfrm>
          <a:off x="2890660" y="172616"/>
          <a:ext cx="2448278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CEPCSW</a:t>
          </a:r>
          <a:r>
            <a:rPr lang="zh-CN" altLang="en-US" sz="1800" kern="1200" dirty="0">
              <a:solidFill>
                <a:srgbClr val="0000FF"/>
              </a:solidFill>
            </a:rPr>
            <a:t> </a:t>
          </a:r>
          <a:r>
            <a:rPr lang="en-US" altLang="zh-CN" sz="1800" kern="1200" dirty="0">
              <a:solidFill>
                <a:srgbClr val="0000FF"/>
              </a:solidFill>
            </a:rPr>
            <a:t>algorithm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2890660" y="172616"/>
        <a:ext cx="2448278" cy="814847"/>
      </dsp:txXfrm>
    </dsp:sp>
    <dsp:sp modelId="{1233EFE8-F5CA-4343-ACD7-95B1F4065ECE}">
      <dsp:nvSpPr>
        <dsp:cNvPr id="0" name=""/>
        <dsp:cNvSpPr/>
      </dsp:nvSpPr>
      <dsp:spPr>
        <a:xfrm>
          <a:off x="3627423" y="1158409"/>
          <a:ext cx="1031597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 err="1">
              <a:solidFill>
                <a:srgbClr val="0000FF"/>
              </a:solidFill>
            </a:rPr>
            <a:t>FSClasser</a:t>
          </a:r>
          <a:r>
            <a:rPr lang="en-US" altLang="zh-CN" sz="1700" kern="1200" dirty="0">
              <a:solidFill>
                <a:srgbClr val="0000FF"/>
              </a:solidFill>
            </a:rPr>
            <a:t> </a:t>
          </a:r>
          <a:endParaRPr lang="zh-CN" altLang="en-US" sz="1700" kern="1200" dirty="0">
            <a:solidFill>
              <a:srgbClr val="0000FF"/>
            </a:solidFill>
          </a:endParaRPr>
        </a:p>
      </dsp:txBody>
      <dsp:txXfrm>
        <a:off x="3627423" y="1158409"/>
        <a:ext cx="1031597" cy="271615"/>
      </dsp:txXfrm>
    </dsp:sp>
    <dsp:sp modelId="{AB82F7C2-2E78-3245-A064-1A0BB33B4472}">
      <dsp:nvSpPr>
        <dsp:cNvPr id="0" name=""/>
        <dsp:cNvSpPr/>
      </dsp:nvSpPr>
      <dsp:spPr>
        <a:xfrm>
          <a:off x="82029" y="3095937"/>
          <a:ext cx="1573807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 err="1">
              <a:solidFill>
                <a:srgbClr val="0000FF"/>
              </a:solidFill>
            </a:rPr>
            <a:t>FSParticle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82029" y="3095937"/>
        <a:ext cx="1573807" cy="814847"/>
      </dsp:txXfrm>
    </dsp:sp>
    <dsp:sp modelId="{DCEB6483-11D1-8848-898C-FF656529B015}">
      <dsp:nvSpPr>
        <dsp:cNvPr id="0" name=""/>
        <dsp:cNvSpPr/>
      </dsp:nvSpPr>
      <dsp:spPr>
        <a:xfrm>
          <a:off x="396790" y="3729707"/>
          <a:ext cx="1416427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 dirty="0"/>
        </a:p>
      </dsp:txBody>
      <dsp:txXfrm>
        <a:off x="396790" y="3729707"/>
        <a:ext cx="1416427" cy="271615"/>
      </dsp:txXfrm>
    </dsp:sp>
    <dsp:sp modelId="{42E48047-509C-2141-8FB1-89406AA6031D}">
      <dsp:nvSpPr>
        <dsp:cNvPr id="0" name=""/>
        <dsp:cNvSpPr/>
      </dsp:nvSpPr>
      <dsp:spPr>
        <a:xfrm>
          <a:off x="2193480" y="3095937"/>
          <a:ext cx="1573807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 err="1">
              <a:solidFill>
                <a:srgbClr val="0000FF"/>
              </a:solidFill>
            </a:rPr>
            <a:t>FSCut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2193480" y="3095937"/>
        <a:ext cx="1573807" cy="814847"/>
      </dsp:txXfrm>
    </dsp:sp>
    <dsp:sp modelId="{58291DFA-0880-8941-A2FC-CA45B875AAAC}">
      <dsp:nvSpPr>
        <dsp:cNvPr id="0" name=""/>
        <dsp:cNvSpPr/>
      </dsp:nvSpPr>
      <dsp:spPr>
        <a:xfrm>
          <a:off x="2508241" y="3729707"/>
          <a:ext cx="1416427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 dirty="0"/>
        </a:p>
      </dsp:txBody>
      <dsp:txXfrm>
        <a:off x="2508241" y="3729707"/>
        <a:ext cx="1416427" cy="271615"/>
      </dsp:txXfrm>
    </dsp:sp>
    <dsp:sp modelId="{7BAA1A36-DCC8-DD49-840D-5348A024B7D3}">
      <dsp:nvSpPr>
        <dsp:cNvPr id="0" name=""/>
        <dsp:cNvSpPr/>
      </dsp:nvSpPr>
      <dsp:spPr>
        <a:xfrm>
          <a:off x="4304931" y="3095937"/>
          <a:ext cx="1573807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FSNtuple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4304931" y="3095937"/>
        <a:ext cx="1573807" cy="814847"/>
      </dsp:txXfrm>
    </dsp:sp>
    <dsp:sp modelId="{741105B8-4C8E-7A47-89D5-F47E6B720205}">
      <dsp:nvSpPr>
        <dsp:cNvPr id="0" name=""/>
        <dsp:cNvSpPr/>
      </dsp:nvSpPr>
      <dsp:spPr>
        <a:xfrm>
          <a:off x="4619692" y="3729707"/>
          <a:ext cx="1416427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 dirty="0"/>
        </a:p>
      </dsp:txBody>
      <dsp:txXfrm>
        <a:off x="4619692" y="3729707"/>
        <a:ext cx="1416427" cy="271615"/>
      </dsp:txXfrm>
    </dsp:sp>
    <dsp:sp modelId="{CCA4DBC6-81AB-3E49-8DE0-D9ADE05499F9}">
      <dsp:nvSpPr>
        <dsp:cNvPr id="0" name=""/>
        <dsp:cNvSpPr/>
      </dsp:nvSpPr>
      <dsp:spPr>
        <a:xfrm>
          <a:off x="6416382" y="3095937"/>
          <a:ext cx="1573807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 err="1">
              <a:solidFill>
                <a:srgbClr val="0000FF"/>
              </a:solidFill>
            </a:rPr>
            <a:t>MCtruth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6416382" y="3095937"/>
        <a:ext cx="1573807" cy="814847"/>
      </dsp:txXfrm>
    </dsp:sp>
    <dsp:sp modelId="{6DA1BC3D-28CF-B54B-ADBF-E6ED9303282D}">
      <dsp:nvSpPr>
        <dsp:cNvPr id="0" name=""/>
        <dsp:cNvSpPr/>
      </dsp:nvSpPr>
      <dsp:spPr>
        <a:xfrm>
          <a:off x="6731143" y="3729707"/>
          <a:ext cx="1416427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6731143" y="3729707"/>
        <a:ext cx="1416427" cy="271615"/>
      </dsp:txXfrm>
    </dsp:sp>
    <dsp:sp modelId="{53277E2E-102F-8F45-8A35-3F502A90CE22}">
      <dsp:nvSpPr>
        <dsp:cNvPr id="0" name=""/>
        <dsp:cNvSpPr/>
      </dsp:nvSpPr>
      <dsp:spPr>
        <a:xfrm>
          <a:off x="2350861" y="1810288"/>
          <a:ext cx="1573807" cy="8148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98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Combination</a:t>
          </a:r>
        </a:p>
      </dsp:txBody>
      <dsp:txXfrm>
        <a:off x="2350861" y="1810288"/>
        <a:ext cx="1573807" cy="814847"/>
      </dsp:txXfrm>
    </dsp:sp>
    <dsp:sp modelId="{04EC29A4-2334-B44E-B9A0-0D99E4EBC751}">
      <dsp:nvSpPr>
        <dsp:cNvPr id="0" name=""/>
        <dsp:cNvSpPr/>
      </dsp:nvSpPr>
      <dsp:spPr>
        <a:xfrm>
          <a:off x="4086334" y="2101507"/>
          <a:ext cx="914062" cy="271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700" kern="1200" dirty="0" err="1">
              <a:solidFill>
                <a:srgbClr val="0000FF"/>
              </a:solidFill>
            </a:rPr>
            <a:t>FSInfo</a:t>
          </a:r>
          <a:endParaRPr lang="zh-CN" altLang="en-US" sz="1700" kern="1200" dirty="0">
            <a:solidFill>
              <a:srgbClr val="0000FF"/>
            </a:solidFill>
          </a:endParaRPr>
        </a:p>
      </dsp:txBody>
      <dsp:txXfrm>
        <a:off x="4086334" y="2101507"/>
        <a:ext cx="914062" cy="271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2FEA8-B5F6-5F44-B84F-72F06BD2807A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Loop over all combinations: calculate variables and fill </a:t>
          </a:r>
          <a:r>
            <a:rPr lang="en-US" altLang="zh-CN" sz="1800" kern="1200" dirty="0" err="1">
              <a:solidFill>
                <a:srgbClr val="0000FF"/>
              </a:solidFill>
            </a:rPr>
            <a:t>ntuple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>
        <a:off x="0" y="3059187"/>
        <a:ext cx="6096000" cy="542210"/>
      </dsp:txXfrm>
    </dsp:sp>
    <dsp:sp modelId="{5A8C78D0-233C-D540-82EA-BBD40BA06AA3}">
      <dsp:nvSpPr>
        <dsp:cNvPr id="0" name=""/>
        <dsp:cNvSpPr/>
      </dsp:nvSpPr>
      <dsp:spPr>
        <a:xfrm>
          <a:off x="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Simple cuts </a:t>
          </a:r>
          <a:endParaRPr lang="zh-CN" altLang="en-US" sz="2700" kern="1200" dirty="0"/>
        </a:p>
      </dsp:txBody>
      <dsp:txXfrm>
        <a:off x="0" y="3581316"/>
        <a:ext cx="3047999" cy="461883"/>
      </dsp:txXfrm>
    </dsp:sp>
    <dsp:sp modelId="{6CB8CA94-9E98-E642-A7A8-6F44379C4539}">
      <dsp:nvSpPr>
        <dsp:cNvPr id="0" name=""/>
        <dsp:cNvSpPr/>
      </dsp:nvSpPr>
      <dsp:spPr>
        <a:xfrm>
          <a:off x="3048000" y="3581316"/>
          <a:ext cx="3047999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Kinematic fit</a:t>
          </a:r>
          <a:endParaRPr lang="zh-CN" altLang="en-US" sz="2700" kern="1200" dirty="0"/>
        </a:p>
      </dsp:txBody>
      <dsp:txXfrm>
        <a:off x="3048000" y="3581316"/>
        <a:ext cx="3047999" cy="461883"/>
      </dsp:txXfrm>
    </dsp:sp>
    <dsp:sp modelId="{D5015F9A-F015-6645-952B-9059542CD4C4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Combination the particle list as the request 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 rot="-10800000">
        <a:off x="0" y="1529953"/>
        <a:ext cx="6096000" cy="542047"/>
      </dsp:txXfrm>
    </dsp:sp>
    <dsp:sp modelId="{A3EBFD17-4F85-CF4E-836F-4E59F1E452C2}">
      <dsp:nvSpPr>
        <dsp:cNvPr id="0" name=""/>
        <dsp:cNvSpPr/>
      </dsp:nvSpPr>
      <dsp:spPr>
        <a:xfrm>
          <a:off x="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Events,  </a:t>
          </a:r>
          <a:r>
            <a:rPr lang="en-US" altLang="zh-CN" sz="2700" kern="1200" dirty="0" err="1"/>
            <a:t>Ntuple</a:t>
          </a:r>
          <a:r>
            <a:rPr lang="en-US" altLang="zh-CN" sz="2700" kern="1200" dirty="0"/>
            <a:t>, </a:t>
          </a:r>
          <a:endParaRPr lang="zh-CN" altLang="en-US" sz="2700" kern="1200" dirty="0"/>
        </a:p>
      </dsp:txBody>
      <dsp:txXfrm>
        <a:off x="0" y="2072001"/>
        <a:ext cx="3047999" cy="461744"/>
      </dsp:txXfrm>
    </dsp:sp>
    <dsp:sp modelId="{B721A822-749A-9144-8063-3B629C7A3B9C}">
      <dsp:nvSpPr>
        <dsp:cNvPr id="0" name=""/>
        <dsp:cNvSpPr/>
      </dsp:nvSpPr>
      <dsp:spPr>
        <a:xfrm>
          <a:off x="3048000" y="2072001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MC truth</a:t>
          </a:r>
          <a:endParaRPr lang="zh-CN" altLang="en-US" sz="2700" kern="1200" dirty="0"/>
        </a:p>
      </dsp:txBody>
      <dsp:txXfrm>
        <a:off x="3048000" y="2072001"/>
        <a:ext cx="3047999" cy="461744"/>
      </dsp:txXfrm>
    </dsp:sp>
    <dsp:sp modelId="{234B30D7-0844-D24B-8436-4BC9CC93B9B0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solidFill>
                <a:srgbClr val="0000FF"/>
              </a:solidFill>
            </a:rPr>
            <a:t> Prepare particle lists </a:t>
          </a:r>
          <a:endParaRPr lang="zh-CN" altLang="en-US" sz="1800" kern="1200" dirty="0">
            <a:solidFill>
              <a:srgbClr val="0000FF"/>
            </a:solidFill>
          </a:endParaRPr>
        </a:p>
      </dsp:txBody>
      <dsp:txXfrm rot="-10800000">
        <a:off x="0" y="0"/>
        <a:ext cx="6096000" cy="542047"/>
      </dsp:txXfrm>
    </dsp:sp>
    <dsp:sp modelId="{187B581D-5FDC-5749-BEB2-3369CEBD26A1}">
      <dsp:nvSpPr>
        <dsp:cNvPr id="0" name=""/>
        <dsp:cNvSpPr/>
      </dsp:nvSpPr>
      <dsp:spPr>
        <a:xfrm>
          <a:off x="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 err="1">
              <a:latin typeface="+mj-lt"/>
              <a:cs typeface="Symbol" charset="2"/>
            </a:rPr>
            <a:t>e</a:t>
          </a:r>
          <a:r>
            <a:rPr lang="en-US" altLang="zh-CN" sz="2700" kern="1200" dirty="0" err="1">
              <a:latin typeface="Symbol" charset="2"/>
              <a:cs typeface="Symbol" charset="2"/>
            </a:rPr>
            <a:t>,m</a:t>
          </a:r>
          <a:r>
            <a:rPr lang="en-US" altLang="zh-CN" sz="2700" kern="1200" dirty="0">
              <a:latin typeface="Symbol" charset="2"/>
              <a:cs typeface="Symbol" charset="2"/>
            </a:rPr>
            <a:t>, g</a:t>
          </a:r>
          <a:endParaRPr lang="zh-CN" altLang="en-US" sz="2700" kern="1200" dirty="0">
            <a:latin typeface="Symbol" charset="2"/>
            <a:cs typeface="Symbol" charset="2"/>
          </a:endParaRPr>
        </a:p>
      </dsp:txBody>
      <dsp:txXfrm>
        <a:off x="0" y="542766"/>
        <a:ext cx="3047999" cy="461744"/>
      </dsp:txXfrm>
    </dsp:sp>
    <dsp:sp modelId="{87D1594E-72C7-4246-99E7-5C45E17D559F}">
      <dsp:nvSpPr>
        <dsp:cNvPr id="0" name=""/>
        <dsp:cNvSpPr/>
      </dsp:nvSpPr>
      <dsp:spPr>
        <a:xfrm>
          <a:off x="3048000" y="542766"/>
          <a:ext cx="3047999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700" kern="1200" dirty="0"/>
            <a:t>Jet, </a:t>
          </a:r>
          <a:r>
            <a:rPr lang="en-US" altLang="zh-CN" sz="2700" kern="1200" dirty="0">
              <a:latin typeface="Symbol" charset="2"/>
              <a:cs typeface="Symbol" charset="2"/>
            </a:rPr>
            <a:t>t</a:t>
          </a:r>
          <a:endParaRPr lang="zh-CN" altLang="en-US" sz="2700" kern="1200" dirty="0">
            <a:latin typeface="Symbol" charset="2"/>
            <a:cs typeface="Symbol" charset="2"/>
          </a:endParaRPr>
        </a:p>
      </dsp:txBody>
      <dsp:txXfrm>
        <a:off x="3048000" y="542766"/>
        <a:ext cx="3047999" cy="4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9C79E97-E76E-FC45-A129-2E97C4B1CB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197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6850" y="762000"/>
            <a:ext cx="6770688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8940D381-E92A-E948-BB09-DDE64F96376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650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96850" y="762000"/>
            <a:ext cx="6770688" cy="3810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290DE-8A33-B844-9912-8EF1CD5F60F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39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96850" y="762000"/>
            <a:ext cx="6770688" cy="3810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0D381-E92A-E948-BB09-DDE64F963769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83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96850" y="762000"/>
            <a:ext cx="6770688" cy="3810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290DE-8A33-B844-9912-8EF1CD5F60F8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84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格式设定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013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ja-JP" altLang="en-US"/>
              <a:t>格式设定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9072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400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400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6174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ja-JP" altLang="en-US"/>
              <a:t>表格格式设定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06400" y="1066800"/>
            <a:ext cx="11480800" cy="53340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492441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ja-JP" altLang="en-US"/>
              <a:t>双列格式设定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06400" y="1066800"/>
            <a:ext cx="5638800" cy="5334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638800" cy="5334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562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144B1-FE1C-7C44-9797-51A6B1D70E5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7383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50B78-186B-D260-7EDD-8470D32BD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5260CF-52E9-CEA3-0E46-6DDEE11E8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8CC72-514B-8A98-CDFE-FE1C2CDA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0D147-3373-2560-6DAE-3EBDA4E8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3AF686-419E-2B44-46F2-281BF322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711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4708D-9C84-359B-6004-4E8E784B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711598-E1CE-36E8-9F90-AD8D2726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34A90E-6880-2AFF-20DD-F00F1F60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94A76F-2887-A7C5-0435-94801AB7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AB4899-3452-7F83-7A1A-96017DB6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364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C82DF-AD05-B839-0A31-FD58D312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F7F11C-19F3-97A9-5E06-3DF6E159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696F3-56C3-4A9B-7BAA-5875C116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AB9A8-9064-1B64-435A-1DE58A49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0B902-584A-8577-4225-4CE30383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946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8914-C157-77AE-BFAC-F26A76E6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F6F2A9-A9BF-BE22-96AE-8F87B108A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E07D7C-4C75-F33B-47DA-587236A3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F192E6-34F9-6B2F-8FC7-98F4C7EA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19449A-57F5-9F68-9638-4F6725CF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3AC85F-6CBC-43C5-6FB0-CC5C06EA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9206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41085-3CBE-F00E-E959-273A7EEC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C7D131-18BE-30DE-127D-20E744062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037965-189C-FEA7-D1F3-5FC255AFD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875244-C390-EC94-21C8-C6F30AD1D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DD6FA3-2FBD-0B1C-E935-C82289B74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249431-98D9-92A2-1D1B-0CC62CA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9433C36-30D5-2D39-A873-405E6831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FE17C-3641-54B3-D6D7-FEAB4D08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33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ja-JP" altLang="en-US"/>
              <a:t>格式设定</a:t>
            </a:r>
          </a:p>
        </p:txBody>
      </p:sp>
    </p:spTree>
    <p:extLst>
      <p:ext uri="{BB962C8B-B14F-4D97-AF65-F5344CB8AC3E}">
        <p14:creationId xmlns:p14="http://schemas.microsoft.com/office/powerpoint/2010/main" val="258927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F6319-3CA2-3BF4-8A75-929075C5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C5FE04-CBCE-75B7-1951-4F377E8E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DB98A9-AC1B-716F-98C7-C3DC6CD2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2EF464-BFAD-CE85-D1EB-33786454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040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FF4F5A-2DE4-9146-88D7-9ED9913A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246E00-1CFE-93E9-F620-39F3A2B0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18260C-7505-6B81-5877-FF02CFB2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984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1D7E3-8F38-80EE-F243-568CF9CB1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C1E598-2AE5-7900-8859-60FAA27B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4C6414-4175-80F3-AB17-2E2F4B533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44D9B-A8FC-8CDD-A487-495D4DFD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1B98FE-B002-03E8-5927-B53B6B06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90FA30-FBA3-43D7-3360-C24E9D45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143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26E11-0502-BF98-BEA5-6C7E45B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E2D2D8-CA21-DA6F-2BC3-A0F2580D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AFA645-6760-9D13-5525-364142792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E38847-63A6-1A63-B194-B4A9A19F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2EC0CF-ECCF-294B-ACF1-02AA9E3B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E7A834-2F1C-6966-C2A6-FD47DD9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3221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574A60-A9CD-FDF5-8862-492AFD30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928B8C-BD4E-351F-D49F-B869AA16A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F67F42-4DE4-EEF3-407B-ABB0F5EE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7C503-4BF2-6908-BC11-63E8A64F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B33BE1-FC07-D7EE-197A-5D88D8C6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894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E9ED2B-DE53-9796-2281-9801B995E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A83FC9-B580-1E4E-430B-B32E72C1F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FDCFA-8DEE-8CE2-EEA7-FF0922FD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A0B8C7-C108-6196-AB62-6F7CF832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0F55BB-5FFF-F8C4-5365-2ADD9371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116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格式设定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格式设定</a:t>
            </a:r>
          </a:p>
        </p:txBody>
      </p:sp>
    </p:spTree>
    <p:extLst>
      <p:ext uri="{BB962C8B-B14F-4D97-AF65-F5344CB8AC3E}">
        <p14:creationId xmlns:p14="http://schemas.microsoft.com/office/powerpoint/2010/main" val="21028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06400" y="1066800"/>
            <a:ext cx="5638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638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563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格式设定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638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ja-JP" altLang="en-US"/>
              <a:t>格式设定</a:t>
            </a:r>
          </a:p>
        </p:txBody>
      </p:sp>
    </p:spTree>
    <p:extLst>
      <p:ext uri="{BB962C8B-B14F-4D97-AF65-F5344CB8AC3E}">
        <p14:creationId xmlns:p14="http://schemas.microsoft.com/office/powerpoint/2010/main" val="37291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1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格式设定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636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876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格式设定</a:t>
            </a:r>
            <a:endParaRPr lang="ja-JP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066800"/>
            <a:ext cx="1148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1001" y="6445250"/>
            <a:ext cx="1162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ja-JP" sz="1600" baseline="0" dirty="0"/>
              <a:t>CEPC </a:t>
            </a:r>
            <a:r>
              <a:rPr lang="zh-CN" altLang="en-US" sz="1600" baseline="0" dirty="0"/>
              <a:t> </a:t>
            </a:r>
            <a:r>
              <a:rPr lang="en-US" altLang="zh-CN" sz="1600" baseline="0" dirty="0"/>
              <a:t>Physics</a:t>
            </a:r>
            <a:r>
              <a:rPr lang="zh-CN" altLang="en-US" sz="1600" baseline="0" dirty="0"/>
              <a:t> </a:t>
            </a:r>
            <a:r>
              <a:rPr lang="en-US" altLang="zh-CN" sz="1600" baseline="0" dirty="0"/>
              <a:t>Analysis</a:t>
            </a:r>
            <a:r>
              <a:rPr lang="zh-CN" altLang="en-US" sz="1600" baseline="0" dirty="0"/>
              <a:t>                           </a:t>
            </a:r>
            <a:r>
              <a:rPr lang="en-US" altLang="ja-JP" sz="1600" baseline="0" dirty="0"/>
              <a:t>20</a:t>
            </a:r>
            <a:r>
              <a:rPr lang="en-US" altLang="zh-CN" sz="1600" baseline="0" dirty="0"/>
              <a:t>25.03.04</a:t>
            </a:r>
            <a:r>
              <a:rPr lang="en-US" altLang="ja-JP" sz="1600" baseline="0" dirty="0"/>
              <a:t>                                                 </a:t>
            </a:r>
            <a:r>
              <a:rPr lang="en-US" altLang="ja-JP" sz="1600" dirty="0"/>
              <a:t>page </a:t>
            </a:r>
            <a:fld id="{3ECF796F-4BCB-2146-A2D3-E52C05A58670}" type="slidenum">
              <a:rPr lang="en-US" altLang="ja-JP" sz="1800"/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ja-JP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659A14-65A2-053A-6C0A-5E2A6033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A14CFA-6A09-6A66-0729-3E8F3D539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FFAA40-A8EF-FB20-E609-C1D43DFEB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4E848-2D41-C24C-A97F-FA36D5265381}" type="datetimeFigureOut">
              <a:rPr kumimoji="1" lang="zh-CN" altLang="en-US" smtClean="0"/>
              <a:t>2025/3/3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181C5B-B39E-DEE6-DF45-2CA16656D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DF7A4-7355-C567-0374-063C922B4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6CAB-5CAA-D246-951F-FF383022A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5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16560" y="692697"/>
            <a:ext cx="6498158" cy="2673093"/>
          </a:xfrm>
        </p:spPr>
        <p:txBody>
          <a:bodyPr/>
          <a:lstStyle/>
          <a:p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Physics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analysis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at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CEPC</a:t>
            </a:r>
            <a:br>
              <a:rPr lang="en-US" altLang="zh-CN" sz="4000" dirty="0">
                <a:solidFill>
                  <a:schemeClr val="bg1"/>
                </a:solidFill>
                <a:cs typeface="HanziPen SC Bold"/>
              </a:rPr>
            </a:b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---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view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points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of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an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  <a:r>
              <a:rPr lang="en-US" altLang="zh-CN" sz="4000" dirty="0">
                <a:solidFill>
                  <a:schemeClr val="bg1"/>
                </a:solidFill>
                <a:cs typeface="HanziPen SC Bold"/>
              </a:rPr>
              <a:t>analyzer</a:t>
            </a:r>
            <a:r>
              <a:rPr lang="zh-CN" altLang="en-US" sz="4000" dirty="0">
                <a:solidFill>
                  <a:schemeClr val="bg1"/>
                </a:solidFill>
                <a:cs typeface="HanziPen SC Bold"/>
              </a:rPr>
              <a:t>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46921" y="4568899"/>
            <a:ext cx="6498159" cy="916641"/>
          </a:xfrm>
        </p:spPr>
        <p:txBody>
          <a:bodyPr>
            <a:noAutofit/>
          </a:bodyPr>
          <a:lstStyle/>
          <a:p>
            <a:r>
              <a:rPr lang="en-US" altLang="zh-CN" sz="2000" b="1" dirty="0">
                <a:latin typeface="HanziPen SC Regular"/>
                <a:cs typeface="HanziPen SC Regular"/>
              </a:rPr>
              <a:t>LI Gang</a:t>
            </a:r>
          </a:p>
          <a:p>
            <a:r>
              <a:rPr lang="en-US" altLang="zh-CN" sz="2000" b="1" dirty="0" err="1">
                <a:latin typeface="+mj-lt"/>
                <a:cs typeface="HanziPen SC Regular"/>
              </a:rPr>
              <a:t>ligang@ihep.ac.cn</a:t>
            </a:r>
            <a:endParaRPr lang="en-US" altLang="zh-CN" sz="2000" b="1" dirty="0">
              <a:latin typeface="+mj-lt"/>
              <a:cs typeface="HanziPen SC Regular"/>
            </a:endParaRPr>
          </a:p>
          <a:p>
            <a:r>
              <a:rPr lang="en-US" altLang="zh-CN" sz="2000" b="1" dirty="0">
                <a:solidFill>
                  <a:srgbClr val="000000"/>
                </a:solidFill>
                <a:latin typeface="HanziPen SC Regular"/>
                <a:cs typeface="HanziPen SC Regular"/>
              </a:rPr>
              <a:t>IH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500250" y="778775"/>
            <a:ext cx="6930781" cy="22046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837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910D-33BC-1C94-2A06-1C6A0E9FA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F9C6F3A-5661-69D9-F10B-C02D537C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Reconstruct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simultaneously</a:t>
            </a:r>
          </a:p>
          <a:p>
            <a:pPr lvl="1"/>
            <a:r>
              <a:rPr lang="en-US" altLang="zh-CN" dirty="0"/>
              <a:t>Why?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efficiency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Jets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soft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 err="1">
                <a:latin typeface="Symbol" pitchFamily="2" charset="2"/>
              </a:rPr>
              <a:t>m</a:t>
            </a:r>
            <a:r>
              <a:rPr lang="en-US" altLang="zh-CN" baseline="30000" dirty="0" err="1">
                <a:latin typeface="Symbol" pitchFamily="2" charset="2"/>
              </a:rPr>
              <a:t>+</a:t>
            </a:r>
            <a:r>
              <a:rPr lang="en-US" altLang="zh-CN" dirty="0" err="1">
                <a:latin typeface="Symbol" pitchFamily="2" charset="2"/>
              </a:rPr>
              <a:t>m</a:t>
            </a:r>
            <a:r>
              <a:rPr lang="en-US" altLang="zh-CN" baseline="30000" dirty="0">
                <a:latin typeface="Symbol" pitchFamily="2" charset="2"/>
              </a:rPr>
              <a:t>-</a:t>
            </a:r>
            <a:r>
              <a:rPr lang="zh-CN" altLang="en-US" dirty="0">
                <a:latin typeface="Symbol" pitchFamily="2" charset="2"/>
              </a:rPr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di-jet</a:t>
            </a:r>
            <a:r>
              <a:rPr lang="zh-CN" altLang="en-US" dirty="0"/>
              <a:t>  </a:t>
            </a:r>
            <a:endParaRPr lang="en-US" altLang="zh-CN" dirty="0"/>
          </a:p>
          <a:p>
            <a:pPr lvl="2"/>
            <a:r>
              <a:rPr lang="en-US" altLang="zh-CN" dirty="0"/>
              <a:t>~50</a:t>
            </a:r>
            <a:r>
              <a:rPr lang="zh-CN" altLang="en-US" dirty="0"/>
              <a:t> </a:t>
            </a:r>
            <a:r>
              <a:rPr lang="en-US" altLang="zh-CN" dirty="0"/>
              <a:t>particles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event: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</a:p>
          <a:p>
            <a:pPr lvl="2"/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GeV/particle: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way: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selection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muon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pair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first,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perform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jet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clustering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exclusive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with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particles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en-US" altLang="zh-CN" dirty="0">
                <a:solidFill>
                  <a:srgbClr val="0000FF"/>
                </a:solidFill>
              </a:rPr>
              <a:t>Testing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all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combinations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with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reconstructed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results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endParaRPr lang="en-US" altLang="zh-CN" dirty="0">
              <a:solidFill>
                <a:srgbClr val="0000FF"/>
              </a:solidFill>
            </a:endParaRP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6A959FA-9DD0-0D5C-297E-E6DA770E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Physics</a:t>
            </a:r>
            <a:r>
              <a:rPr lang="zh-CN" altLang="en-US" sz="3600" dirty="0"/>
              <a:t> </a:t>
            </a:r>
            <a:r>
              <a:rPr lang="en-US" altLang="zh-CN" sz="3600" dirty="0"/>
              <a:t>analysis</a:t>
            </a:r>
            <a:r>
              <a:rPr lang="zh-CN" altLang="en-US" sz="3600" dirty="0"/>
              <a:t> </a:t>
            </a:r>
            <a:r>
              <a:rPr lang="en-US" altLang="zh-CN" sz="3600" dirty="0"/>
              <a:t>at</a:t>
            </a:r>
            <a:r>
              <a:rPr lang="zh-CN" altLang="en-US" sz="3600" dirty="0"/>
              <a:t> </a:t>
            </a:r>
            <a:r>
              <a:rPr lang="en-US" altLang="zh-CN" sz="3600" dirty="0" err="1"/>
              <a:t>e+e</a:t>
            </a:r>
            <a:r>
              <a:rPr lang="en-US" altLang="zh-CN" sz="3600" dirty="0"/>
              <a:t>-</a:t>
            </a:r>
            <a:r>
              <a:rPr lang="zh-CN" altLang="en-US" sz="3600" dirty="0"/>
              <a:t> </a:t>
            </a:r>
            <a:r>
              <a:rPr lang="en-US" altLang="zh-CN" sz="3600" dirty="0"/>
              <a:t>colliders:</a:t>
            </a:r>
            <a:r>
              <a:rPr lang="zh-CN" altLang="en-US" sz="3600" dirty="0"/>
              <a:t> </a:t>
            </a:r>
            <a:r>
              <a:rPr lang="en-US" altLang="zh-CN" sz="3600" dirty="0"/>
              <a:t>3</a:t>
            </a:r>
            <a:r>
              <a:rPr lang="en-US" altLang="zh-CN" sz="3600" baseline="30000" dirty="0"/>
              <a:t>rd</a:t>
            </a:r>
            <a:r>
              <a:rPr lang="zh-CN" altLang="en-US" sz="3600" dirty="0"/>
              <a:t>   </a:t>
            </a:r>
            <a:r>
              <a:rPr lang="en-US" altLang="zh-CN" sz="3600" dirty="0"/>
              <a:t>dimension</a:t>
            </a:r>
            <a:r>
              <a:rPr lang="zh-CN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3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18B5BE1-7AD1-F5A3-D5FE-668392B3B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836712"/>
            <a:ext cx="8610600" cy="5334000"/>
          </a:xfrm>
        </p:spPr>
        <p:txBody>
          <a:bodyPr/>
          <a:lstStyle/>
          <a:p>
            <a:r>
              <a:rPr lang="en-US" altLang="zh-CN" sz="2800" dirty="0"/>
              <a:t>High</a:t>
            </a:r>
            <a:r>
              <a:rPr lang="zh-CN" altLang="en-US" sz="2800" dirty="0"/>
              <a:t> </a:t>
            </a:r>
            <a:r>
              <a:rPr lang="en-US" altLang="zh-CN" sz="2800" dirty="0"/>
              <a:t>S/N</a:t>
            </a:r>
            <a:r>
              <a:rPr lang="zh-CN" altLang="en-US" sz="2800" dirty="0"/>
              <a:t> </a:t>
            </a:r>
            <a:r>
              <a:rPr lang="en-US" altLang="zh-CN" sz="2800" dirty="0"/>
              <a:t>ratio:</a:t>
            </a:r>
            <a:r>
              <a:rPr lang="zh-CN" altLang="en-US" sz="2800" dirty="0"/>
              <a:t> </a:t>
            </a:r>
            <a:r>
              <a:rPr lang="en-US" altLang="zh-CN" sz="2800" dirty="0"/>
              <a:t>O(0.001)</a:t>
            </a:r>
          </a:p>
          <a:p>
            <a:r>
              <a:rPr lang="en-US" altLang="zh-CN" sz="2800" dirty="0"/>
              <a:t>But</a:t>
            </a:r>
            <a:r>
              <a:rPr lang="zh-CN" altLang="en-US" sz="2800" dirty="0"/>
              <a:t>  </a:t>
            </a:r>
            <a:r>
              <a:rPr lang="en-US" altLang="zh-CN" sz="2800" dirty="0"/>
              <a:t>less</a:t>
            </a:r>
            <a:r>
              <a:rPr lang="zh-CN" altLang="en-US" sz="2800" dirty="0"/>
              <a:t> </a:t>
            </a:r>
            <a:r>
              <a:rPr lang="en-US" altLang="zh-CN" sz="2800" dirty="0"/>
              <a:t>~4</a:t>
            </a:r>
            <a:r>
              <a:rPr lang="zh-CN" altLang="en-US" sz="2800" dirty="0"/>
              <a:t> </a:t>
            </a:r>
            <a:r>
              <a:rPr lang="en-US" altLang="zh-CN" sz="2800" dirty="0"/>
              <a:t>M</a:t>
            </a:r>
            <a:r>
              <a:rPr lang="zh-CN" altLang="en-US" sz="2800" dirty="0"/>
              <a:t> </a:t>
            </a:r>
            <a:r>
              <a:rPr lang="en-US" altLang="zh-CN" sz="2800" dirty="0"/>
              <a:t>Higgs</a:t>
            </a:r>
            <a:r>
              <a:rPr lang="zh-CN" altLang="en-US" sz="2800" dirty="0"/>
              <a:t> </a:t>
            </a:r>
            <a:endParaRPr lang="en-US" altLang="zh-CN" sz="2800" dirty="0"/>
          </a:p>
          <a:p>
            <a:r>
              <a:rPr lang="en-US" altLang="zh-CN" sz="2800" dirty="0"/>
              <a:t>Avoid</a:t>
            </a:r>
            <a:r>
              <a:rPr lang="zh-CN" altLang="en-US" sz="2800" dirty="0"/>
              <a:t> </a:t>
            </a:r>
            <a:r>
              <a:rPr lang="en-US" altLang="zh-CN" sz="2800" dirty="0"/>
              <a:t>eff.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  <a:r>
              <a:rPr lang="zh-CN" altLang="en-US" sz="2800" dirty="0"/>
              <a:t>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F13A3D-05EC-253C-037A-649DD603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Feature</a:t>
            </a:r>
            <a:r>
              <a:rPr lang="zh-CN" altLang="en-US" sz="3600" dirty="0"/>
              <a:t> </a:t>
            </a:r>
            <a:r>
              <a:rPr lang="en-US" altLang="zh-CN" sz="3600" dirty="0"/>
              <a:t>1:</a:t>
            </a:r>
            <a:r>
              <a:rPr lang="zh-CN" altLang="en-US" sz="3600" dirty="0"/>
              <a:t> </a:t>
            </a:r>
            <a:r>
              <a:rPr lang="en-US" altLang="zh-CN" sz="3600" dirty="0"/>
              <a:t>clean</a:t>
            </a:r>
            <a:r>
              <a:rPr lang="zh-CN" altLang="en-US" sz="3600" dirty="0"/>
              <a:t> 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5D54FCD-4F59-86A7-3ACD-1526E01B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627531"/>
              </p:ext>
            </p:extLst>
          </p:nvPr>
        </p:nvGraphicFramePr>
        <p:xfrm>
          <a:off x="2783632" y="1328702"/>
          <a:ext cx="707236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747CB6D2-EE2D-4428-1B8F-2579E07FA19B}"/>
              </a:ext>
            </a:extLst>
          </p:cNvPr>
          <p:cNvGrpSpPr/>
          <p:nvPr/>
        </p:nvGrpSpPr>
        <p:grpSpPr>
          <a:xfrm>
            <a:off x="8121037" y="116632"/>
            <a:ext cx="2422134" cy="2703240"/>
            <a:chOff x="6597037" y="116632"/>
            <a:chExt cx="2422134" cy="270324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1C204E0-CDD9-9294-0142-23564F36A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037" y="116632"/>
              <a:ext cx="2422134" cy="2703240"/>
            </a:xfrm>
            <a:prstGeom prst="rect">
              <a:avLst/>
            </a:prstGeom>
          </p:spPr>
        </p:pic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822AFB5F-83EC-0984-D476-8C205FFEBFBB}"/>
                </a:ext>
              </a:extLst>
            </p:cNvPr>
            <p:cNvCxnSpPr/>
            <p:nvPr/>
          </p:nvCxnSpPr>
          <p:spPr bwMode="auto">
            <a:xfrm>
              <a:off x="8028384" y="332656"/>
              <a:ext cx="0" cy="22322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6928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C24C-7E75-4724-6C6A-D3B46D18A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3235F99-B5F1-FA6E-B34B-D400F200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triggerless</a:t>
            </a:r>
          </a:p>
          <a:p>
            <a:pPr lvl="1"/>
            <a:r>
              <a:rPr lang="en-US" altLang="zh-CN" dirty="0"/>
              <a:t>Pile-up</a:t>
            </a:r>
            <a:r>
              <a:rPr lang="zh-CN" altLang="en-US" dirty="0"/>
              <a:t> </a:t>
            </a:r>
            <a:r>
              <a:rPr lang="en-US" altLang="zh-CN" dirty="0"/>
              <a:t>free(240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360</a:t>
            </a:r>
            <a:r>
              <a:rPr lang="zh-CN" altLang="en-US" dirty="0"/>
              <a:t> </a:t>
            </a:r>
            <a:r>
              <a:rPr lang="en-US" altLang="zh-CN" dirty="0"/>
              <a:t>GeV)</a:t>
            </a:r>
          </a:p>
          <a:p>
            <a:pPr lvl="1"/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hermeticity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without</a:t>
            </a:r>
            <a:r>
              <a:rPr lang="zh-CN" altLang="en-US" dirty="0"/>
              <a:t> </a:t>
            </a:r>
            <a:r>
              <a:rPr lang="en-US" altLang="zh-CN" dirty="0"/>
              <a:t>fake</a:t>
            </a:r>
            <a:r>
              <a:rPr lang="zh-CN" altLang="en-US" dirty="0"/>
              <a:t> </a:t>
            </a:r>
            <a:r>
              <a:rPr lang="en-US" altLang="zh-CN" dirty="0"/>
              <a:t>particles</a:t>
            </a:r>
          </a:p>
          <a:p>
            <a:pPr lvl="2"/>
            <a:r>
              <a:rPr lang="en-US" altLang="zh-CN" dirty="0">
                <a:solidFill>
                  <a:srgbClr val="FF0000"/>
                </a:solidFill>
              </a:rPr>
              <a:t>|cos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en-US" altLang="zh-CN" dirty="0">
                <a:solidFill>
                  <a:srgbClr val="FF0000"/>
                </a:solidFill>
              </a:rPr>
              <a:t>|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0.98</a:t>
            </a:r>
            <a:r>
              <a:rPr lang="zh-CN" altLang="en-US" dirty="0">
                <a:solidFill>
                  <a:srgbClr val="FF0000"/>
                </a:solidFill>
              </a:rPr>
              <a:t>  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0CF2F76-5E92-D800-24B3-EF32557C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Feature</a:t>
            </a:r>
            <a:r>
              <a:rPr lang="zh-CN" altLang="en-US" sz="3600" dirty="0"/>
              <a:t> </a:t>
            </a:r>
            <a:r>
              <a:rPr lang="en-US" altLang="zh-CN" sz="3600" dirty="0"/>
              <a:t>2:</a:t>
            </a:r>
            <a:r>
              <a:rPr lang="zh-CN" altLang="en-US" sz="3600" dirty="0"/>
              <a:t>  </a:t>
            </a:r>
            <a:r>
              <a:rPr lang="en-US" altLang="zh-CN" sz="3600" dirty="0"/>
              <a:t>high</a:t>
            </a:r>
            <a:r>
              <a:rPr lang="zh-CN" altLang="en-US" sz="3600" dirty="0"/>
              <a:t> </a:t>
            </a:r>
            <a:r>
              <a:rPr lang="en-US" altLang="zh-CN" sz="3600" dirty="0"/>
              <a:t>(trigger)</a:t>
            </a:r>
            <a:r>
              <a:rPr lang="zh-CN" altLang="en-US" sz="3600" dirty="0"/>
              <a:t> </a:t>
            </a:r>
            <a:r>
              <a:rPr lang="en-US" altLang="zh-CN" sz="3600" dirty="0"/>
              <a:t>efficiency</a:t>
            </a:r>
            <a:r>
              <a:rPr lang="zh-CN" alt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0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D127F-3189-7774-39F3-C61FB6BE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F0C7467-EE2F-CD2D-0CEB-EEBD3792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powerful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</a:t>
            </a:r>
            <a:r>
              <a:rPr kumimoji="1" lang="zh-CN" altLang="en-US" dirty="0"/>
              <a:t> </a:t>
            </a:r>
            <a:r>
              <a:rPr lang="en-US" altLang="zh-CN" dirty="0"/>
              <a:t>(mass)</a:t>
            </a:r>
            <a:r>
              <a:rPr lang="zh-CN" altLang="en-US" dirty="0"/>
              <a:t> </a:t>
            </a:r>
            <a:r>
              <a:rPr lang="en-US" altLang="zh-CN" dirty="0"/>
              <a:t>resolution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kumimoji="1" lang="en-US" altLang="zh-CN" dirty="0"/>
              <a:t>Provide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extr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suppress</a:t>
            </a:r>
            <a:r>
              <a:rPr lang="zh-CN" altLang="en-US" dirty="0"/>
              <a:t> </a:t>
            </a:r>
            <a:r>
              <a:rPr lang="en-US" altLang="zh-CN" dirty="0"/>
              <a:t>backgrounds</a:t>
            </a:r>
            <a:r>
              <a:rPr lang="zh-CN" altLang="en-US" dirty="0"/>
              <a:t> </a:t>
            </a:r>
            <a:endParaRPr lang="en-US" altLang="zh-CN" dirty="0"/>
          </a:p>
          <a:p>
            <a:endParaRPr kumimoji="1" lang="en-US" altLang="zh-CN" dirty="0"/>
          </a:p>
          <a:p>
            <a:r>
              <a:rPr lang="en-US" altLang="zh-CN" dirty="0"/>
              <a:t>Package:</a:t>
            </a:r>
            <a:r>
              <a:rPr lang="zh-CN" altLang="en-US" dirty="0"/>
              <a:t> </a:t>
            </a:r>
            <a:r>
              <a:rPr lang="en-US" altLang="zh-CN" dirty="0" err="1"/>
              <a:t>MarlinKinFit</a:t>
            </a:r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1E2FC74-3E28-0A2C-3929-B9866BDD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Feature</a:t>
            </a:r>
            <a:r>
              <a:rPr lang="zh-CN" altLang="en-US" sz="3600" dirty="0"/>
              <a:t> </a:t>
            </a:r>
            <a:r>
              <a:rPr lang="en-US" altLang="zh-CN" sz="3600" dirty="0"/>
              <a:t>3:</a:t>
            </a:r>
            <a:r>
              <a:rPr lang="zh-CN" altLang="en-US" sz="3600" dirty="0"/>
              <a:t> </a:t>
            </a:r>
            <a:r>
              <a:rPr lang="en-US" altLang="zh-CN" sz="3600" dirty="0"/>
              <a:t>kinematic</a:t>
            </a:r>
            <a:r>
              <a:rPr lang="zh-CN" altLang="en-US" sz="3600" dirty="0"/>
              <a:t> </a:t>
            </a:r>
            <a:r>
              <a:rPr lang="en-US" altLang="zh-CN" sz="3600" dirty="0"/>
              <a:t>constrain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056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CC3C3-C97C-18C2-DEEF-7430E222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B96F9C7-A29B-AD69-0831-81BBBD6FE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89" y="1162633"/>
            <a:ext cx="4307572" cy="5334000"/>
          </a:xfrm>
        </p:spPr>
        <p:txBody>
          <a:bodyPr/>
          <a:lstStyle/>
          <a:p>
            <a:r>
              <a:rPr lang="en-US" altLang="zh-CN" sz="2400" dirty="0"/>
              <a:t>Exclusive: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particle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useful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</a:p>
          <a:p>
            <a:r>
              <a:rPr lang="en-US" altLang="zh-CN" sz="2400" dirty="0"/>
              <a:t>Analysis</a:t>
            </a:r>
            <a:r>
              <a:rPr lang="zh-CN" altLang="en-US" sz="2400" dirty="0"/>
              <a:t> </a:t>
            </a:r>
            <a:r>
              <a:rPr lang="en-US" altLang="zh-CN" sz="2400" dirty="0"/>
              <a:t>specific</a:t>
            </a:r>
            <a:r>
              <a:rPr lang="zh-CN" altLang="en-US" sz="2400" dirty="0"/>
              <a:t> </a:t>
            </a:r>
            <a:r>
              <a:rPr lang="en-US" altLang="zh-CN" sz="2400" dirty="0"/>
              <a:t>jet-clustering</a:t>
            </a:r>
          </a:p>
          <a:p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you</a:t>
            </a:r>
            <a:r>
              <a:rPr lang="zh-CN" altLang="en-US" sz="2400" dirty="0"/>
              <a:t> </a:t>
            </a:r>
            <a:r>
              <a:rPr lang="en-US" altLang="zh-CN" sz="2400" dirty="0"/>
              <a:t>will</a:t>
            </a:r>
            <a:r>
              <a:rPr lang="zh-CN" altLang="en-US" sz="2400" dirty="0"/>
              <a:t> </a:t>
            </a:r>
            <a:r>
              <a:rPr lang="en-US" altLang="zh-CN" sz="2400" dirty="0"/>
              <a:t>lose</a:t>
            </a:r>
            <a:r>
              <a:rPr lang="zh-CN" altLang="en-US" sz="2400" dirty="0"/>
              <a:t> </a:t>
            </a:r>
            <a:r>
              <a:rPr lang="en-US" altLang="zh-CN" sz="2400" dirty="0"/>
              <a:t>efficiency</a:t>
            </a:r>
            <a:r>
              <a:rPr lang="zh-CN" altLang="en-US" sz="2400" dirty="0"/>
              <a:t> 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EE1F23D-5388-6DC7-2454-E204C2D0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Feature</a:t>
            </a:r>
            <a:r>
              <a:rPr lang="zh-CN" altLang="en-US" sz="3600" dirty="0"/>
              <a:t> </a:t>
            </a:r>
            <a:r>
              <a:rPr lang="en-US" altLang="zh-CN" sz="3600" dirty="0"/>
              <a:t>4:</a:t>
            </a:r>
            <a:r>
              <a:rPr lang="zh-CN" altLang="en-US" sz="3600" dirty="0"/>
              <a:t> </a:t>
            </a:r>
            <a:r>
              <a:rPr lang="en-US" altLang="zh-CN" sz="3600" dirty="0"/>
              <a:t>use</a:t>
            </a:r>
            <a:r>
              <a:rPr lang="zh-CN" altLang="en-US" sz="3600" dirty="0"/>
              <a:t> </a:t>
            </a:r>
            <a:r>
              <a:rPr lang="en-US" altLang="zh-CN" sz="3600" dirty="0" err="1"/>
              <a:t>ee</a:t>
            </a:r>
            <a:r>
              <a:rPr lang="en-US" altLang="zh-CN" sz="3600" dirty="0"/>
              <a:t>-kt</a:t>
            </a:r>
            <a:r>
              <a:rPr lang="zh-CN" altLang="en-US" sz="3600" dirty="0"/>
              <a:t> </a:t>
            </a:r>
            <a:r>
              <a:rPr lang="en-US" altLang="zh-CN" sz="3600" dirty="0"/>
              <a:t>exclusively</a:t>
            </a:r>
            <a:r>
              <a:rPr lang="zh-CN" altLang="en-US" sz="3600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D6CC33-7D07-9DCA-37BB-967AD071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5900" r="3222" b="4851"/>
          <a:stretch/>
        </p:blipFill>
        <p:spPr>
          <a:xfrm>
            <a:off x="4943872" y="769293"/>
            <a:ext cx="5996862" cy="57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4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BE66468-2E01-008E-B3FA-179F27493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e+e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m+m</a:t>
            </a:r>
            <a:r>
              <a:rPr kumimoji="1" lang="en-US" altLang="zh-CN" dirty="0" err="1">
                <a:sym typeface="Wingdings" pitchFamily="2" charset="2"/>
              </a:rPr>
              <a:t>-H</a:t>
            </a:r>
            <a:endParaRPr kumimoji="1" lang="en-US" altLang="zh-CN" dirty="0">
              <a:sym typeface="Wingdings" pitchFamily="2" charset="2"/>
            </a:endParaRPr>
          </a:p>
          <a:p>
            <a:endParaRPr lang="en-US" altLang="zh-CN" dirty="0">
              <a:sym typeface="Wingdings" pitchFamily="2" charset="2"/>
            </a:endParaRPr>
          </a:p>
          <a:p>
            <a:r>
              <a:rPr kumimoji="1" lang="en-US" altLang="zh-CN" dirty="0">
                <a:sym typeface="Wingdings" pitchFamily="2" charset="2"/>
              </a:rPr>
              <a:t>Model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independent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measurement</a:t>
            </a:r>
          </a:p>
          <a:p>
            <a:r>
              <a:rPr lang="en-US" altLang="zh-CN" dirty="0">
                <a:sym typeface="Wingdings" pitchFamily="2" charset="2"/>
              </a:rPr>
              <a:t>Only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muons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from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Z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decay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used</a:t>
            </a:r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6579060-56F3-137C-A497-885A9BAC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93AD21-982F-C412-B36B-1AF8CEB8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4221088"/>
            <a:ext cx="5032102" cy="7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7EC1CE-DC19-64DB-552F-63C28D53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7" y="692696"/>
            <a:ext cx="6143887" cy="570587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412CA6-E302-80B3-8681-26AF425358D9}"/>
              </a:ext>
            </a:extLst>
          </p:cNvPr>
          <p:cNvSpPr txBox="1"/>
          <p:nvPr/>
        </p:nvSpPr>
        <p:spPr>
          <a:xfrm>
            <a:off x="4727848" y="116633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Muon</a:t>
            </a:r>
            <a:r>
              <a:rPr lang="zh-CN" altLang="en-US" dirty="0"/>
              <a:t> </a:t>
            </a:r>
            <a:r>
              <a:rPr lang="en-US" altLang="zh-CN" dirty="0"/>
              <a:t>candidates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19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C7191-995B-C8E9-6170-2F95F529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8CDE7C-F773-5C32-E06F-8DAA7C313FBA}"/>
              </a:ext>
            </a:extLst>
          </p:cNvPr>
          <p:cNvSpPr txBox="1"/>
          <p:nvPr/>
        </p:nvSpPr>
        <p:spPr>
          <a:xfrm>
            <a:off x="4727848" y="11663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Muon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87729F-03B8-6DC5-2198-D9226C62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545106"/>
            <a:ext cx="5667755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65E3F14-3E9F-727F-ACE6-20FCE0B2D220}"/>
              </a:ext>
            </a:extLst>
          </p:cNvPr>
          <p:cNvSpPr txBox="1"/>
          <p:nvPr/>
        </p:nvSpPr>
        <p:spPr>
          <a:xfrm>
            <a:off x="5303913" y="47667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Recoil</a:t>
            </a:r>
            <a:r>
              <a:rPr lang="zh-CN" altLang="en-US" dirty="0"/>
              <a:t> </a:t>
            </a:r>
            <a:r>
              <a:rPr lang="en-US" altLang="zh-CN" dirty="0"/>
              <a:t>mass</a:t>
            </a:r>
            <a:r>
              <a:rPr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98783D-F453-58CF-1566-4FC35537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56882"/>
            <a:ext cx="7772400" cy="14319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F1F844-E430-48D7-030D-08179178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165464"/>
            <a:ext cx="3878188" cy="32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7547-A9E7-68CA-7A10-A215EB3E9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420529D-1436-5953-623E-FF968B1D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e+e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m+m</a:t>
            </a:r>
            <a:r>
              <a:rPr kumimoji="1" lang="en-US" altLang="zh-CN" dirty="0" err="1">
                <a:sym typeface="Wingdings" pitchFamily="2" charset="2"/>
              </a:rPr>
              <a:t>-H</a:t>
            </a:r>
            <a:r>
              <a:rPr kumimoji="1" lang="en-US" altLang="zh-CN" dirty="0">
                <a:sym typeface="Wingdings" pitchFamily="2" charset="2"/>
              </a:rPr>
              <a:t>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Higgs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di-jet</a:t>
            </a:r>
            <a:r>
              <a:rPr kumimoji="1" lang="zh-CN" altLang="en-US" dirty="0">
                <a:sym typeface="Wingdings" pitchFamily="2" charset="2"/>
              </a:rPr>
              <a:t> </a:t>
            </a:r>
            <a:endParaRPr kumimoji="1" lang="en-US" altLang="zh-CN" dirty="0">
              <a:sym typeface="Wingdings" pitchFamily="2" charset="2"/>
            </a:endParaRPr>
          </a:p>
          <a:p>
            <a:endParaRPr lang="en-US" altLang="zh-CN" dirty="0">
              <a:sym typeface="Wingdings" pitchFamily="2" charset="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19C3089-0138-074B-0A64-0DC453F3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F42DDE-A64A-B8EE-B440-862CE9C09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76" y="1700809"/>
            <a:ext cx="6618181" cy="22542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BFC7F2-C0B8-5FD2-015B-D9813BB66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077073"/>
            <a:ext cx="6652716" cy="244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0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D7DBC-6EFD-599F-3F86-7D1C6A2F9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7F1284-9170-1F7F-0370-18165F96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FFFF"/>
                </a:solidFill>
                <a:latin typeface="+mn-lt"/>
                <a:cs typeface="HanziPen SC Bold"/>
              </a:rPr>
              <a:t>Physics</a:t>
            </a:r>
            <a:r>
              <a:rPr kumimoji="1" lang="zh-CN" altLang="en-US" dirty="0">
                <a:solidFill>
                  <a:srgbClr val="FFFFFF"/>
                </a:solidFill>
                <a:latin typeface="+mn-lt"/>
                <a:cs typeface="HanziPen SC Bold"/>
              </a:rPr>
              <a:t> </a:t>
            </a:r>
            <a:r>
              <a:rPr kumimoji="1" lang="en-US" altLang="zh-CN" dirty="0">
                <a:solidFill>
                  <a:srgbClr val="FFFFFF"/>
                </a:solidFill>
                <a:latin typeface="+mn-lt"/>
                <a:cs typeface="HanziPen SC Bold"/>
              </a:rPr>
              <a:t>at</a:t>
            </a:r>
            <a:r>
              <a:rPr kumimoji="1" lang="zh-CN" altLang="en-US" dirty="0">
                <a:solidFill>
                  <a:srgbClr val="FFFFFF"/>
                </a:solidFill>
                <a:latin typeface="+mn-lt"/>
                <a:cs typeface="HanziPen SC Bold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+mn-lt"/>
                <a:cs typeface="HanziPen SC Bold"/>
              </a:rPr>
              <a:t>CEPC</a:t>
            </a:r>
            <a:endParaRPr kumimoji="1" lang="zh-CN" altLang="en-US" dirty="0">
              <a:solidFill>
                <a:srgbClr val="FFFFFF"/>
              </a:solidFill>
              <a:latin typeface="+mn-lt"/>
              <a:cs typeface="HanziPen SC Bold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47949-236D-0853-1178-37554291F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j-lt"/>
                <a:cs typeface="HanziPen SC Bold"/>
              </a:rPr>
              <a:t>Precision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and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systematical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study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of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Higgs,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W,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and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Z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boson,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as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well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as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flavor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physics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with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Z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decays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endParaRPr lang="en-US" altLang="zh-CN" dirty="0">
              <a:latin typeface="+mj-lt"/>
              <a:cs typeface="HanziPen SC Bold"/>
            </a:endParaRPr>
          </a:p>
          <a:p>
            <a:endParaRPr lang="en-US" altLang="zh-CN" dirty="0">
              <a:latin typeface="+mj-lt"/>
              <a:cs typeface="HanziPen SC Bold"/>
            </a:endParaRPr>
          </a:p>
          <a:p>
            <a:pPr lvl="1"/>
            <a:r>
              <a:rPr lang="en-US" altLang="zh-CN" dirty="0">
                <a:latin typeface="+mj-lt"/>
                <a:cs typeface="HanziPen SC Bold"/>
              </a:rPr>
              <a:t>WHZ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physics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(most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are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exclusive)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endParaRPr lang="en-US" altLang="zh-CN" dirty="0">
              <a:latin typeface="+mj-lt"/>
              <a:cs typeface="HanziPen SC Bold"/>
            </a:endParaRPr>
          </a:p>
          <a:p>
            <a:pPr lvl="1"/>
            <a:endParaRPr kumimoji="1" lang="en-US" altLang="zh-CN" dirty="0">
              <a:latin typeface="+mj-lt"/>
              <a:cs typeface="HanziPen SC Bold"/>
            </a:endParaRPr>
          </a:p>
          <a:p>
            <a:pPr lvl="1"/>
            <a:r>
              <a:rPr lang="en-US" altLang="zh-CN" dirty="0">
                <a:latin typeface="+mj-lt"/>
                <a:cs typeface="HanziPen SC Bold"/>
              </a:rPr>
              <a:t>Flavor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physics</a:t>
            </a:r>
            <a:r>
              <a:rPr lang="zh-CN" altLang="en-US" dirty="0">
                <a:latin typeface="+mj-lt"/>
                <a:cs typeface="HanziPen SC Bold"/>
              </a:rPr>
              <a:t>  </a:t>
            </a:r>
            <a:r>
              <a:rPr lang="en-US" altLang="zh-CN" dirty="0">
                <a:latin typeface="+mj-lt"/>
                <a:cs typeface="HanziPen SC Bold"/>
              </a:rPr>
              <a:t>(inclusive</a:t>
            </a:r>
            <a:r>
              <a:rPr lang="zh-CN" altLang="en-US" dirty="0">
                <a:latin typeface="+mj-lt"/>
                <a:cs typeface="HanziPen SC Bold"/>
              </a:rPr>
              <a:t> </a:t>
            </a:r>
            <a:r>
              <a:rPr lang="en-US" altLang="zh-CN" dirty="0">
                <a:latin typeface="+mj-lt"/>
                <a:cs typeface="HanziPen SC Bold"/>
              </a:rPr>
              <a:t>analysis)</a:t>
            </a:r>
            <a:r>
              <a:rPr kumimoji="1" lang="zh-CN" altLang="en-US" dirty="0">
                <a:latin typeface="+mj-lt"/>
                <a:cs typeface="HanziPen SC Bold"/>
              </a:rPr>
              <a:t> </a:t>
            </a:r>
            <a:endParaRPr kumimoji="1" lang="en-US" altLang="zh-CN" dirty="0">
              <a:latin typeface="+mj-lt"/>
              <a:cs typeface="HanziPen SC Bold"/>
            </a:endParaRPr>
          </a:p>
          <a:p>
            <a:endParaRPr kumimoji="1" lang="en-US" altLang="zh-CN" dirty="0">
              <a:latin typeface="+mj-lt"/>
              <a:cs typeface="HanziPen SC Bold"/>
            </a:endParaRPr>
          </a:p>
        </p:txBody>
      </p:sp>
    </p:spTree>
    <p:extLst>
      <p:ext uri="{BB962C8B-B14F-4D97-AF65-F5344CB8AC3E}">
        <p14:creationId xmlns:p14="http://schemas.microsoft.com/office/powerpoint/2010/main" val="215853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2DB0-E81C-AE8F-A8D8-AD0F6AA5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6300B7-7D48-9E55-91F4-A6E558E09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e+e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m+m</a:t>
            </a:r>
            <a:r>
              <a:rPr kumimoji="1" lang="en-US" altLang="zh-CN" dirty="0" err="1">
                <a:sym typeface="Wingdings" pitchFamily="2" charset="2"/>
              </a:rPr>
              <a:t>-H</a:t>
            </a:r>
            <a:r>
              <a:rPr kumimoji="1" lang="en-US" altLang="zh-CN" dirty="0">
                <a:sym typeface="Wingdings" pitchFamily="2" charset="2"/>
              </a:rPr>
              <a:t>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Higgs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di-jet</a:t>
            </a:r>
            <a:r>
              <a:rPr kumimoji="1" lang="zh-CN" altLang="en-US" dirty="0">
                <a:sym typeface="Wingdings" pitchFamily="2" charset="2"/>
              </a:rPr>
              <a:t> </a:t>
            </a:r>
            <a:endParaRPr kumimoji="1" lang="en-US" altLang="zh-CN" dirty="0">
              <a:sym typeface="Wingdings" pitchFamily="2" charset="2"/>
            </a:endParaRPr>
          </a:p>
          <a:p>
            <a:endParaRPr lang="en-US" altLang="zh-CN" dirty="0">
              <a:sym typeface="Wingdings" pitchFamily="2" charset="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22F938D-1F90-B762-500F-2ECAB221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4FFAE5-42E7-DEC1-8666-049AA635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916832"/>
            <a:ext cx="6583360" cy="41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4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457E-4745-8FC5-FA53-5057EBEB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AFDFD96-C833-BE20-B175-20ED08256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e+e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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 err="1">
                <a:latin typeface="Symbol" pitchFamily="2" charset="2"/>
                <a:sym typeface="Wingdings" pitchFamily="2" charset="2"/>
              </a:rPr>
              <a:t>m+m</a:t>
            </a:r>
            <a:r>
              <a:rPr kumimoji="1" lang="en-US" altLang="zh-CN" dirty="0" err="1">
                <a:sym typeface="Wingdings" pitchFamily="2" charset="2"/>
              </a:rPr>
              <a:t>-H</a:t>
            </a:r>
            <a:r>
              <a:rPr kumimoji="1" lang="en-US" altLang="zh-CN" dirty="0">
                <a:sym typeface="Wingdings" pitchFamily="2" charset="2"/>
              </a:rPr>
              <a:t>,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Higgs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di-jet</a:t>
            </a:r>
            <a:r>
              <a:rPr kumimoji="1" lang="zh-CN" altLang="en-US" dirty="0">
                <a:sym typeface="Wingdings" pitchFamily="2" charset="2"/>
              </a:rPr>
              <a:t> </a:t>
            </a:r>
            <a:endParaRPr kumimoji="1" lang="en-US" altLang="zh-CN" dirty="0">
              <a:sym typeface="Wingdings" pitchFamily="2" charset="2"/>
            </a:endParaRPr>
          </a:p>
          <a:p>
            <a:endParaRPr lang="en-US" altLang="zh-CN" dirty="0">
              <a:sym typeface="Wingdings" pitchFamily="2" charset="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1472CF1-900D-1903-2168-FAC3DE5D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60EC7B-624F-D38E-ACC2-0F472DCA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59" y="2420889"/>
            <a:ext cx="8810683" cy="32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10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t="31110"/>
          <a:stretch/>
        </p:blipFill>
        <p:spPr>
          <a:xfrm>
            <a:off x="1650000" y="980728"/>
            <a:ext cx="8892000" cy="44648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EA53ECB-0130-1EB2-A7B4-A0FB238CC341}"/>
              </a:ext>
            </a:extLst>
          </p:cNvPr>
          <p:cNvSpPr txBox="1"/>
          <p:nvPr/>
        </p:nvSpPr>
        <p:spPr>
          <a:xfrm>
            <a:off x="5284729" y="460639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Job</a:t>
            </a:r>
            <a:r>
              <a:rPr lang="zh-CN" altLang="en-US" dirty="0"/>
              <a:t> </a:t>
            </a:r>
            <a:r>
              <a:rPr lang="en-US" altLang="zh-CN" dirty="0"/>
              <a:t>options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60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HanziPen SC Bold"/>
              </a:rPr>
              <a:t>Information</a:t>
            </a:r>
            <a:r>
              <a:rPr lang="zh-CN" altLang="en-US" dirty="0">
                <a:cs typeface="HanziPen SC Bold"/>
              </a:rPr>
              <a:t> </a:t>
            </a:r>
            <a:r>
              <a:rPr lang="en-US" altLang="zh-CN" dirty="0">
                <a:cs typeface="HanziPen SC Bold"/>
              </a:rPr>
              <a:t>on</a:t>
            </a:r>
            <a:r>
              <a:rPr lang="zh-CN" altLang="en-US" dirty="0">
                <a:cs typeface="HanziPen SC Bold"/>
              </a:rPr>
              <a:t> </a:t>
            </a:r>
            <a:r>
              <a:rPr lang="en-US" altLang="zh-CN" dirty="0">
                <a:cs typeface="HanziPen SC Bold"/>
              </a:rPr>
              <a:t>screen</a:t>
            </a:r>
            <a:endParaRPr kumimoji="1" lang="zh-CN" altLang="en-US" dirty="0">
              <a:cs typeface="HanziPen S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6712"/>
            <a:ext cx="8610600" cy="5334000"/>
          </a:xfrm>
        </p:spPr>
        <p:txBody>
          <a:bodyPr/>
          <a:lstStyle/>
          <a:p>
            <a:r>
              <a:rPr lang="en-US" dirty="0"/>
              <a:t>Marlin </a:t>
            </a:r>
            <a:r>
              <a:rPr lang="en-US" dirty="0" err="1"/>
              <a:t>FS_example.xml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2776"/>
            <a:ext cx="9144000" cy="51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4A20C62-8BC5-9C1D-5A00-1A953ADF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Analysis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e+e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colliders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(some)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yourself,</a:t>
            </a:r>
            <a:r>
              <a:rPr lang="zh-CN" altLang="en-US" dirty="0"/>
              <a:t> </a:t>
            </a:r>
            <a:r>
              <a:rPr lang="en-US" altLang="zh-CN" dirty="0"/>
              <a:t>tuning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kumimoji="1" lang="en-US" altLang="zh-CN" dirty="0"/>
              <a:t>Try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kinematic</a:t>
            </a:r>
            <a:r>
              <a:rPr lang="zh-CN" altLang="en-US" dirty="0"/>
              <a:t> </a:t>
            </a:r>
            <a:r>
              <a:rPr lang="en-US" altLang="zh-CN" dirty="0"/>
              <a:t>fit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cos(</a:t>
            </a:r>
            <a:r>
              <a:rPr lang="en-US" altLang="zh-CN" dirty="0">
                <a:latin typeface="Symbol" pitchFamily="2" charset="2"/>
              </a:rPr>
              <a:t>q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eta,</a:t>
            </a:r>
            <a:r>
              <a:rPr lang="zh-CN" altLang="en-US" dirty="0"/>
              <a:t> </a:t>
            </a:r>
            <a:r>
              <a:rPr lang="en-US" altLang="zh-CN" dirty="0"/>
              <a:t>respectively</a:t>
            </a:r>
            <a:r>
              <a:rPr lang="zh-CN" altLang="en-US" dirty="0"/>
              <a:t> </a:t>
            </a:r>
            <a:endParaRPr kumimoji="1"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A6A727-67C2-E226-44E9-E93729C0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44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FB759E4-B785-07F3-E353-6DF9D02F6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E02A2E0-135A-0454-96C6-B113EC32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Backups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00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47867" y="656293"/>
            <a:ext cx="5503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  <a:cs typeface="HanziPen SC Bold"/>
              </a:rPr>
              <a:t>Overview of data-analysis  </a:t>
            </a:r>
            <a:endParaRPr lang="zh-CN" altLang="en-US" sz="2800" dirty="0">
              <a:latin typeface="+mj-lt"/>
              <a:cs typeface="HanziPen SC Bold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1847" y="2669341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            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073275" y="1600201"/>
            <a:ext cx="8042276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Two stages: 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Pre-selection and </a:t>
            </a:r>
            <a:r>
              <a:rPr lang="en-US" altLang="zh-CN" dirty="0" err="1">
                <a:solidFill>
                  <a:srgbClr val="FFFFFF"/>
                </a:solidFill>
                <a:latin typeface="+mj-lt"/>
                <a:cs typeface="HanziPen SC Bold"/>
              </a:rPr>
              <a:t>Ntuple</a:t>
            </a:r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 production 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Root  script –  plots and numerical results </a:t>
            </a:r>
          </a:p>
          <a:p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First state 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Particle Objects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MC particles – used for comparison </a:t>
            </a:r>
          </a:p>
          <a:p>
            <a:pPr lvl="2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</a:rPr>
              <a:t>Reconstructed particles (tracks, clusters, jets ) </a:t>
            </a:r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 event 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Combination of objects  candidate</a:t>
            </a:r>
            <a:r>
              <a:rPr lang="zh-CN" altLang="en-US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 </a:t>
            </a:r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events </a:t>
            </a:r>
          </a:p>
          <a:p>
            <a:pPr lvl="1"/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Fill </a:t>
            </a:r>
            <a:r>
              <a:rPr lang="en-US" altLang="zh-CN" dirty="0" err="1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ntuples</a:t>
            </a:r>
            <a:r>
              <a:rPr lang="en-US" altLang="zh-CN" dirty="0">
                <a:solidFill>
                  <a:srgbClr val="FFFFFF"/>
                </a:solidFill>
                <a:latin typeface="+mj-lt"/>
                <a:cs typeface="HanziPen SC Bold"/>
                <a:sym typeface="Wingdings"/>
              </a:rPr>
              <a:t> for the next stage in root …</a:t>
            </a:r>
          </a:p>
          <a:p>
            <a:pPr lvl="1"/>
            <a:endParaRPr lang="zh-CN" altLang="en-US" dirty="0">
              <a:solidFill>
                <a:srgbClr val="FFFFFF"/>
              </a:solidFill>
              <a:latin typeface="+mj-lt"/>
              <a:cs typeface="HanziPen SC Bold"/>
            </a:endParaRPr>
          </a:p>
        </p:txBody>
      </p:sp>
    </p:spTree>
    <p:extLst>
      <p:ext uri="{BB962C8B-B14F-4D97-AF65-F5344CB8AC3E}">
        <p14:creationId xmlns:p14="http://schemas.microsoft.com/office/powerpoint/2010/main" val="608401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cs typeface="HanziPen SC Bold"/>
              </a:rPr>
              <a:t>Overview of data-analysis  (cont’d )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279353" y="5067236"/>
            <a:ext cx="325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HanziPen SC Bold"/>
                <a:cs typeface="HanziPen SC Bold"/>
              </a:rPr>
              <a:t> </a:t>
            </a:r>
            <a:endParaRPr lang="zh-CN" altLang="en-US" dirty="0">
              <a:latin typeface="HanziPen SC Bold"/>
              <a:cs typeface="HanziPen SC Bold"/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3299345" y="5298068"/>
            <a:ext cx="1425460" cy="612648"/>
          </a:xfrm>
          <a:prstGeom prst="wedgeRectCallout">
            <a:avLst>
              <a:gd name="adj1" fmla="val -61931"/>
              <a:gd name="adj2" fmla="val -1849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0000"/>
                </a:solidFill>
                <a:latin typeface="HanziPen SC Bold"/>
                <a:cs typeface="HanziPen SC Bold"/>
              </a:rPr>
              <a:t>CEPCSW </a:t>
            </a:r>
            <a:endParaRPr lang="zh-CN" altLang="en-US" dirty="0">
              <a:solidFill>
                <a:srgbClr val="FF0000"/>
              </a:solidFill>
              <a:latin typeface="HanziPen SC Bold"/>
              <a:cs typeface="HanziPen SC Bold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588683" y="5125547"/>
            <a:ext cx="1386584" cy="818055"/>
          </a:xfrm>
          <a:prstGeom prst="wedgeRoundRectCallout">
            <a:avLst>
              <a:gd name="adj1" fmla="val -139876"/>
              <a:gd name="adj2" fmla="val -1553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0000"/>
                </a:solidFill>
                <a:latin typeface="HanziPen SC Bold"/>
                <a:cs typeface="HanziPen SC Bold"/>
              </a:rPr>
              <a:t>Root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8427356" y="1906525"/>
            <a:ext cx="1390228" cy="612648"/>
          </a:xfrm>
          <a:prstGeom prst="wedgeRoundRectCallout">
            <a:avLst>
              <a:gd name="adj1" fmla="val -63349"/>
              <a:gd name="adj2" fmla="val 1365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HanziPen SC Bold"/>
                <a:cs typeface="HanziPen SC Bold"/>
              </a:rPr>
              <a:t>Root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7517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cs typeface="HanziPen SC Bold"/>
              </a:rPr>
              <a:t>Overview of data-analysis  (cont’d )</a:t>
            </a:r>
            <a:endParaRPr lang="zh-CN" altLang="en-US" sz="4000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958062" y="1600201"/>
          <a:ext cx="515748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788459" y="2073274"/>
            <a:ext cx="3519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+mj-lt"/>
                <a:cs typeface="HanziPen SC Bold"/>
              </a:rPr>
              <a:t>Feed all types of particle object to the </a:t>
            </a:r>
            <a:r>
              <a:rPr lang="en-US" altLang="zh-CN" sz="3200" dirty="0">
                <a:solidFill>
                  <a:srgbClr val="0000FF"/>
                </a:solidFill>
                <a:latin typeface="+mj-lt"/>
                <a:cs typeface="HanziPen SC Bold"/>
              </a:rPr>
              <a:t>combination engine </a:t>
            </a:r>
            <a:r>
              <a:rPr lang="en-US" altLang="zh-CN" sz="3200" dirty="0">
                <a:latin typeface="+mj-lt"/>
                <a:cs typeface="HanziPen SC Bold"/>
              </a:rPr>
              <a:t>for further  processing </a:t>
            </a:r>
            <a:endParaRPr lang="zh-CN" altLang="en-US" sz="3200" dirty="0">
              <a:latin typeface="+mj-lt"/>
              <a:cs typeface="HanziPen SC Bold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4711" y="5312763"/>
            <a:ext cx="497924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HanziPen SC Bold"/>
                <a:cs typeface="HanziPen SC Bold"/>
              </a:rPr>
              <a:t>ee+X</a:t>
            </a:r>
            <a:r>
              <a:rPr lang="en-US" altLang="zh-CN" sz="2800" dirty="0">
                <a:solidFill>
                  <a:srgbClr val="FF0000"/>
                </a:solidFill>
                <a:latin typeface="HanziPen SC Bold"/>
                <a:cs typeface="HanziPen SC Bold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mm</a:t>
            </a:r>
            <a:r>
              <a:rPr lang="en-US" altLang="zh-CN" sz="2800" dirty="0" err="1">
                <a:solidFill>
                  <a:srgbClr val="FF0000"/>
                </a:solidFill>
                <a:latin typeface="HanziPen SC Bold"/>
                <a:cs typeface="HanziPen SC Bold"/>
              </a:rPr>
              <a:t>+X</a:t>
            </a:r>
            <a:r>
              <a:rPr lang="en-US" altLang="zh-CN" sz="2800" dirty="0">
                <a:solidFill>
                  <a:srgbClr val="FF0000"/>
                </a:solidFill>
                <a:latin typeface="HanziPen SC Bold"/>
                <a:cs typeface="HanziPen SC Bold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HanziPen SC Bold"/>
                <a:cs typeface="HanziPen SC Bold"/>
              </a:rPr>
              <a:t>jj+ee</a:t>
            </a:r>
            <a:r>
              <a:rPr lang="en-US" altLang="zh-CN" sz="2800" dirty="0">
                <a:solidFill>
                  <a:srgbClr val="FF0000"/>
                </a:solidFill>
                <a:latin typeface="HanziPen SC Bold"/>
                <a:cs typeface="HanziPen SC Bold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HanziPen SC Bold"/>
                <a:cs typeface="HanziPen SC Bold"/>
              </a:rPr>
              <a:t>jj+</a:t>
            </a:r>
            <a:r>
              <a:rPr lang="en-US" altLang="zh-CN" sz="28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mm</a:t>
            </a:r>
            <a:r>
              <a:rPr lang="en-US" altLang="zh-CN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HanziPen SC Bold"/>
                <a:cs typeface="HanziPen SC Bold"/>
              </a:rPr>
              <a:t>…  </a:t>
            </a:r>
            <a:endParaRPr lang="zh-CN" altLang="en-US" sz="2800" dirty="0">
              <a:solidFill>
                <a:srgbClr val="FF0000"/>
              </a:solidFill>
              <a:latin typeface="HanziPen SC Bold"/>
              <a:cs typeface="HanziPen SC Bold"/>
            </a:endParaRPr>
          </a:p>
        </p:txBody>
      </p:sp>
    </p:spTree>
    <p:extLst>
      <p:ext uri="{BB962C8B-B14F-4D97-AF65-F5344CB8AC3E}">
        <p14:creationId xmlns:p14="http://schemas.microsoft.com/office/powerpoint/2010/main" val="3531023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cs typeface="HanziPen SC Bold"/>
              </a:rPr>
              <a:t>Abstract of tasks </a:t>
            </a:r>
            <a:endParaRPr kumimoji="1" lang="zh-CN" altLang="en-US" dirty="0">
              <a:cs typeface="HanziPen SC Bold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latin typeface="+mj-lt"/>
                <a:cs typeface="HanziPen SC Bold"/>
              </a:rPr>
              <a:t>Class </a:t>
            </a:r>
            <a:r>
              <a:rPr kumimoji="1" lang="en-US" altLang="zh-CN" dirty="0" err="1">
                <a:latin typeface="+mj-lt"/>
                <a:cs typeface="HanziPen SC Bold"/>
              </a:rPr>
              <a:t>FSParticle</a:t>
            </a:r>
            <a:r>
              <a:rPr kumimoji="1" lang="en-US" altLang="zh-CN" dirty="0">
                <a:latin typeface="+mj-lt"/>
                <a:cs typeface="HanziPen SC Bold"/>
              </a:rPr>
              <a:t>            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 all types of (reconstructed) particles</a:t>
            </a:r>
          </a:p>
          <a:p>
            <a:r>
              <a:rPr kumimoji="1" lang="en-US" altLang="zh-CN" dirty="0">
                <a:latin typeface="+mj-lt"/>
                <a:cs typeface="HanziPen SC Bold"/>
                <a:sym typeface="Wingdings"/>
              </a:rPr>
              <a:t>Class </a:t>
            </a:r>
            <a:r>
              <a:rPr kumimoji="1" lang="en-US" altLang="zh-CN" dirty="0" err="1">
                <a:latin typeface="+mj-lt"/>
                <a:cs typeface="HanziPen SC Bold"/>
                <a:sym typeface="Wingdings"/>
              </a:rPr>
              <a:t>FSinfo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                   all kinds of combination</a:t>
            </a:r>
          </a:p>
          <a:p>
            <a:r>
              <a:rPr kumimoji="1" lang="en-US" altLang="zh-CN" dirty="0">
                <a:latin typeface="+mj-lt"/>
                <a:cs typeface="HanziPen SC Bold"/>
                <a:sym typeface="Wingdings"/>
              </a:rPr>
              <a:t>Class </a:t>
            </a:r>
            <a:r>
              <a:rPr kumimoji="1" lang="en-US" altLang="zh-CN" dirty="0" err="1">
                <a:latin typeface="+mj-lt"/>
                <a:cs typeface="HanziPen SC Bold"/>
                <a:sym typeface="Wingdings"/>
              </a:rPr>
              <a:t>NTupleHelper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     service of </a:t>
            </a:r>
            <a:r>
              <a:rPr kumimoji="1" lang="en-US" altLang="zh-CN" dirty="0" err="1">
                <a:latin typeface="+mj-lt"/>
                <a:cs typeface="HanziPen SC Bold"/>
                <a:sym typeface="Wingdings"/>
              </a:rPr>
              <a:t>ntuple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 </a:t>
            </a:r>
          </a:p>
          <a:p>
            <a:r>
              <a:rPr kumimoji="1" lang="en-US" altLang="zh-CN" dirty="0">
                <a:latin typeface="+mj-lt"/>
                <a:cs typeface="HanziPen SC Bold"/>
                <a:sym typeface="Wingdings"/>
              </a:rPr>
              <a:t>Class </a:t>
            </a:r>
            <a:r>
              <a:rPr kumimoji="1" lang="en-US" altLang="zh-CN" dirty="0" err="1">
                <a:latin typeface="+mj-lt"/>
                <a:cs typeface="HanziPen SC Bold"/>
                <a:sym typeface="Wingdings"/>
              </a:rPr>
              <a:t>MCTruthHelper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  service of MC truth</a:t>
            </a:r>
          </a:p>
          <a:p>
            <a:r>
              <a:rPr kumimoji="1" lang="en-US" altLang="zh-CN" dirty="0">
                <a:latin typeface="+mj-lt"/>
                <a:cs typeface="HanziPen SC Bold"/>
                <a:sym typeface="Wingdings"/>
              </a:rPr>
              <a:t>Class </a:t>
            </a:r>
            <a:r>
              <a:rPr kumimoji="1" lang="en-US" altLang="zh-CN" dirty="0" err="1">
                <a:latin typeface="+mj-lt"/>
                <a:cs typeface="HanziPen SC Bold"/>
                <a:sym typeface="Wingdings"/>
              </a:rPr>
              <a:t>FSCut</a:t>
            </a:r>
            <a:r>
              <a:rPr kumimoji="1" lang="en-US" altLang="zh-CN" dirty="0">
                <a:latin typeface="+mj-lt"/>
                <a:cs typeface="HanziPen SC Bold"/>
                <a:sym typeface="Wingdings"/>
              </a:rPr>
              <a:t>                    preliminary cuts </a:t>
            </a:r>
          </a:p>
          <a:p>
            <a:endParaRPr kumimoji="1" lang="zh-CN" altLang="en-US" dirty="0">
              <a:latin typeface="+mj-lt"/>
              <a:cs typeface="HanziPen SC Bold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BCD84C-17AF-AF8D-458E-B502365E5E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431704" y="560863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nl-NL" altLang="zh-CN"/>
              <a:t>CEPC analysis 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34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5AE477F-C3A9-88A1-2C93-B8B9ADDE1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980728"/>
            <a:ext cx="6757490" cy="533400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74076B8-3306-B551-BBF1-C4476F3F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61538D-1734-FDD8-8AB6-8B5F6934E0F3}"/>
              </a:ext>
            </a:extLst>
          </p:cNvPr>
          <p:cNvSpPr txBox="1"/>
          <p:nvPr/>
        </p:nvSpPr>
        <p:spPr>
          <a:xfrm>
            <a:off x="7464152" y="913284"/>
            <a:ext cx="4608512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PFA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K/pi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&lt;3%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6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cs typeface="HanziPen SC Bold"/>
              </a:rPr>
              <a:t>Final state classification </a:t>
            </a:r>
            <a:endParaRPr kumimoji="1" lang="zh-CN" altLang="en-US" dirty="0">
              <a:cs typeface="HanziPen SC Bold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772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HanziPen SC Bold"/>
                <a:cs typeface="HanziPen SC Bold"/>
              </a:rPr>
              <a:t>Structure of code  </a:t>
            </a:r>
            <a:endParaRPr kumimoji="1" lang="zh-CN" altLang="en-US" dirty="0">
              <a:latin typeface="HanziPen SC Bold"/>
              <a:cs typeface="HanziPen SC Bold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600870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375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0000FF"/>
                </a:solidFill>
                <a:latin typeface="HanziPen SC Bold"/>
                <a:cs typeface="HanziPen SC Bold"/>
              </a:rPr>
              <a:t>Structure of main program</a:t>
            </a:r>
            <a:endParaRPr kumimoji="1" lang="zh-CN" altLang="en-US" dirty="0">
              <a:solidFill>
                <a:srgbClr val="0000FF"/>
              </a:solidFill>
              <a:latin typeface="HanziPen SC Bold"/>
              <a:cs typeface="HanziPen SC Bold"/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85386194"/>
              </p:ext>
            </p:extLst>
          </p:nvPr>
        </p:nvGraphicFramePr>
        <p:xfrm>
          <a:off x="3048000" y="1115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75920" y="5841351"/>
            <a:ext cx="15363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Fill </a:t>
            </a:r>
            <a:r>
              <a:rPr lang="en-US" dirty="0" err="1">
                <a:solidFill>
                  <a:schemeClr val="tx1"/>
                </a:solidFill>
              </a:rPr>
              <a:t>ntuples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5745672" y="5229200"/>
            <a:ext cx="700656" cy="5463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 Unicode MS" pitchFamily="50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5557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3275" y="-138625"/>
            <a:ext cx="8042276" cy="1336956"/>
          </a:xfrm>
        </p:spPr>
        <p:txBody>
          <a:bodyPr/>
          <a:lstStyle/>
          <a:p>
            <a:r>
              <a:rPr kumimoji="1" lang="en-US" altLang="zh-CN" dirty="0">
                <a:solidFill>
                  <a:srgbClr val="0000FF"/>
                </a:solidFill>
                <a:cs typeface="HanziPen SC Bold"/>
              </a:rPr>
              <a:t>Class </a:t>
            </a:r>
            <a:r>
              <a:rPr kumimoji="1" lang="en-US" altLang="zh-CN" dirty="0" err="1">
                <a:solidFill>
                  <a:srgbClr val="0000FF"/>
                </a:solidFill>
                <a:cs typeface="HanziPen SC Bold"/>
              </a:rPr>
              <a:t>FSPaticle</a:t>
            </a:r>
            <a:r>
              <a:rPr kumimoji="1" lang="en-US" altLang="zh-CN" dirty="0">
                <a:solidFill>
                  <a:srgbClr val="0000FF"/>
                </a:solidFill>
                <a:cs typeface="HanziPen SC Bold"/>
              </a:rPr>
              <a:t>  </a:t>
            </a:r>
            <a:endParaRPr kumimoji="1" lang="zh-CN" altLang="en-US" dirty="0">
              <a:solidFill>
                <a:srgbClr val="0000FF"/>
              </a:solidFill>
              <a:cs typeface="HanziPen SC Bold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zh-CN" dirty="0">
                <a:latin typeface="+mj-lt"/>
                <a:cs typeface="HanziPen SC Bold"/>
              </a:rPr>
              <a:t>Data </a:t>
            </a:r>
          </a:p>
          <a:p>
            <a:pPr lvl="1"/>
            <a:r>
              <a:rPr kumimoji="1" lang="en-US" altLang="zh-CN" dirty="0">
                <a:latin typeface="+mj-lt"/>
                <a:cs typeface="HanziPen SC Bold"/>
              </a:rPr>
              <a:t>PID/Mass/charge/ 4-momentum, p, </a:t>
            </a:r>
            <a:r>
              <a:rPr kumimoji="1" lang="en-US" altLang="zh-CN" dirty="0" err="1">
                <a:latin typeface="+mj-lt"/>
                <a:cs typeface="HanziPen SC Bold"/>
              </a:rPr>
              <a:t>pT</a:t>
            </a:r>
            <a:r>
              <a:rPr kumimoji="1" lang="en-US" altLang="zh-CN" dirty="0">
                <a:latin typeface="+mj-lt"/>
                <a:cs typeface="HanziPen SC Bold"/>
              </a:rPr>
              <a:t>  …</a:t>
            </a:r>
          </a:p>
          <a:p>
            <a:pPr lvl="1"/>
            <a:r>
              <a:rPr kumimoji="1" lang="en-US" altLang="zh-CN" dirty="0">
                <a:latin typeface="+mj-lt"/>
                <a:cs typeface="HanziPen SC Bold"/>
              </a:rPr>
              <a:t>Flavor/vertex</a:t>
            </a:r>
          </a:p>
          <a:p>
            <a:pPr lvl="1"/>
            <a:r>
              <a:rPr kumimoji="1" lang="en-US" altLang="zh-CN" dirty="0">
                <a:latin typeface="+mj-lt"/>
                <a:cs typeface="HanziPen SC Bold"/>
              </a:rPr>
              <a:t>Matched MC object </a:t>
            </a:r>
            <a:endParaRPr kumimoji="1" lang="zh-CN" altLang="en-US" dirty="0">
              <a:latin typeface="+mj-lt"/>
              <a:cs typeface="HanziPen SC Bold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199" b="2199"/>
          <a:stretch>
            <a:fillRect/>
          </a:stretch>
        </p:blipFill>
        <p:spPr>
          <a:xfrm>
            <a:off x="5691916" y="980728"/>
            <a:ext cx="4812468" cy="5442672"/>
          </a:xfrm>
        </p:spPr>
      </p:pic>
    </p:spTree>
    <p:extLst>
      <p:ext uri="{BB962C8B-B14F-4D97-AF65-F5344CB8AC3E}">
        <p14:creationId xmlns:p14="http://schemas.microsoft.com/office/powerpoint/2010/main" val="3814206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>
                <a:cs typeface="HanziPen SC Bold"/>
              </a:rPr>
              <a:t>FSInfo</a:t>
            </a:r>
            <a:r>
              <a:rPr kumimoji="1" lang="en-US" altLang="zh-CN" dirty="0">
                <a:cs typeface="HanziPen SC Bold"/>
              </a:rPr>
              <a:t> </a:t>
            </a:r>
            <a:endParaRPr kumimoji="1" lang="zh-CN" altLang="en-US" dirty="0">
              <a:cs typeface="HanziPen SC Bold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4000" y="1159630"/>
            <a:ext cx="3840480" cy="4343400"/>
          </a:xfrm>
        </p:spPr>
        <p:txBody>
          <a:bodyPr/>
          <a:lstStyle/>
          <a:p>
            <a:r>
              <a:rPr lang="en-US" altLang="zh-CN" sz="2400" dirty="0">
                <a:latin typeface="+mj-lt"/>
                <a:cs typeface="HanziPen SC Bold"/>
              </a:rPr>
              <a:t>Data </a:t>
            </a:r>
          </a:p>
          <a:p>
            <a:pPr lvl="1"/>
            <a:r>
              <a:rPr lang="en-US" altLang="zh-CN" sz="2000" dirty="0">
                <a:latin typeface="+mj-lt"/>
                <a:cs typeface="HanziPen SC Bold"/>
              </a:rPr>
              <a:t>Combination of a list of particles/jets </a:t>
            </a:r>
          </a:p>
          <a:p>
            <a:pPr lvl="1"/>
            <a:r>
              <a:rPr lang="en-US" altLang="zh-CN" sz="2000" dirty="0">
                <a:latin typeface="+mj-lt"/>
                <a:cs typeface="HanziPen SC Bold"/>
              </a:rPr>
              <a:t>the associated MC truth/ </a:t>
            </a:r>
            <a:r>
              <a:rPr lang="en-US" altLang="zh-CN" sz="2000" dirty="0" err="1">
                <a:latin typeface="+mj-lt"/>
                <a:cs typeface="HanziPen SC Bold"/>
              </a:rPr>
              <a:t>Ntuple</a:t>
            </a:r>
            <a:endParaRPr lang="en-US" altLang="zh-CN" sz="2000" dirty="0">
              <a:latin typeface="+mj-lt"/>
              <a:cs typeface="HanziPen SC Bold"/>
            </a:endParaRPr>
          </a:p>
          <a:p>
            <a:pPr lvl="1"/>
            <a:r>
              <a:rPr lang="en-US" altLang="zh-CN" sz="2000" dirty="0">
                <a:latin typeface="+mj-lt"/>
                <a:cs typeface="HanziPen SC Bold"/>
              </a:rPr>
              <a:t>Cuts</a:t>
            </a:r>
          </a:p>
          <a:p>
            <a:pPr lvl="1"/>
            <a:r>
              <a:rPr lang="en-US" altLang="zh-CN" sz="2000" dirty="0">
                <a:latin typeface="+mj-lt"/>
                <a:cs typeface="HanziPen SC Bold"/>
              </a:rPr>
              <a:t>Steers  </a:t>
            </a:r>
            <a:r>
              <a:rPr kumimoji="1" lang="en-US" altLang="zh-CN" dirty="0">
                <a:latin typeface="+mj-lt"/>
                <a:cs typeface="HanziPen SC Bold"/>
              </a:rPr>
              <a:t> </a:t>
            </a:r>
            <a:endParaRPr kumimoji="1" lang="zh-CN" altLang="en-US" dirty="0">
              <a:latin typeface="+mj-lt"/>
              <a:cs typeface="HanziPen SC Bold"/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15" r="11055"/>
          <a:stretch/>
        </p:blipFill>
        <p:spPr>
          <a:xfrm>
            <a:off x="4919184" y="1755697"/>
            <a:ext cx="5748816" cy="4343400"/>
          </a:xfrm>
        </p:spPr>
      </p:pic>
    </p:spTree>
    <p:extLst>
      <p:ext uri="{BB962C8B-B14F-4D97-AF65-F5344CB8AC3E}">
        <p14:creationId xmlns:p14="http://schemas.microsoft.com/office/powerpoint/2010/main" val="73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7577C7-EB48-F6A1-8C88-AAB90FFA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35236"/>
            <a:ext cx="11305256" cy="512461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5683237C-519D-0A45-5E98-92A16DD4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Technology</a:t>
            </a:r>
            <a:r>
              <a:rPr lang="zh-CN" altLang="en-US" dirty="0"/>
              <a:t> </a:t>
            </a:r>
            <a:r>
              <a:rPr lang="en-US" altLang="zh-CN" dirty="0"/>
              <a:t>options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ECAL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86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88A7-B792-CBB3-4238-E41C62E1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632EE89-3C99-9BF2-A917-996DDD83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Identification</a:t>
            </a:r>
            <a:r>
              <a:rPr lang="zh-CN" altLang="en-US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279B66-A2A4-7BEE-E94E-A22922244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40768"/>
            <a:ext cx="1115065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D880C6E-87BD-8AC0-0EE3-D8B989A20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713223"/>
              </p:ext>
            </p:extLst>
          </p:nvPr>
        </p:nvGraphicFramePr>
        <p:xfrm>
          <a:off x="1415480" y="1772816"/>
          <a:ext cx="8610600" cy="276225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457352">
                  <a:extLst>
                    <a:ext uri="{9D8B030D-6E8A-4147-A177-3AD203B41FA5}">
                      <a16:colId xmlns:a16="http://schemas.microsoft.com/office/drawing/2014/main" val="2336298772"/>
                    </a:ext>
                  </a:extLst>
                </a:gridCol>
                <a:gridCol w="2283048">
                  <a:extLst>
                    <a:ext uri="{9D8B030D-6E8A-4147-A177-3AD203B41FA5}">
                      <a16:colId xmlns:a16="http://schemas.microsoft.com/office/drawing/2014/main" val="391107251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70783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Parameters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Performance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Comments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3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Jet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energy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resolution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&lt;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~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8%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LHC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experiments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23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EM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energy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resolution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&lt;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&gt;10%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Sampling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ones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Mass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resolution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(recoil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>
                          <a:latin typeface="Symbol" pitchFamily="2" charset="2"/>
                        </a:rPr>
                        <a:t>mm</a:t>
                      </a:r>
                      <a:r>
                        <a:rPr lang="en-US" altLang="zh-CN" dirty="0" err="1"/>
                        <a:t>H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&lt;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300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MeV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6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Mass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resolution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Higgs</a:t>
                      </a:r>
                      <a:r>
                        <a:rPr lang="en-US" altLang="zh-CN" dirty="0" err="1">
                          <a:sym typeface="Wingdings" pitchFamily="2" charset="2"/>
                        </a:rPr>
                        <a:t></a:t>
                      </a:r>
                      <a:r>
                        <a:rPr lang="en-US" altLang="zh-CN" dirty="0" err="1">
                          <a:latin typeface="Symbol" pitchFamily="2" charset="2"/>
                          <a:sym typeface="Wingdings" pitchFamily="2" charset="2"/>
                        </a:rPr>
                        <a:t>gg</a:t>
                      </a:r>
                      <a:r>
                        <a:rPr lang="en-US" altLang="zh-CN" dirty="0">
                          <a:sym typeface="Wingdings" pitchFamily="2" charset="2"/>
                        </a:rPr>
                        <a:t>)</a:t>
                      </a:r>
                      <a:endParaRPr lang="zh-CN" altLang="en-US" dirty="0">
                        <a:latin typeface="Symbol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&lt;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GeV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~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GeV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with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Sampling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ones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9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dirty="0"/>
                        <a:t>Mass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resolution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</a:t>
                      </a:r>
                      <a:r>
                        <a:rPr lang="en-US" altLang="zh-CN" dirty="0">
                          <a:latin typeface="Symbol" pitchFamily="2" charset="2"/>
                        </a:rPr>
                        <a:t>p</a:t>
                      </a:r>
                      <a:r>
                        <a:rPr lang="en-US" altLang="zh-CN" baseline="30000" dirty="0"/>
                        <a:t>0</a:t>
                      </a:r>
                      <a:r>
                        <a:rPr lang="en-US" altLang="zh-CN" dirty="0">
                          <a:sym typeface="Wingdings" pitchFamily="2" charset="2"/>
                        </a:rPr>
                        <a:t></a:t>
                      </a:r>
                      <a:r>
                        <a:rPr lang="en-US" altLang="zh-CN" dirty="0">
                          <a:latin typeface="Symbol" pitchFamily="2" charset="2"/>
                          <a:sym typeface="Wingdings" pitchFamily="2" charset="2"/>
                        </a:rPr>
                        <a:t>gg</a:t>
                      </a:r>
                      <a:r>
                        <a:rPr lang="en-US" altLang="zh-CN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~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29863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EA95F7CC-8ABF-A5AD-C199-39F9C4C7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  <a:r>
              <a:rPr kumimoji="1" lang="en-US" altLang="zh-CN" dirty="0"/>
              <a:t>erformances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1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98492-56D5-10E1-526E-4CCC5F7CA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8E55957-8F38-81FA-7080-0500E3C4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scenario</a:t>
            </a:r>
            <a:r>
              <a:rPr kumimoji="1" lang="zh-CN" altLang="en-US" dirty="0"/>
              <a:t>  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994A58E-2C53-72D4-D74B-74FC3938B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87" y="692696"/>
            <a:ext cx="3888432" cy="5681578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191DD7-D0E2-CF74-C9E9-53569DF0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914400"/>
            <a:ext cx="6672064" cy="4184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FC92B8-72C4-6AA1-E30D-EEA2A173D807}"/>
              </a:ext>
            </a:extLst>
          </p:cNvPr>
          <p:cNvSpPr txBox="1"/>
          <p:nvPr/>
        </p:nvSpPr>
        <p:spPr>
          <a:xfrm>
            <a:off x="479376" y="5301208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kumimoji="1"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Higgs,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12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Z,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en-US" altLang="zh-CN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8</a:t>
            </a:r>
            <a:r>
              <a:rPr lang="zh-CN" altLang="en-US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WW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pair,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0.6M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highlight>
                  <a:srgbClr val="FFFF00"/>
                </a:highlight>
              </a:rPr>
              <a:t>tt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pair</a:t>
            </a:r>
            <a:endParaRPr kumimoji="1"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911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16D19-CC47-37BB-0F8E-AEDF2FDE0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12E9FE-3F80-0B0C-7556-2C065FAB6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Exclusive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inclusive</a:t>
            </a:r>
          </a:p>
          <a:p>
            <a:pPr lvl="1"/>
            <a:r>
              <a:rPr kumimoji="1" lang="en-US" altLang="zh-CN" dirty="0"/>
              <a:t>Ex</a:t>
            </a:r>
            <a:r>
              <a:rPr lang="en-US" altLang="zh-CN" dirty="0"/>
              <a:t>clusive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dominant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</a:t>
            </a:r>
            <a:r>
              <a:rPr lang="en-US" altLang="zh-CN" dirty="0"/>
              <a:t>train</a:t>
            </a:r>
            <a:r>
              <a:rPr lang="zh-CN" altLang="en-US" dirty="0"/>
              <a:t> </a:t>
            </a:r>
            <a:r>
              <a:rPr lang="en-US" altLang="zh-CN" dirty="0"/>
              <a:t>(information)</a:t>
            </a:r>
            <a:r>
              <a:rPr lang="zh-CN" altLang="en-US" dirty="0"/>
              <a:t> </a:t>
            </a:r>
            <a:r>
              <a:rPr lang="en-US" altLang="zh-CN" dirty="0"/>
              <a:t>available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kumimoji="1" lang="en-US" altLang="zh-CN" dirty="0"/>
              <a:t>Avoid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 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9B2FD93-F456-E2CD-E984-5283D850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Physics</a:t>
            </a:r>
            <a:r>
              <a:rPr lang="zh-CN" altLang="en-US" sz="3600" dirty="0"/>
              <a:t> </a:t>
            </a:r>
            <a:r>
              <a:rPr lang="en-US" altLang="zh-CN" sz="3600" dirty="0"/>
              <a:t>analysis</a:t>
            </a:r>
            <a:r>
              <a:rPr lang="zh-CN" altLang="en-US" sz="3600" dirty="0"/>
              <a:t> </a:t>
            </a:r>
            <a:r>
              <a:rPr lang="en-US" altLang="zh-CN" sz="3600" dirty="0"/>
              <a:t>at</a:t>
            </a:r>
            <a:r>
              <a:rPr lang="zh-CN" altLang="en-US" sz="3600" dirty="0"/>
              <a:t> </a:t>
            </a:r>
            <a:r>
              <a:rPr lang="en-US" altLang="zh-CN" sz="3600" dirty="0" err="1"/>
              <a:t>e+e</a:t>
            </a:r>
            <a:r>
              <a:rPr lang="en-US" altLang="zh-CN" sz="3600" dirty="0"/>
              <a:t>-</a:t>
            </a:r>
            <a:r>
              <a:rPr lang="zh-CN" altLang="en-US" sz="3600" dirty="0"/>
              <a:t> </a:t>
            </a:r>
            <a:r>
              <a:rPr lang="en-US" altLang="zh-CN" sz="3600" dirty="0"/>
              <a:t>colliders:</a:t>
            </a:r>
            <a:r>
              <a:rPr lang="zh-CN" altLang="en-US" sz="3600" dirty="0"/>
              <a:t> </a:t>
            </a:r>
            <a:r>
              <a:rPr lang="en-US" altLang="zh-CN" sz="3600" dirty="0"/>
              <a:t>1</a:t>
            </a:r>
            <a:r>
              <a:rPr lang="en-US" altLang="zh-CN" sz="3600" baseline="30000" dirty="0"/>
              <a:t>st</a:t>
            </a:r>
            <a:r>
              <a:rPr lang="zh-CN" altLang="en-US" sz="3600" dirty="0"/>
              <a:t> </a:t>
            </a:r>
            <a:r>
              <a:rPr lang="en-US" altLang="zh-CN" sz="3600" dirty="0"/>
              <a:t>dimension</a:t>
            </a:r>
            <a:r>
              <a:rPr lang="zh-CN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74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F587C-57F7-2BB5-3374-C7D7A9C7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E6CDA96-AECD-B65C-E35B-2FF39593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3D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information,</a:t>
            </a:r>
            <a:r>
              <a:rPr kumimoji="1"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transverse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kumimoji="1" lang="en-US" altLang="zh-CN" dirty="0"/>
              <a:t>P</a:t>
            </a:r>
            <a:r>
              <a:rPr kumimoji="1" lang="en-US" altLang="zh-CN" baseline="-25000" dirty="0"/>
              <a:t>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-US" altLang="zh-CN" dirty="0"/>
              <a:t>E</a:t>
            </a:r>
            <a:r>
              <a:rPr lang="en-US" altLang="zh-CN" baseline="-25000" dirty="0"/>
              <a:t>t</a:t>
            </a:r>
          </a:p>
          <a:p>
            <a:pPr lvl="1"/>
            <a:r>
              <a:rPr kumimoji="1" lang="en-US" altLang="zh-CN" dirty="0"/>
              <a:t>Missing</a:t>
            </a:r>
            <a:r>
              <a:rPr kumimoji="1" lang="zh-CN" altLang="en-US" dirty="0"/>
              <a:t> </a:t>
            </a:r>
            <a:r>
              <a:rPr lang="en-US" altLang="zh-CN" dirty="0" err="1"/>
              <a:t>X</a:t>
            </a:r>
            <a:r>
              <a:rPr lang="en-US" altLang="zh-CN" baseline="-25000" dirty="0" err="1"/>
              <a:t>t</a:t>
            </a:r>
            <a:r>
              <a:rPr lang="zh-CN" altLang="en-US" dirty="0"/>
              <a:t> </a:t>
            </a:r>
            <a:endParaRPr kumimoji="1" lang="en-US" altLang="zh-CN" dirty="0"/>
          </a:p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cos(</a:t>
            </a:r>
            <a:r>
              <a:rPr lang="en-US" altLang="zh-CN" dirty="0">
                <a:latin typeface="Symbol" pitchFamily="2" charset="2"/>
              </a:rPr>
              <a:t>q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>
                <a:latin typeface="Symbol" pitchFamily="2" charset="2"/>
              </a:rPr>
              <a:t>h</a:t>
            </a:r>
            <a:endParaRPr kumimoji="1" lang="zh-CN" altLang="en-US" dirty="0">
              <a:latin typeface="Symbol" pitchFamily="2" charset="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218D1A4-A5AD-E208-535B-8FBB5E42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Physics</a:t>
            </a:r>
            <a:r>
              <a:rPr lang="zh-CN" altLang="en-US" sz="3600" dirty="0"/>
              <a:t> </a:t>
            </a:r>
            <a:r>
              <a:rPr lang="en-US" altLang="zh-CN" sz="3600" dirty="0"/>
              <a:t>analysis</a:t>
            </a:r>
            <a:r>
              <a:rPr lang="zh-CN" altLang="en-US" sz="3600" dirty="0"/>
              <a:t> </a:t>
            </a:r>
            <a:r>
              <a:rPr lang="en-US" altLang="zh-CN" sz="3600" dirty="0"/>
              <a:t>at</a:t>
            </a:r>
            <a:r>
              <a:rPr lang="zh-CN" altLang="en-US" sz="3600" dirty="0"/>
              <a:t> </a:t>
            </a:r>
            <a:r>
              <a:rPr lang="en-US" altLang="zh-CN" sz="3600" dirty="0" err="1"/>
              <a:t>e+e</a:t>
            </a:r>
            <a:r>
              <a:rPr lang="en-US" altLang="zh-CN" sz="3600" dirty="0"/>
              <a:t>-</a:t>
            </a:r>
            <a:r>
              <a:rPr lang="zh-CN" altLang="en-US" sz="3600" dirty="0"/>
              <a:t> </a:t>
            </a:r>
            <a:r>
              <a:rPr lang="en-US" altLang="zh-CN" sz="3600" dirty="0"/>
              <a:t>colliders:</a:t>
            </a:r>
            <a:r>
              <a:rPr lang="zh-CN" altLang="en-US" sz="3600" dirty="0"/>
              <a:t> </a:t>
            </a:r>
            <a:r>
              <a:rPr lang="en-US" altLang="zh-CN" sz="3600" dirty="0"/>
              <a:t>2</a:t>
            </a:r>
            <a:r>
              <a:rPr lang="en-US" altLang="zh-CN" sz="3600" baseline="30000" dirty="0"/>
              <a:t>nd</a:t>
            </a:r>
            <a:r>
              <a:rPr lang="zh-CN" altLang="en-US" sz="3600" dirty="0"/>
              <a:t>  </a:t>
            </a:r>
            <a:r>
              <a:rPr lang="en-US" altLang="zh-CN" sz="3600" dirty="0"/>
              <a:t>dimension</a:t>
            </a:r>
            <a:r>
              <a:rPr lang="zh-CN" altLang="en-US" sz="3600" dirty="0"/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0F7E93-820B-5E88-54EC-775559B7FD78}"/>
              </a:ext>
            </a:extLst>
          </p:cNvPr>
          <p:cNvSpPr txBox="1"/>
          <p:nvPr/>
        </p:nvSpPr>
        <p:spPr>
          <a:xfrm>
            <a:off x="5735960" y="2492897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Forget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about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them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Pseudorapidity - Wikipedia">
            <a:extLst>
              <a:ext uri="{FF2B5EF4-FFF2-40B4-BE49-F238E27FC236}">
                <a16:creationId xmlns:a16="http://schemas.microsoft.com/office/drawing/2014/main" id="{2D149BDB-B4ED-A222-E7C0-E19526C0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12976"/>
            <a:ext cx="2933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B1AFCF-4C81-1AB2-D68C-AF59947D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01" y="4869160"/>
            <a:ext cx="4007033" cy="792088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7806407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50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50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111525</TotalTime>
  <Words>877</Words>
  <Application>Microsoft Macintosh PowerPoint</Application>
  <PresentationFormat>宽屏</PresentationFormat>
  <Paragraphs>190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等线</vt:lpstr>
      <vt:lpstr>等线 Light</vt:lpstr>
      <vt:lpstr>Arial Unicode MS</vt:lpstr>
      <vt:lpstr>HanziPen SC Bold</vt:lpstr>
      <vt:lpstr>HanziPen SC Regular</vt:lpstr>
      <vt:lpstr>Arial</vt:lpstr>
      <vt:lpstr>Calibri</vt:lpstr>
      <vt:lpstr>Comic Sans MS</vt:lpstr>
      <vt:lpstr>Symbol</vt:lpstr>
      <vt:lpstr>Times New Roman</vt:lpstr>
      <vt:lpstr>Wingdings</vt:lpstr>
      <vt:lpstr>標準デザイン</vt:lpstr>
      <vt:lpstr>自定义设计方案</vt:lpstr>
      <vt:lpstr>Physics analysis at CEPC --- view points of an analyzer </vt:lpstr>
      <vt:lpstr>Physics at CEPC</vt:lpstr>
      <vt:lpstr>CEPC detector </vt:lpstr>
      <vt:lpstr>Technology options of ECAL </vt:lpstr>
      <vt:lpstr>Particle Identification </vt:lpstr>
      <vt:lpstr>Typical performances </vt:lpstr>
      <vt:lpstr>CEPC operation scenario  </vt:lpstr>
      <vt:lpstr>Physics analysis at e+e- colliders: 1st dimension </vt:lpstr>
      <vt:lpstr>Physics analysis at e+e- colliders: 2nd  dimension </vt:lpstr>
      <vt:lpstr>Physics analysis at e+e- colliders: 3rd   dimension </vt:lpstr>
      <vt:lpstr>Feature 1: clean </vt:lpstr>
      <vt:lpstr>Feature 2:  high (trigger) efficiency  </vt:lpstr>
      <vt:lpstr>Feature 3: kinematic constrain</vt:lpstr>
      <vt:lpstr>Feature 4: use ee-kt exclusively </vt:lpstr>
      <vt:lpstr>An example </vt:lpstr>
      <vt:lpstr>PowerPoint 演示文稿</vt:lpstr>
      <vt:lpstr>PowerPoint 演示文稿</vt:lpstr>
      <vt:lpstr>PowerPoint 演示文稿</vt:lpstr>
      <vt:lpstr>Another example </vt:lpstr>
      <vt:lpstr>Another example </vt:lpstr>
      <vt:lpstr>Another example </vt:lpstr>
      <vt:lpstr>PowerPoint 演示文稿</vt:lpstr>
      <vt:lpstr>Information on screen</vt:lpstr>
      <vt:lpstr>Summary </vt:lpstr>
      <vt:lpstr>Backups </vt:lpstr>
      <vt:lpstr>PowerPoint 演示文稿</vt:lpstr>
      <vt:lpstr>Overview of data-analysis  (cont’d )</vt:lpstr>
      <vt:lpstr>Overview of data-analysis  (cont’d )</vt:lpstr>
      <vt:lpstr>Abstract of tasks </vt:lpstr>
      <vt:lpstr>Final state classification </vt:lpstr>
      <vt:lpstr>Structure of code  </vt:lpstr>
      <vt:lpstr>Structure of main program</vt:lpstr>
      <vt:lpstr>Class FSPaticle  </vt:lpstr>
      <vt:lpstr>FSInfo </vt:lpstr>
    </vt:vector>
  </TitlesOfParts>
  <Company>The University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Shintake monitor in ATF2: status, performance and prospects</dc:title>
  <dc:creator>Taikan SUEHARA</dc:creator>
  <cp:lastModifiedBy>gli LI</cp:lastModifiedBy>
  <cp:revision>1876</cp:revision>
  <dcterms:created xsi:type="dcterms:W3CDTF">2005-02-15T18:17:03Z</dcterms:created>
  <dcterms:modified xsi:type="dcterms:W3CDTF">2025-03-04T05:52:26Z</dcterms:modified>
</cp:coreProperties>
</file>