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1"/>
  </p:notesMasterIdLst>
  <p:sldIdLst>
    <p:sldId id="257" r:id="rId2"/>
    <p:sldId id="741" r:id="rId3"/>
    <p:sldId id="727" r:id="rId4"/>
    <p:sldId id="742" r:id="rId5"/>
    <p:sldId id="752" r:id="rId6"/>
    <p:sldId id="739" r:id="rId7"/>
    <p:sldId id="751" r:id="rId8"/>
    <p:sldId id="740" r:id="rId9"/>
    <p:sldId id="75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41809"/>
    <a:srgbClr val="E2E2E2"/>
    <a:srgbClr val="E4E4E4"/>
    <a:srgbClr val="F96E63"/>
    <a:srgbClr val="F2F2F2"/>
    <a:srgbClr val="1D1D1D"/>
    <a:srgbClr val="693517"/>
    <a:srgbClr val="7C6D4C"/>
    <a:srgbClr val="682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1" autoAdjust="0"/>
    <p:restoredTop sz="92455" autoAdjust="0"/>
  </p:normalViewPr>
  <p:slideViewPr>
    <p:cSldViewPr snapToGrid="0">
      <p:cViewPr varScale="1">
        <p:scale>
          <a:sx n="102" d="100"/>
          <a:sy n="102" d="100"/>
        </p:scale>
        <p:origin x="11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035B-4732-46DD-A2C5-E8BC06CA16E5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487C-BDCF-437E-8D5D-32A9AD38F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23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CF47E-E3CE-31A6-4AF5-99C6694DA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8E7745-8F47-3368-B31B-2689AB9A2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D65979-48A9-AEDB-3A52-99CA743AD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01D3AD-FD89-0979-5438-8AC8895F3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4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44C8-1B9B-8E2B-0A13-5EB684000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4B9F3D-2925-93E0-3B51-263E4DCA5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F271357-8E14-77F1-AA39-8CB52114A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F99331-DA19-8BC5-6BF1-1E4A3DD4D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16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8DED8-A65A-A4F1-BB60-A31DEA96E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E09C804-5635-4796-0506-461CC8FED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CB8EE8-1843-9DEC-E488-254CF6877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649320-7F99-1FF8-2865-89AB9DB93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38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07CD7-2EEA-5958-5364-A2DC6C5DC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4639716-7B5F-0B01-207D-C4064A787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1800F4C-BED1-DFD7-1CD9-156D959E9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E05267-1C0E-13B0-F719-43AEAC8B2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99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EAB86-8B4F-2574-E910-2D418460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121FC7-22B6-D995-0898-0F6EC098C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8E974A-8940-EA8E-B3C9-6C4E30E5F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EC4647-94C3-D7F6-31E4-0DA7867B2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1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500C-EE63-9FC5-4655-8360785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014343-FCB9-B99D-5D31-00EB27DEF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D1C870D-22FA-F06B-2BAF-2559E6919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2697A0-0C7E-29E7-AC9C-69BCA775E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24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59D95-A6D7-3439-1A09-DA4331F40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CF80A1-590C-F74C-197E-8B255CAFD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88260E-5F2A-F74C-7515-D985E482D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6FB2E9-8335-A251-AE88-F664302CB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18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97162-4DB9-1D98-253D-190C9C0C2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F53FDE-C39A-5BC5-E982-0BC83AA69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9ECBE7-C5DB-0B67-8B69-2BFFA9200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A10814-7335-EF74-7F7C-BC761D8BF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8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6E05E-52B5-4625-ABB7-1F4EC794E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75677F-7635-44EC-A97C-8C3B813E3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8E4A0C-9FC3-47D7-9BCF-018793EB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08DECE-E51C-49DD-899F-EED93F61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5091B3-F7D0-46C6-90DD-9AC4C473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77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1A04A-F744-4531-A0B8-7034E8E6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E94B45-1139-4BC0-AAE7-277BF838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F30A07-23CD-4943-BA20-1D35A80A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EA0C3-03E4-45DF-BC22-9AB996D9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638B20-44A6-4070-B6C9-2A2D87EA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06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DA55A5-D5C0-4060-9405-44EDCDEA4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539D7-2569-4D61-8D76-2BD534ABE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E4A145-D699-4561-AF0F-9644CB4D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B8BCE-C7BA-4FBB-9FD6-E06839CB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18AB8-58BF-482E-B3A2-13096CF8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93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AEA10-A6D9-48DF-BD68-FC96BB79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CA458B-D541-4FC6-B6E7-21BB9A383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46532-078A-4FF5-AC58-BC8673E2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DF99F-1EF6-4155-8721-595E9066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CAB57F-9848-49A4-8FF8-16684D3B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29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F9E6-88BB-4455-910F-3D8ACA9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27EB83-5303-43DF-8364-FDBA843C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F273F8-B470-461B-B599-2CAD3A5B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F31E25-64C7-4064-80E5-5E5CC2AE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4B0B67-C7E5-4F7D-80DA-41CAEC46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87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B4632-BB16-4575-98B7-22E9C6B2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858060-2AD2-4203-AE4F-2B5A94236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0E25F4-423E-4C9D-8CB4-C03E5F7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FFA42-72B5-4B3C-8187-28CD6666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FB89B2-48DF-4A73-A68E-6D1ACC4B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3C20BC-8414-4758-AF5F-B4C25037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23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BBC04-E6E8-4AE1-AEC2-F9AA5932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A8245-7337-4C22-A0B1-7339FE10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F3DDAB-98AB-42D6-8070-22029400C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D89A2C-8E7B-4B25-A7D9-FFB3C6D8A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E2F303-5776-4BEC-8E5B-F86015AC2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B6AB277-8505-45B5-9497-CC1263F7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82DF99-26F8-4694-BEE9-297CC278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2BF456-DB82-4FB5-A564-609B498C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62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4337-BA5E-4F8D-9E7E-0419305C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DA7BE4-7E09-4CD6-BEC2-8FD5660E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5F89BE-FCCE-417A-B07E-D7285B88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E0E315-D450-4CB0-A6E0-4C641468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0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46059C-502F-4005-BAA2-3157BAA7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070C50-4DAE-4B11-908E-DE2C3283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6CAD2E-D4B5-4667-8ECD-F47E666D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03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D0E21-929A-4B4A-8A88-C3348881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05BF6F-5C53-4E93-B7A8-00DA3329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455F1B-2E97-414D-AAD3-4BE9BB8B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E1D70-78ED-4DBD-9C3F-7AAA7D7F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6E9B15-A247-47EB-8AF8-08E1658F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9AEF42-B0E6-4AB4-98BE-08D42CC2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43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817F5-5286-47BA-A0A6-3191D549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DB0E03-42C2-4E14-8ACE-0F7C58EAF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89A61B-847A-4938-94FC-AC9FD9FD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0EB467-2F8F-48B7-8ED1-12D7DBB7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BAADFD-8F55-4372-AA30-CB7C1A91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0F2EFD-829B-4C94-BF6D-21418DF9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D6EBF7-970C-42AC-9E03-6F728247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6A33D7-79A5-44F5-931F-F6AEA35CA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00E17-5633-4C0B-9E12-E419FED4F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844C-7A6C-4488-A0D0-CF56F3AA2AF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BC1854-61EF-4C8C-BBBA-DB73BBD33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7CB526-034D-45F3-BC76-BDFB53CA5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9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C85E757-F932-4A4A-A4B7-7FF1040BFE8A}"/>
              </a:ext>
            </a:extLst>
          </p:cNvPr>
          <p:cNvSpPr/>
          <p:nvPr/>
        </p:nvSpPr>
        <p:spPr>
          <a:xfrm>
            <a:off x="1" y="653140"/>
            <a:ext cx="1397726" cy="287382"/>
          </a:xfrm>
          <a:prstGeom prst="rect">
            <a:avLst/>
          </a:prstGeom>
          <a:solidFill>
            <a:srgbClr val="0E4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C0B2F5-577E-4D09-AFCC-D031F88146BB}"/>
              </a:ext>
            </a:extLst>
          </p:cNvPr>
          <p:cNvSpPr/>
          <p:nvPr/>
        </p:nvSpPr>
        <p:spPr>
          <a:xfrm>
            <a:off x="3334871" y="653140"/>
            <a:ext cx="8857128" cy="287382"/>
          </a:xfrm>
          <a:prstGeom prst="rect">
            <a:avLst/>
          </a:prstGeom>
          <a:solidFill>
            <a:srgbClr val="0E419C"/>
          </a:solidFill>
          <a:ln>
            <a:solidFill>
              <a:srgbClr val="0E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1AB0B9C-C717-4690-8AB7-603F0817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44" y="503198"/>
            <a:ext cx="1397727" cy="60207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8A94BAE-8D51-49E8-9826-6427BB8E334A}"/>
              </a:ext>
            </a:extLst>
          </p:cNvPr>
          <p:cNvSpPr txBox="1"/>
          <p:nvPr/>
        </p:nvSpPr>
        <p:spPr>
          <a:xfrm>
            <a:off x="2477741" y="2623618"/>
            <a:ext cx="75969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电子学宇宙线测试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156BC22-C153-41E9-A15A-94A6291D0696}"/>
              </a:ext>
            </a:extLst>
          </p:cNvPr>
          <p:cNvCxnSpPr>
            <a:cxnSpLocks/>
          </p:cNvCxnSpPr>
          <p:nvPr/>
        </p:nvCxnSpPr>
        <p:spPr>
          <a:xfrm>
            <a:off x="2612796" y="3927670"/>
            <a:ext cx="6966408" cy="0"/>
          </a:xfrm>
          <a:prstGeom prst="line">
            <a:avLst/>
          </a:prstGeom>
          <a:ln w="38100">
            <a:solidFill>
              <a:srgbClr val="0E4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056405E-C759-469E-8FDE-047705681787}"/>
              </a:ext>
            </a:extLst>
          </p:cNvPr>
          <p:cNvSpPr txBox="1"/>
          <p:nvPr/>
        </p:nvSpPr>
        <p:spPr>
          <a:xfrm>
            <a:off x="6577142" y="4140897"/>
            <a:ext cx="361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2025/03/10 </a:t>
            </a:r>
            <a:r>
              <a:rPr lang="zh-CN" altLang="en-US" sz="2400" dirty="0"/>
              <a:t>王曦阳 邹世明</a:t>
            </a:r>
          </a:p>
        </p:txBody>
      </p:sp>
    </p:spTree>
    <p:extLst>
      <p:ext uri="{BB962C8B-B14F-4D97-AF65-F5344CB8AC3E}">
        <p14:creationId xmlns:p14="http://schemas.microsoft.com/office/powerpoint/2010/main" val="326619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C2225-D425-4A40-2B08-06EC335DA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F8CA72C-7D54-344C-3608-75C24DA738C3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7AB6BB43-2779-A041-A117-A23F17337060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7427CE28-2754-5CD9-D431-A862EB4E4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A7FA8F2E-80A1-CDB1-6623-3924E796823A}"/>
              </a:ext>
            </a:extLst>
          </p:cNvPr>
          <p:cNvSpPr txBox="1"/>
          <p:nvPr/>
        </p:nvSpPr>
        <p:spPr>
          <a:xfrm>
            <a:off x="633193" y="222204"/>
            <a:ext cx="480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电子学宇宙线测试示意图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BB74807-B09F-D901-9C57-4E49C02F15CA}"/>
              </a:ext>
            </a:extLst>
          </p:cNvPr>
          <p:cNvSpPr/>
          <p:nvPr/>
        </p:nvSpPr>
        <p:spPr>
          <a:xfrm>
            <a:off x="748553" y="3710323"/>
            <a:ext cx="1706252" cy="36764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TRG1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13C002-2567-69E1-5E27-79D5515B0FB3}"/>
              </a:ext>
            </a:extLst>
          </p:cNvPr>
          <p:cNvSpPr/>
          <p:nvPr/>
        </p:nvSpPr>
        <p:spPr>
          <a:xfrm>
            <a:off x="748553" y="4077969"/>
            <a:ext cx="1706252" cy="36764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SC1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2651E6-2A09-3917-A390-C380E396B70E}"/>
              </a:ext>
            </a:extLst>
          </p:cNvPr>
          <p:cNvSpPr/>
          <p:nvPr/>
        </p:nvSpPr>
        <p:spPr>
          <a:xfrm>
            <a:off x="748553" y="4445615"/>
            <a:ext cx="1706252" cy="36764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SC2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DE3BC2-087F-E240-9F3B-FD88DE37A86E}"/>
              </a:ext>
            </a:extLst>
          </p:cNvPr>
          <p:cNvSpPr/>
          <p:nvPr/>
        </p:nvSpPr>
        <p:spPr>
          <a:xfrm>
            <a:off x="748553" y="4813261"/>
            <a:ext cx="1706252" cy="36764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B80CF22-7EB8-7F03-F89A-06C0DB1A050C}"/>
              </a:ext>
            </a:extLst>
          </p:cNvPr>
          <p:cNvSpPr/>
          <p:nvPr/>
        </p:nvSpPr>
        <p:spPr>
          <a:xfrm>
            <a:off x="748553" y="5180907"/>
            <a:ext cx="1706252" cy="36764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SC14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258624-9F34-1F04-4C0F-68DDB558C04C}"/>
              </a:ext>
            </a:extLst>
          </p:cNvPr>
          <p:cNvSpPr/>
          <p:nvPr/>
        </p:nvSpPr>
        <p:spPr>
          <a:xfrm>
            <a:off x="748553" y="5548553"/>
            <a:ext cx="1706252" cy="36764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TRG2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D2CDBAD-48E3-92DB-AD08-324EC7FACC55}"/>
              </a:ext>
            </a:extLst>
          </p:cNvPr>
          <p:cNvSpPr/>
          <p:nvPr/>
        </p:nvSpPr>
        <p:spPr>
          <a:xfrm>
            <a:off x="2454805" y="3710323"/>
            <a:ext cx="214132" cy="36764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6CAB6CD-36BD-ACE3-EB74-BE65096985F9}"/>
              </a:ext>
            </a:extLst>
          </p:cNvPr>
          <p:cNvSpPr/>
          <p:nvPr/>
        </p:nvSpPr>
        <p:spPr>
          <a:xfrm>
            <a:off x="2454805" y="4077969"/>
            <a:ext cx="214132" cy="36764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ACFDB7C-4368-FF84-D6AE-D79903E0926D}"/>
              </a:ext>
            </a:extLst>
          </p:cNvPr>
          <p:cNvSpPr/>
          <p:nvPr/>
        </p:nvSpPr>
        <p:spPr>
          <a:xfrm>
            <a:off x="2454805" y="4445615"/>
            <a:ext cx="214132" cy="36764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9706D17-53B5-5FFB-C5BE-919E6D045779}"/>
              </a:ext>
            </a:extLst>
          </p:cNvPr>
          <p:cNvSpPr/>
          <p:nvPr/>
        </p:nvSpPr>
        <p:spPr>
          <a:xfrm>
            <a:off x="2454805" y="4813261"/>
            <a:ext cx="214132" cy="36764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C512995-33ED-B174-0E8C-42B29158AC53}"/>
              </a:ext>
            </a:extLst>
          </p:cNvPr>
          <p:cNvSpPr/>
          <p:nvPr/>
        </p:nvSpPr>
        <p:spPr>
          <a:xfrm>
            <a:off x="2454805" y="5180907"/>
            <a:ext cx="214132" cy="36764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1C0B1F0-8214-48FF-AB81-EF2C18552BAC}"/>
              </a:ext>
            </a:extLst>
          </p:cNvPr>
          <p:cNvSpPr/>
          <p:nvPr/>
        </p:nvSpPr>
        <p:spPr>
          <a:xfrm>
            <a:off x="2454805" y="5548553"/>
            <a:ext cx="214132" cy="36764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CF318B6-C0E1-63D3-56E2-CF544FB24BF6}"/>
              </a:ext>
            </a:extLst>
          </p:cNvPr>
          <p:cNvSpPr/>
          <p:nvPr/>
        </p:nvSpPr>
        <p:spPr>
          <a:xfrm>
            <a:off x="6545830" y="2801024"/>
            <a:ext cx="1306698" cy="733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逻辑符合</a:t>
            </a:r>
          </a:p>
        </p:txBody>
      </p:sp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77DAE7EB-89CA-707A-DCAA-CFF1D5A0DB1F}"/>
              </a:ext>
            </a:extLst>
          </p:cNvPr>
          <p:cNvCxnSpPr>
            <a:cxnSpLocks/>
          </p:cNvCxnSpPr>
          <p:nvPr/>
        </p:nvCxnSpPr>
        <p:spPr>
          <a:xfrm flipV="1">
            <a:off x="4534293" y="3004295"/>
            <a:ext cx="2011536" cy="889851"/>
          </a:xfrm>
          <a:prstGeom prst="bentConnector3">
            <a:avLst>
              <a:gd name="adj1" fmla="val 2938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连接符: 肘形 7">
            <a:extLst>
              <a:ext uri="{FF2B5EF4-FFF2-40B4-BE49-F238E27FC236}">
                <a16:creationId xmlns:a16="http://schemas.microsoft.com/office/drawing/2014/main" id="{AE3281AC-E2F9-7E6A-44EF-892C2C4CABE0}"/>
              </a:ext>
            </a:extLst>
          </p:cNvPr>
          <p:cNvCxnSpPr>
            <a:cxnSpLocks/>
          </p:cNvCxnSpPr>
          <p:nvPr/>
        </p:nvCxnSpPr>
        <p:spPr>
          <a:xfrm flipV="1">
            <a:off x="4534293" y="3282602"/>
            <a:ext cx="2011536" cy="2449774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BDF707E6-086D-CD52-F9A7-D43CB420AE4F}"/>
              </a:ext>
            </a:extLst>
          </p:cNvPr>
          <p:cNvSpPr/>
          <p:nvPr/>
        </p:nvSpPr>
        <p:spPr>
          <a:xfrm>
            <a:off x="3093798" y="3710323"/>
            <a:ext cx="1440495" cy="367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放大器</a:t>
            </a:r>
            <a:r>
              <a:rPr lang="en-US" altLang="zh-CN" b="1" dirty="0">
                <a:solidFill>
                  <a:schemeClr val="tx1"/>
                </a:solidFill>
              </a:rPr>
              <a:t>×16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DFC0705-1A24-3DEB-B997-EBB336E47F10}"/>
              </a:ext>
            </a:extLst>
          </p:cNvPr>
          <p:cNvSpPr/>
          <p:nvPr/>
        </p:nvSpPr>
        <p:spPr>
          <a:xfrm>
            <a:off x="3093798" y="4077969"/>
            <a:ext cx="1440495" cy="367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D9ABD85-B92E-0230-2D81-57FB579C6272}"/>
              </a:ext>
            </a:extLst>
          </p:cNvPr>
          <p:cNvSpPr/>
          <p:nvPr/>
        </p:nvSpPr>
        <p:spPr>
          <a:xfrm>
            <a:off x="3093798" y="4445615"/>
            <a:ext cx="1440495" cy="367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CE646C5-40F0-04C8-9654-7A8CDF571718}"/>
              </a:ext>
            </a:extLst>
          </p:cNvPr>
          <p:cNvSpPr/>
          <p:nvPr/>
        </p:nvSpPr>
        <p:spPr>
          <a:xfrm>
            <a:off x="3093798" y="4813261"/>
            <a:ext cx="1440495" cy="367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F151C85-1B23-211D-3C42-2E325DC3753A}"/>
              </a:ext>
            </a:extLst>
          </p:cNvPr>
          <p:cNvSpPr/>
          <p:nvPr/>
        </p:nvSpPr>
        <p:spPr>
          <a:xfrm>
            <a:off x="3093798" y="5180907"/>
            <a:ext cx="1440495" cy="367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ADD17AB-D724-95F4-5A3F-FADCD5A45EAF}"/>
              </a:ext>
            </a:extLst>
          </p:cNvPr>
          <p:cNvSpPr/>
          <p:nvPr/>
        </p:nvSpPr>
        <p:spPr>
          <a:xfrm>
            <a:off x="3093798" y="5548553"/>
            <a:ext cx="1440495" cy="367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3F4AF65-1325-6B9E-266A-E1182D2F04C2}"/>
              </a:ext>
            </a:extLst>
          </p:cNvPr>
          <p:cNvCxnSpPr>
            <a:stCxn id="17" idx="3"/>
            <a:endCxn id="28" idx="1"/>
          </p:cNvCxnSpPr>
          <p:nvPr/>
        </p:nvCxnSpPr>
        <p:spPr>
          <a:xfrm>
            <a:off x="2668937" y="3894146"/>
            <a:ext cx="42486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17A8C5C-DB7C-E56F-7FEE-851789CF05BB}"/>
              </a:ext>
            </a:extLst>
          </p:cNvPr>
          <p:cNvCxnSpPr>
            <a:cxnSpLocks/>
            <a:stCxn id="18" idx="3"/>
            <a:endCxn id="29" idx="1"/>
          </p:cNvCxnSpPr>
          <p:nvPr/>
        </p:nvCxnSpPr>
        <p:spPr>
          <a:xfrm>
            <a:off x="2668937" y="4261792"/>
            <a:ext cx="42486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5963A61-1F9E-8EFC-0181-169A42502E30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2668937" y="4629438"/>
            <a:ext cx="42486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2D376B40-0313-9E70-4A27-B208126588F3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2668937" y="4997084"/>
            <a:ext cx="42486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DDD5FE65-F7BB-4F7F-7672-64DCD4FE3F6F}"/>
              </a:ext>
            </a:extLst>
          </p:cNvPr>
          <p:cNvCxnSpPr>
            <a:cxnSpLocks/>
            <a:stCxn id="21" idx="3"/>
            <a:endCxn id="32" idx="1"/>
          </p:cNvCxnSpPr>
          <p:nvPr/>
        </p:nvCxnSpPr>
        <p:spPr>
          <a:xfrm>
            <a:off x="2668937" y="5364730"/>
            <a:ext cx="42486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8B2116E8-EACA-0989-C5FA-F758060E487E}"/>
              </a:ext>
            </a:extLst>
          </p:cNvPr>
          <p:cNvCxnSpPr>
            <a:cxnSpLocks/>
            <a:stCxn id="22" idx="3"/>
            <a:endCxn id="33" idx="1"/>
          </p:cNvCxnSpPr>
          <p:nvPr/>
        </p:nvCxnSpPr>
        <p:spPr>
          <a:xfrm>
            <a:off x="2668937" y="5732376"/>
            <a:ext cx="42486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箭头: 右 50">
            <a:extLst>
              <a:ext uri="{FF2B5EF4-FFF2-40B4-BE49-F238E27FC236}">
                <a16:creationId xmlns:a16="http://schemas.microsoft.com/office/drawing/2014/main" id="{45962AC7-B70D-B2D9-85F9-C98A2C68076A}"/>
              </a:ext>
            </a:extLst>
          </p:cNvPr>
          <p:cNvSpPr/>
          <p:nvPr/>
        </p:nvSpPr>
        <p:spPr>
          <a:xfrm>
            <a:off x="4534293" y="4312875"/>
            <a:ext cx="2011534" cy="9959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信号</a:t>
            </a:r>
            <a:r>
              <a:rPr lang="en-US" altLang="zh-CN" dirty="0">
                <a:solidFill>
                  <a:schemeClr val="bg1"/>
                </a:solidFill>
              </a:rPr>
              <a:t>×16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A873A11-AE3A-BE19-A5DA-BD46A9CCBAD3}"/>
              </a:ext>
            </a:extLst>
          </p:cNvPr>
          <p:cNvSpPr/>
          <p:nvPr/>
        </p:nvSpPr>
        <p:spPr>
          <a:xfrm>
            <a:off x="6545828" y="4261792"/>
            <a:ext cx="1306699" cy="102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32</a:t>
            </a:r>
            <a:r>
              <a:rPr lang="zh-CN" altLang="en-US" b="1" dirty="0">
                <a:solidFill>
                  <a:schemeClr val="tx1"/>
                </a:solidFill>
              </a:rPr>
              <a:t>通道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ADC</a:t>
            </a: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4FFE4A6F-2DB6-9D49-E315-EB61E662F495}"/>
              </a:ext>
            </a:extLst>
          </p:cNvPr>
          <p:cNvCxnSpPr>
            <a:cxnSpLocks/>
            <a:stCxn id="23" idx="2"/>
            <a:endCxn id="52" idx="0"/>
          </p:cNvCxnSpPr>
          <p:nvPr/>
        </p:nvCxnSpPr>
        <p:spPr>
          <a:xfrm flipH="1">
            <a:off x="7199178" y="3534370"/>
            <a:ext cx="1" cy="727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6A8CABE0-2DF4-51EE-7A1A-E67B35916307}"/>
              </a:ext>
            </a:extLst>
          </p:cNvPr>
          <p:cNvSpPr txBox="1"/>
          <p:nvPr/>
        </p:nvSpPr>
        <p:spPr>
          <a:xfrm>
            <a:off x="7281368" y="3672892"/>
            <a:ext cx="959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Trigger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4223AC1-9CE1-3539-8BAC-85BB33B79777}"/>
              </a:ext>
            </a:extLst>
          </p:cNvPr>
          <p:cNvSpPr/>
          <p:nvPr/>
        </p:nvSpPr>
        <p:spPr>
          <a:xfrm>
            <a:off x="7849575" y="4261792"/>
            <a:ext cx="959176" cy="102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FPGA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1" name="箭头: 上下 60">
            <a:extLst>
              <a:ext uri="{FF2B5EF4-FFF2-40B4-BE49-F238E27FC236}">
                <a16:creationId xmlns:a16="http://schemas.microsoft.com/office/drawing/2014/main" id="{F01FCA4B-6775-AD5B-EDBA-B3D8E550A475}"/>
              </a:ext>
            </a:extLst>
          </p:cNvPr>
          <p:cNvSpPr/>
          <p:nvPr/>
        </p:nvSpPr>
        <p:spPr>
          <a:xfrm rot="16200000">
            <a:off x="9108115" y="4296428"/>
            <a:ext cx="537328" cy="103366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图形 61" descr="计算机 纯色填充">
            <a:extLst>
              <a:ext uri="{FF2B5EF4-FFF2-40B4-BE49-F238E27FC236}">
                <a16:creationId xmlns:a16="http://schemas.microsoft.com/office/drawing/2014/main" id="{71AC3666-A7DC-DA57-0A25-8D72F2C79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4805" y="3977352"/>
            <a:ext cx="1671818" cy="1671818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2A60C1ED-C437-2A7C-FD7F-B48DCA6FF763}"/>
              </a:ext>
            </a:extLst>
          </p:cNvPr>
          <p:cNvSpPr txBox="1"/>
          <p:nvPr/>
        </p:nvSpPr>
        <p:spPr>
          <a:xfrm>
            <a:off x="8930037" y="4628594"/>
            <a:ext cx="959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SiTCP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A7DD002A-DBC1-965F-1CA5-B068247DAFEA}"/>
              </a:ext>
            </a:extLst>
          </p:cNvPr>
          <p:cNvSpPr/>
          <p:nvPr/>
        </p:nvSpPr>
        <p:spPr>
          <a:xfrm>
            <a:off x="1908522" y="1600312"/>
            <a:ext cx="1306698" cy="733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高压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+32V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1C1B501D-DBC9-7ABD-5A74-D27AB54FA3FB}"/>
              </a:ext>
            </a:extLst>
          </p:cNvPr>
          <p:cNvSpPr/>
          <p:nvPr/>
        </p:nvSpPr>
        <p:spPr>
          <a:xfrm>
            <a:off x="4886711" y="1595187"/>
            <a:ext cx="1306698" cy="733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低压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±5V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456BA611-03DF-6869-2948-B32769FAC4C1}"/>
              </a:ext>
            </a:extLst>
          </p:cNvPr>
          <p:cNvCxnSpPr>
            <a:cxnSpLocks/>
            <a:stCxn id="66" idx="2"/>
            <a:endCxn id="17" idx="0"/>
          </p:cNvCxnSpPr>
          <p:nvPr/>
        </p:nvCxnSpPr>
        <p:spPr>
          <a:xfrm>
            <a:off x="2561871" y="2333658"/>
            <a:ext cx="0" cy="13766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连接符: 肘形 71">
            <a:extLst>
              <a:ext uri="{FF2B5EF4-FFF2-40B4-BE49-F238E27FC236}">
                <a16:creationId xmlns:a16="http://schemas.microsoft.com/office/drawing/2014/main" id="{07971EF5-72E5-08E3-F55D-D9E722CF93A1}"/>
              </a:ext>
            </a:extLst>
          </p:cNvPr>
          <p:cNvCxnSpPr>
            <a:cxnSpLocks/>
            <a:stCxn id="67" idx="1"/>
            <a:endCxn id="28" idx="0"/>
          </p:cNvCxnSpPr>
          <p:nvPr/>
        </p:nvCxnSpPr>
        <p:spPr>
          <a:xfrm rot="10800000" flipV="1">
            <a:off x="3814047" y="1961859"/>
            <a:ext cx="1072665" cy="1748463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连接符: 肘形 74">
            <a:extLst>
              <a:ext uri="{FF2B5EF4-FFF2-40B4-BE49-F238E27FC236}">
                <a16:creationId xmlns:a16="http://schemas.microsoft.com/office/drawing/2014/main" id="{AEFB16A1-540E-A6C4-FA2D-7900A2BCF86C}"/>
              </a:ext>
            </a:extLst>
          </p:cNvPr>
          <p:cNvCxnSpPr>
            <a:cxnSpLocks/>
            <a:stCxn id="67" idx="3"/>
            <a:endCxn id="23" idx="0"/>
          </p:cNvCxnSpPr>
          <p:nvPr/>
        </p:nvCxnSpPr>
        <p:spPr>
          <a:xfrm>
            <a:off x="6193409" y="1961860"/>
            <a:ext cx="1005770" cy="839164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5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32044-D5F2-F597-DD4A-CBEFEB2B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30BC7EA3-1307-E5F3-1708-CD2AA616FD45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9E78F23B-0D05-6C48-983D-25FF41362A70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110AB3B3-5F9B-7644-A2DA-535B36815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6DFB2FD9-4408-78DD-00CF-D8B533E57BDB}"/>
              </a:ext>
            </a:extLst>
          </p:cNvPr>
          <p:cNvSpPr txBox="1"/>
          <p:nvPr/>
        </p:nvSpPr>
        <p:spPr>
          <a:xfrm>
            <a:off x="633193" y="222204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测试装置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B4DBE3-D602-7549-C05F-371AF8F5B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88" y="1102545"/>
            <a:ext cx="6845300" cy="513397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2B925EC-215F-7555-6D6E-A0E9AABFB841}"/>
              </a:ext>
            </a:extLst>
          </p:cNvPr>
          <p:cNvSpPr/>
          <p:nvPr/>
        </p:nvSpPr>
        <p:spPr>
          <a:xfrm>
            <a:off x="8042088" y="1102545"/>
            <a:ext cx="3763105" cy="2705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D24EA3-F748-6F37-2895-9D4326133C45}"/>
              </a:ext>
            </a:extLst>
          </p:cNvPr>
          <p:cNvSpPr txBox="1"/>
          <p:nvPr/>
        </p:nvSpPr>
        <p:spPr>
          <a:xfrm>
            <a:off x="9975845" y="2039596"/>
            <a:ext cx="1829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塑闪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+SiPM</a:t>
            </a: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×16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631EB5E-2458-997C-5F79-7C43C38C0594}"/>
              </a:ext>
            </a:extLst>
          </p:cNvPr>
          <p:cNvSpPr/>
          <p:nvPr/>
        </p:nvSpPr>
        <p:spPr>
          <a:xfrm>
            <a:off x="4132529" y="3669532"/>
            <a:ext cx="3198359" cy="3019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53AF9DD-F82A-4980-2971-0777FBDED040}"/>
              </a:ext>
            </a:extLst>
          </p:cNvPr>
          <p:cNvSpPr txBox="1"/>
          <p:nvPr/>
        </p:nvSpPr>
        <p:spPr>
          <a:xfrm>
            <a:off x="4297644" y="6248416"/>
            <a:ext cx="259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通道前放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72DD8AA-BD4D-714D-B7AD-45694F8FCF01}"/>
              </a:ext>
            </a:extLst>
          </p:cNvPr>
          <p:cNvSpPr/>
          <p:nvPr/>
        </p:nvSpPr>
        <p:spPr>
          <a:xfrm>
            <a:off x="4178611" y="1498600"/>
            <a:ext cx="3009590" cy="193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4DDEFB4-A2C8-927A-7C25-1F925D2054E5}"/>
              </a:ext>
            </a:extLst>
          </p:cNvPr>
          <p:cNvSpPr txBox="1"/>
          <p:nvPr/>
        </p:nvSpPr>
        <p:spPr>
          <a:xfrm>
            <a:off x="4511076" y="1693557"/>
            <a:ext cx="244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供电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符合判选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6900AD3-2644-60AA-8B23-203B0E379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8" y="2476500"/>
            <a:ext cx="3517701" cy="263827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247DFA2-BB3F-DE31-DAAE-6EF953E2CE3B}"/>
              </a:ext>
            </a:extLst>
          </p:cNvPr>
          <p:cNvSpPr txBox="1"/>
          <p:nvPr/>
        </p:nvSpPr>
        <p:spPr>
          <a:xfrm>
            <a:off x="741292" y="2639760"/>
            <a:ext cx="244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7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D9359-9930-A169-3F86-A40A3799F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FEB416B7-38E7-BFDB-8CE1-461CC3D9C3C5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41808B0F-D8C8-4289-EE27-B18BB3E9113B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40EB7570-BD7D-5651-1289-2951A4945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048F73D0-8B77-2538-5BA4-F48CB9560931}"/>
              </a:ext>
            </a:extLst>
          </p:cNvPr>
          <p:cNvSpPr txBox="1"/>
          <p:nvPr/>
        </p:nvSpPr>
        <p:spPr>
          <a:xfrm>
            <a:off x="633193" y="222204"/>
            <a:ext cx="5040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不同偏压下的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暗噪声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F99C85-FA2E-6F73-F783-3FE7DB8A8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1"/>
          <a:stretch/>
        </p:blipFill>
        <p:spPr>
          <a:xfrm>
            <a:off x="328178" y="1348032"/>
            <a:ext cx="5650191" cy="22189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1C4DF9-B84B-C4F1-3FDA-FC743E8D6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9"/>
          <a:stretch/>
        </p:blipFill>
        <p:spPr>
          <a:xfrm>
            <a:off x="6096000" y="1348031"/>
            <a:ext cx="5597533" cy="22189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41B5DAE-2E55-0413-07C1-FA6932DF2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9"/>
          <a:stretch/>
        </p:blipFill>
        <p:spPr>
          <a:xfrm>
            <a:off x="328177" y="3806623"/>
            <a:ext cx="5650191" cy="22452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A768FB9-94E9-C817-2270-F2884266DA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5"/>
          <a:stretch/>
        </p:blipFill>
        <p:spPr>
          <a:xfrm>
            <a:off x="6095999" y="3806622"/>
            <a:ext cx="5527249" cy="223368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CBF6969-13F8-72A4-6D4A-C2B2272A5424}"/>
              </a:ext>
            </a:extLst>
          </p:cNvPr>
          <p:cNvSpPr txBox="1"/>
          <p:nvPr/>
        </p:nvSpPr>
        <p:spPr>
          <a:xfrm>
            <a:off x="2238598" y="3198167"/>
            <a:ext cx="182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32V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7C44363-90AE-06DE-987B-BA9B4548E64D}"/>
              </a:ext>
            </a:extLst>
          </p:cNvPr>
          <p:cNvSpPr txBox="1"/>
          <p:nvPr/>
        </p:nvSpPr>
        <p:spPr>
          <a:xfrm>
            <a:off x="8263897" y="3160172"/>
            <a:ext cx="182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31V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1560368-6DF2-EE53-BD7B-6F4C4D3C8DF3}"/>
              </a:ext>
            </a:extLst>
          </p:cNvPr>
          <p:cNvSpPr txBox="1"/>
          <p:nvPr/>
        </p:nvSpPr>
        <p:spPr>
          <a:xfrm>
            <a:off x="2238598" y="5595827"/>
            <a:ext cx="182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30V 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564DA02-E0FF-1C5B-4427-D5B0A4EA6173}"/>
              </a:ext>
            </a:extLst>
          </p:cNvPr>
          <p:cNvSpPr txBox="1"/>
          <p:nvPr/>
        </p:nvSpPr>
        <p:spPr>
          <a:xfrm>
            <a:off x="8263897" y="5590170"/>
            <a:ext cx="182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29V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00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A5114-1251-231E-265D-FF8CC6553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7C206515-BA7B-8F8A-A93C-589FD9AC2E03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175D22D2-DF5F-AEAA-A230-D7B66A631DE7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7AE76028-081E-5AFA-18BA-D5BF012EC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51D7562E-DCA1-2C1E-ED3B-A2EC2B6BB55E}"/>
              </a:ext>
            </a:extLst>
          </p:cNvPr>
          <p:cNvSpPr txBox="1"/>
          <p:nvPr/>
        </p:nvSpPr>
        <p:spPr>
          <a:xfrm>
            <a:off x="633193" y="222204"/>
            <a:ext cx="5040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不同偏压下的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暗噪声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11DE91-B9AE-37C6-F8C7-CFD8C4A0C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54"/>
          <a:stretch/>
        </p:blipFill>
        <p:spPr>
          <a:xfrm>
            <a:off x="232229" y="4005511"/>
            <a:ext cx="11205029" cy="28251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32DB813-740E-52F9-6A39-2C07BB63D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7"/>
          <a:stretch/>
        </p:blipFill>
        <p:spPr>
          <a:xfrm>
            <a:off x="232229" y="1033798"/>
            <a:ext cx="11205029" cy="281918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69B4E1-6D83-96CC-36AC-B3E1E2CF1753}"/>
              </a:ext>
            </a:extLst>
          </p:cNvPr>
          <p:cNvSpPr txBox="1"/>
          <p:nvPr/>
        </p:nvSpPr>
        <p:spPr>
          <a:xfrm>
            <a:off x="4758681" y="3391314"/>
            <a:ext cx="182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32V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94A971-D639-D510-424A-B2DB66FE7A4D}"/>
              </a:ext>
            </a:extLst>
          </p:cNvPr>
          <p:cNvSpPr txBox="1"/>
          <p:nvPr/>
        </p:nvSpPr>
        <p:spPr>
          <a:xfrm>
            <a:off x="4758681" y="6404963"/>
            <a:ext cx="182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31V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99B3B2-16E6-EA9A-5C6B-9C1BA75F74E8}"/>
              </a:ext>
            </a:extLst>
          </p:cNvPr>
          <p:cNvSpPr txBox="1"/>
          <p:nvPr/>
        </p:nvSpPr>
        <p:spPr>
          <a:xfrm rot="16200000">
            <a:off x="450986" y="2700505"/>
            <a:ext cx="644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1p.e.</a:t>
            </a:r>
            <a:endParaRPr lang="zh-CN" altLang="en-US" sz="1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CD3BA9-211A-720F-E807-E80FC146D408}"/>
              </a:ext>
            </a:extLst>
          </p:cNvPr>
          <p:cNvSpPr txBox="1"/>
          <p:nvPr/>
        </p:nvSpPr>
        <p:spPr>
          <a:xfrm rot="16200000">
            <a:off x="710579" y="2886939"/>
            <a:ext cx="64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2p.e.</a:t>
            </a:r>
            <a:endParaRPr lang="zh-CN" altLang="en-US" sz="1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4E07788-D510-2415-035A-B35567D1F78C}"/>
              </a:ext>
            </a:extLst>
          </p:cNvPr>
          <p:cNvSpPr txBox="1"/>
          <p:nvPr/>
        </p:nvSpPr>
        <p:spPr>
          <a:xfrm rot="16200000">
            <a:off x="970169" y="3131200"/>
            <a:ext cx="64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3p.e.</a:t>
            </a:r>
            <a:endParaRPr lang="zh-CN" altLang="en-US" sz="14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E19816-EB13-0B06-960E-624F47709D82}"/>
              </a:ext>
            </a:extLst>
          </p:cNvPr>
          <p:cNvSpPr/>
          <p:nvPr/>
        </p:nvSpPr>
        <p:spPr>
          <a:xfrm>
            <a:off x="8646923" y="1030381"/>
            <a:ext cx="2790335" cy="1427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0120D0F-9472-8CEE-580F-DB5385C2FCE6}"/>
              </a:ext>
            </a:extLst>
          </p:cNvPr>
          <p:cNvSpPr/>
          <p:nvPr/>
        </p:nvSpPr>
        <p:spPr>
          <a:xfrm>
            <a:off x="8646924" y="2457545"/>
            <a:ext cx="1395167" cy="1395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39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FA0F4-B87C-9E78-FCBC-3AEFFFF33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0C1B5928-C684-6ABE-AF94-48C9F429CFB7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3A407548-F776-6A04-27D6-D4BD39F6B9FD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7EAE3F1F-163F-F74E-4C45-095D64A9F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16608206-B2A6-9DF3-F5CE-B05B801A432D}"/>
              </a:ext>
            </a:extLst>
          </p:cNvPr>
          <p:cNvSpPr txBox="1"/>
          <p:nvPr/>
        </p:nvSpPr>
        <p:spPr>
          <a:xfrm>
            <a:off x="633193" y="222204"/>
            <a:ext cx="6082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宇宙线波形数据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Vbais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30 V)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CACD24-CCE7-7950-FC48-F9243C268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3" y="1126944"/>
            <a:ext cx="10137420" cy="517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AA17E-81D8-D950-FACF-F0C85E810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D290C657-AA90-61A4-2C76-54047DA0E8CF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27C7EF52-FB6F-675D-62F1-1B244886CD04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54BD2ABF-8C0F-AA4E-FD82-C07137382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ADC0DEB3-B405-B300-EDDF-A1DEEAA9C1C5}"/>
              </a:ext>
            </a:extLst>
          </p:cNvPr>
          <p:cNvSpPr txBox="1"/>
          <p:nvPr/>
        </p:nvSpPr>
        <p:spPr>
          <a:xfrm>
            <a:off x="633193" y="22220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宇宙线波形数据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28A537-4112-A2E2-BEAC-39D1F7AE8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" y="1161463"/>
            <a:ext cx="10859679" cy="554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4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201C0-1467-7F6B-20CF-2B471064C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8155312F-09F6-EB02-9661-82D071F67104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27778C14-0C46-02D7-199C-AA67F26203D2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20CE5D82-07CD-1633-A0D9-6153055E2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6CF139B0-2018-20E0-D5AF-21C7A6A420A2}"/>
              </a:ext>
            </a:extLst>
          </p:cNvPr>
          <p:cNvSpPr txBox="1"/>
          <p:nvPr/>
        </p:nvSpPr>
        <p:spPr>
          <a:xfrm>
            <a:off x="633193" y="222204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脉冲幅度分析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008901-F97D-4B24-9059-F3408135F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8" y="1064667"/>
            <a:ext cx="11049126" cy="56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3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321F4-03E1-569E-6891-F6F69499B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9E150D7E-FC9E-4EA3-0EA8-2BAF2362CC47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290DC742-7B39-C315-B80D-9A21148F78B2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3273AE51-1465-172D-BE6A-59D419CF4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F31BDBBD-9E1C-F83F-2D54-DF71C90A77B2}"/>
              </a:ext>
            </a:extLst>
          </p:cNvPr>
          <p:cNvSpPr txBox="1"/>
          <p:nvPr/>
        </p:nvSpPr>
        <p:spPr>
          <a:xfrm>
            <a:off x="633193" y="222204"/>
            <a:ext cx="3570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与此前测量的对比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BED689C-9357-3AA1-926D-4A838A519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0" y="1300900"/>
            <a:ext cx="6262932" cy="50103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B20B2F3-7E0C-23E9-3DF9-799B0EFD0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898" y="2332491"/>
            <a:ext cx="4993167" cy="328833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9CC6A1A-E20D-06A9-6783-908D6FA9A422}"/>
              </a:ext>
            </a:extLst>
          </p:cNvPr>
          <p:cNvSpPr txBox="1"/>
          <p:nvPr/>
        </p:nvSpPr>
        <p:spPr>
          <a:xfrm>
            <a:off x="2450969" y="3621407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EQR20+80M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978E29-8975-BAC2-94CA-16312BF0A2AF}"/>
              </a:ext>
            </a:extLst>
          </p:cNvPr>
          <p:cNvSpPr txBox="1"/>
          <p:nvPr/>
        </p:nvSpPr>
        <p:spPr>
          <a:xfrm>
            <a:off x="8372520" y="5741769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EQR15+40M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</a:p>
        </p:txBody>
      </p:sp>
    </p:spTree>
    <p:extLst>
      <p:ext uri="{BB962C8B-B14F-4D97-AF65-F5344CB8AC3E}">
        <p14:creationId xmlns:p14="http://schemas.microsoft.com/office/powerpoint/2010/main" val="2535470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195676</TotalTime>
  <Words>131</Words>
  <Application>Microsoft Office PowerPoint</Application>
  <PresentationFormat>宽屏</PresentationFormat>
  <Paragraphs>52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微软雅黑</vt:lpstr>
      <vt:lpstr>Arial</vt:lpstr>
      <vt:lpstr>Century Gothic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傅 永鸿</dc:creator>
  <cp:lastModifiedBy>曦阳 王</cp:lastModifiedBy>
  <cp:revision>1734</cp:revision>
  <dcterms:created xsi:type="dcterms:W3CDTF">2018-10-08T11:44:05Z</dcterms:created>
  <dcterms:modified xsi:type="dcterms:W3CDTF">2025-03-10T03:03:36Z</dcterms:modified>
</cp:coreProperties>
</file>