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85" r:id="rId2"/>
    <p:sldId id="333" r:id="rId3"/>
    <p:sldId id="335" r:id="rId4"/>
    <p:sldId id="334" r:id="rId5"/>
    <p:sldId id="336" r:id="rId6"/>
    <p:sldId id="337" r:id="rId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袁 铭宽" initials="袁" lastIdx="1" clrIdx="0">
    <p:extLst>
      <p:ext uri="{19B8F6BF-5375-455C-9EA6-DF929625EA0E}">
        <p15:presenceInfo xmlns:p15="http://schemas.microsoft.com/office/powerpoint/2012/main" userId="dbb33777b94f84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  <a:srgbClr val="4B4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2" autoAdjust="0"/>
    <p:restoredTop sz="96884" autoAdjust="0"/>
  </p:normalViewPr>
  <p:slideViewPr>
    <p:cSldViewPr snapToGrid="0">
      <p:cViewPr varScale="1">
        <p:scale>
          <a:sx n="90" d="100"/>
          <a:sy n="90" d="100"/>
        </p:scale>
        <p:origin x="32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427B197-C74C-4751-9DCC-277ABE473D8C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DDFEB8F-E84B-4B5C-8F6C-260750D73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2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17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27B5C-C8BD-FC6B-0862-C3E7391D4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706983B-2A04-3DC2-99AD-208720F24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AFB8AB2-F13C-2F68-DF55-6B6389267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FB9AD1-0903-8BED-49DA-8FF548990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243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BAD9B-8C07-F751-FF1C-1986E6FD5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731C1BA-BAAC-D91F-BC33-291A5FDF8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0C32E4-7FE6-8B35-F218-A82C9A9A9D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9180C9-6E4C-9CA5-E72D-C9290245C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461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D798-0FBA-3625-455F-14C59E17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A1C240-59E0-4E1F-2645-D8648B458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117BC6-3C15-766F-C914-1508D1EE3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DC079F-8427-F66A-6F67-8D389EF7A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2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DD910-8AFC-91F2-1C0A-08B7C6851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7DB1941-B373-D7F9-BA25-73A8946B6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35BE3B-301E-6F8B-43FA-905F782F5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815774-E016-5DC1-4096-EEE20C7C2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57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E740A-0361-2156-9FEC-70A319CCC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C8FD55-5E37-768B-D606-332A1C583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0AB1E8-DF95-55EA-E3BB-CFD2BA680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BECE20-A512-B833-BCBC-5EE03AD58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3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9570-CEBD-4F25-A678-7C1773011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84F8B2-B312-41D2-BCC8-B4338426D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BFE3C-B88F-4523-A3AB-EAB20F3C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A48D-2352-4BFB-8FC3-A88BC9BD4E44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9FA361-30F1-4512-B974-0EF791AB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7713C-B1BF-4B8B-BF06-E7B928B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2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110B47-3E1E-4468-A807-0BF869AF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F59263-DDAC-4EC6-9F1D-F2685B95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18701F-8429-47B7-9330-2AE766DE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F6EC-9C62-4F24-A85B-212F76F307A3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267C3E-3462-4F9C-A04D-3DACA4C2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DD5DAC-28B0-4E11-92EE-11EAF45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6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71FBF9-4A57-4DED-99DB-924042396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8DFA8-BA53-47E1-B428-15B54D7F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FD761-39A2-4070-9885-62E92307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5848-BB1C-4B1E-8BD0-191C1561C0CB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B70B9F-8C62-43F6-85AD-F782C2FB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A3885-B630-401E-8190-2E5E63E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9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基本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6AE4D98B-EEB8-4871-8410-EE8DA11F8027}"/>
              </a:ext>
            </a:extLst>
          </p:cNvPr>
          <p:cNvSpPr/>
          <p:nvPr userDrawn="1"/>
        </p:nvSpPr>
        <p:spPr>
          <a:xfrm>
            <a:off x="0" y="0"/>
            <a:ext cx="12191999" cy="687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C37C925-7F11-4213-9C2F-3709D956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5991497" cy="68797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0A8846-4613-4A3F-978C-224167A11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" y="6486984"/>
            <a:ext cx="2760616" cy="3651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66F880-505F-442F-B380-627E5250B339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88DF66-C341-4663-B6DB-64FCB332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0617" y="6486984"/>
            <a:ext cx="6670765" cy="3651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3401AE-BF14-42DE-A0D6-BB2202AE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1383" y="6486984"/>
            <a:ext cx="2760616" cy="36512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E355D6-1919-46D9-8715-8F94F31CF0E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0575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27C40-A608-483F-9210-C3B41BEB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F293-6A96-4203-8807-0263C583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02DCC2-0B50-42CF-9410-9C66712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D391-17B4-485D-B3FD-B7F17D1C3527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70751-BB2E-4683-B5C6-C4352C1F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51C88-BFDF-4213-8162-6CB892EF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1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52CF2-0D52-4FC1-A6DC-AE36CFEE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08DC9F-BD8F-453C-8157-D483A88F9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0D5C1-BF62-4C72-9C80-460524C6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278B-7701-474C-8DB8-79B12CD5C5E3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27FCF-BD3F-43DA-8162-63F5EF75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5ED73D-9448-44EF-8D0A-4910474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69B34-9BAD-4EC4-947E-D40F7B81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EB621-BFAC-4EA3-8B97-DD4719747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37D15A-A910-44D2-80BE-F9CF71FA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2389A7-5D99-468B-A322-B93FAA9E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FF4F-12AC-4B9D-B653-FDEEC86D8516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5B8E6-41DC-4CE0-B5E0-0A87D20C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91ACC-A41B-499D-9B08-408F7336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0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06EC6-47C9-41B5-9BDB-03B8A96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DA4B86-2866-41BB-B014-5B64FBDB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955BC0-647C-47AF-9FCE-4F6E4EFD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A49955-4F65-4537-BD64-839D171C4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172D95D-A917-48DB-8C10-B384E7F49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9B9B6C-930F-4D79-81F9-B00E2B4A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CDA-1EF2-44F2-A75F-724537987B5C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883018-ABE3-493E-808F-C3454F47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471EF6-FF43-4B64-93BB-5FD555A1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6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6D948-E807-4AD1-895B-C9FC1A31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E4F7E-4272-4858-8ED6-444DCCBC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7B97-5BEE-4D61-968A-E467342CB3FD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09143A-B810-45EB-B4ED-FF7AB0B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4823B6-5471-473D-954E-84298B7E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1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C0E435-46CF-4C33-91BD-D238FBCE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BB6D-7AEF-4E4D-B9D7-0A52F2FD453A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368C33-D9A0-419A-B853-FBD58C12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3D06E4-38A7-4F78-A2A6-EFD3A0CE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7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CE2B32-18F3-4466-AEFE-007C371E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EBB16B-5072-4E5B-A807-D99E5FA8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C05D69-58A4-4423-83C5-4454E777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8B988D-16C7-475B-8F62-CDEF2C37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E7AD-383A-4539-88FA-A15B8E11F812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C3FC8A-A361-4A78-A191-885617DA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754AD3-AC73-4A7D-8D7F-124E63DC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EC7EB-A82F-4CB6-A6BD-96E64335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180100-1AE8-4A03-922E-DC785DDF7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56DC35-1756-4D84-AE30-13FBF6E19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CB8785-E22A-47E7-A0D9-12088BFC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35B2-4614-4CDB-9E1A-A9B5B6B16E89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03BB5-682A-4692-9483-AF01B4C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EC9C5A-11AD-42F1-B696-360AF8C6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2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07E9F6-890C-42B2-9908-3EC521C9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40D963-0555-43DA-9D08-4831ED6F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349E0-D41E-46ED-9184-DA1E92A62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A3BD-89FB-497F-8951-C97B904606BB}" type="datetime1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0D96A-75D4-4DB1-B220-4F7F762FF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5F65-0C67-4AC2-BDAC-3B5DA40B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ihep.ac.cn/yuanmk/mpt2321_readou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F18B2225-6B60-414B-B9D2-A5A9F928969F}"/>
              </a:ext>
            </a:extLst>
          </p:cNvPr>
          <p:cNvSpPr/>
          <p:nvPr/>
        </p:nvSpPr>
        <p:spPr>
          <a:xfrm>
            <a:off x="0" y="1395983"/>
            <a:ext cx="12192000" cy="2388235"/>
          </a:xfrm>
          <a:custGeom>
            <a:avLst/>
            <a:gdLst/>
            <a:ahLst/>
            <a:cxnLst/>
            <a:rect l="l" t="t" r="r" b="b"/>
            <a:pathLst>
              <a:path w="12192000" h="2388235">
                <a:moveTo>
                  <a:pt x="12192000" y="0"/>
                </a:moveTo>
                <a:lnTo>
                  <a:pt x="0" y="0"/>
                </a:lnTo>
                <a:lnTo>
                  <a:pt x="0" y="2388107"/>
                </a:lnTo>
                <a:lnTo>
                  <a:pt x="12192000" y="2388107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7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5F42D-6819-463A-8832-D1B2F3FE2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618" y="1898011"/>
            <a:ext cx="10658764" cy="1180458"/>
          </a:xfrm>
        </p:spPr>
        <p:txBody>
          <a:bodyPr>
            <a:normAutofit fontScale="90000"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22680" algn="l"/>
              </a:tabLst>
            </a:pPr>
            <a:r>
              <a:rPr lang="en-US" altLang="zh-CN" spc="-5" dirty="0">
                <a:solidFill>
                  <a:schemeClr val="bg1"/>
                </a:solidFill>
                <a:cs typeface="Times New Roman" panose="02020603050405020304"/>
              </a:rPr>
              <a:t>MPT2321</a:t>
            </a:r>
            <a:r>
              <a:rPr lang="zh-CN" altLang="en-US" spc="-5" dirty="0">
                <a:solidFill>
                  <a:schemeClr val="bg1"/>
                </a:solidFill>
                <a:cs typeface="Times New Roman" panose="02020603050405020304"/>
              </a:rPr>
              <a:t> </a:t>
            </a:r>
            <a:r>
              <a:rPr lang="en-US" altLang="zh-CN" spc="-5" dirty="0">
                <a:solidFill>
                  <a:schemeClr val="bg1"/>
                </a:solidFill>
                <a:cs typeface="Times New Roman" panose="02020603050405020304"/>
              </a:rPr>
              <a:t>readout electronics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6175B-4EC8-4E69-9841-39B153852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531"/>
            <a:ext cx="9144000" cy="2388234"/>
          </a:xfrm>
        </p:spPr>
        <p:txBody>
          <a:bodyPr>
            <a:noAutofit/>
          </a:bodyPr>
          <a:lstStyle/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Ming-Kuan Yuan</a:t>
            </a:r>
          </a:p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Fudan University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endParaRPr lang="en-US" altLang="zh-CN" sz="1200" spc="-5" dirty="0">
              <a:cs typeface="Times New Roman" panose="02020603050405020304"/>
            </a:endParaRP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cs typeface="Times New Roman" panose="02020603050405020304"/>
              </a:rPr>
              <a:t>2025.3.10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cs typeface="Times New Roman" panose="02020603050405020304"/>
              </a:rPr>
              <a:t>CEPC MUON </a:t>
            </a:r>
            <a:r>
              <a:rPr lang="en-US" altLang="zh-CN" spc="-5" dirty="0" err="1">
                <a:cs typeface="Times New Roman" panose="02020603050405020304"/>
              </a:rPr>
              <a:t>RefTDR</a:t>
            </a:r>
            <a:r>
              <a:rPr lang="en-US" altLang="zh-CN" spc="-5" dirty="0">
                <a:cs typeface="Times New Roman" panose="02020603050405020304"/>
              </a:rPr>
              <a:t> weekly report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26D17C-376A-4F3E-CEC2-9BB6AC9CA406}"/>
              </a:ext>
            </a:extLst>
          </p:cNvPr>
          <p:cNvSpPr txBox="1"/>
          <p:nvPr/>
        </p:nvSpPr>
        <p:spPr>
          <a:xfrm>
            <a:off x="8419605" y="6068710"/>
            <a:ext cx="37229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hlinkClick r:id="rId3"/>
              </a:rPr>
              <a:t>yuanmk@mail2.sysu.edu.cn / MPT2321_readout · GitLab</a:t>
            </a:r>
            <a:endParaRPr lang="zh-CN" altLang="en-US" sz="1050" dirty="0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AAB2314D-D67F-A2B8-4668-DFB25D68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BC52CFF5-BE0C-4FC6-BFC3-F07EBB6D96B8}" type="datetime1">
              <a:rPr lang="zh-CN" altLang="en-US" smtClean="0">
                <a:solidFill>
                  <a:schemeClr val="bg1"/>
                </a:solidFill>
              </a:rPr>
              <a:t>2025/3/10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2E41191-627C-CE50-5973-C829C8B7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489988"/>
            <a:ext cx="6697681" cy="36512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mkyuan23@m.fudan.edu.cn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E9219BEC-5B8A-E613-AED8-2BED02A7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9989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6A959264-E1FE-471A-9D55-0D7B691EEC1D}" type="slidenum">
              <a:rPr lang="zh-CN" altLang="en-US" smtClean="0">
                <a:solidFill>
                  <a:schemeClr val="bg1"/>
                </a:solidFill>
              </a:rPr>
              <a:t>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5"/>
    </mc:Choice>
    <mc:Fallback xmlns="">
      <p:transition spd="slow" advTm="138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1A7EB-8B8F-C3B0-DA5B-1F5C17D8B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E7127-7C6E-F383-2022-AA4C90FE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6923314" cy="687977"/>
          </a:xfrm>
        </p:spPr>
        <p:txBody>
          <a:bodyPr/>
          <a:lstStyle/>
          <a:p>
            <a:r>
              <a:rPr lang="zh-CN" altLang="en-US" dirty="0"/>
              <a:t>多通道电荷线性度测量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657A4C0-34BD-4633-0451-2B756B56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4EC5F-41A3-476F-979B-DE9B4AC9DCBC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D8167F-E083-1239-09BD-FEED799AF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0F4ED27-FCFE-D3D3-29FF-04EC8B37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21DD63-070B-BD04-B3DA-6598C30FE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838" y="1052185"/>
            <a:ext cx="5678465" cy="42588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2E8A0B-2979-7822-99CF-7C016ABBE71B}"/>
              </a:ext>
            </a:extLst>
          </p:cNvPr>
          <p:cNvSpPr txBox="1"/>
          <p:nvPr/>
        </p:nvSpPr>
        <p:spPr>
          <a:xfrm>
            <a:off x="7923937" y="548218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Setup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895923-71B6-31C6-30D8-AF32D30E49FD}"/>
              </a:ext>
            </a:extLst>
          </p:cNvPr>
          <p:cNvSpPr txBox="1"/>
          <p:nvPr/>
        </p:nvSpPr>
        <p:spPr>
          <a:xfrm>
            <a:off x="344466" y="1052185"/>
            <a:ext cx="4941518" cy="33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每个通道单独打开进行测量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Python</a:t>
            </a:r>
            <a:r>
              <a:rPr lang="zh-CN" altLang="en-US" dirty="0"/>
              <a:t>脚本自动化测量</a:t>
            </a:r>
            <a:endParaRPr lang="en-US" altLang="zh-CN" dirty="0"/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利用正则表达式生成需要的配置文件</a:t>
            </a:r>
            <a:endParaRPr lang="en-US" altLang="zh-CN" dirty="0"/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封装时钟、</a:t>
            </a:r>
            <a:r>
              <a:rPr lang="en-US" altLang="zh-CN" dirty="0"/>
              <a:t>MPT2321</a:t>
            </a:r>
            <a:r>
              <a:rPr lang="zh-CN" altLang="en-US" dirty="0"/>
              <a:t>配置、信号发生器配置、取数脚本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还在画图</a:t>
            </a:r>
          </a:p>
        </p:txBody>
      </p:sp>
    </p:spTree>
    <p:extLst>
      <p:ext uri="{BB962C8B-B14F-4D97-AF65-F5344CB8AC3E}">
        <p14:creationId xmlns:p14="http://schemas.microsoft.com/office/powerpoint/2010/main" val="30860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77CE-4FBD-1125-A23A-74C69C98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2F62E-B721-E1B0-2F25-848B8B66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6923314" cy="687977"/>
          </a:xfrm>
        </p:spPr>
        <p:txBody>
          <a:bodyPr/>
          <a:lstStyle/>
          <a:p>
            <a:r>
              <a:rPr lang="zh-CN" altLang="en-US" dirty="0"/>
              <a:t>功耗测量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CDA9A5-131A-2BC4-5ACE-77161A86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96C49-5319-4081-9AAE-578186096AA5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C541355-CA60-6128-12B1-DF24E11E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20B53FC5-42EA-3355-BCF3-2D2A9999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C68B26-9348-E96C-5D56-B604D658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219" y="234258"/>
            <a:ext cx="5132238" cy="38491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74E8820-6D8F-56C2-A4A2-CCF17168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241" y="4697166"/>
            <a:ext cx="6206194" cy="137915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B61767F-BAB4-AE37-0346-8327F5D10FB7}"/>
              </a:ext>
            </a:extLst>
          </p:cNvPr>
          <p:cNvSpPr txBox="1"/>
          <p:nvPr/>
        </p:nvSpPr>
        <p:spPr>
          <a:xfrm>
            <a:off x="7957097" y="4083437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setup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A2DA7B-CDFC-43E0-04DC-4ABC4B4865DF}"/>
              </a:ext>
            </a:extLst>
          </p:cNvPr>
          <p:cNvSpPr txBox="1"/>
          <p:nvPr/>
        </p:nvSpPr>
        <p:spPr>
          <a:xfrm>
            <a:off x="7957097" y="6096986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FDACCFA-EF1F-3716-52B4-0779A35D4A18}"/>
              </a:ext>
            </a:extLst>
          </p:cNvPr>
          <p:cNvSpPr txBox="1"/>
          <p:nvPr/>
        </p:nvSpPr>
        <p:spPr>
          <a:xfrm>
            <a:off x="290670" y="1196338"/>
            <a:ext cx="4107215" cy="223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/>
              <a:t>测量结果：</a:t>
            </a:r>
            <a:endParaRPr lang="en-US" altLang="zh-CN" dirty="0"/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配置前功耗：</a:t>
            </a:r>
            <a:r>
              <a:rPr lang="en-US" altLang="zh-CN" dirty="0"/>
              <a:t>34.8mW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时钟芯片配置后功耗：</a:t>
            </a:r>
            <a:r>
              <a:rPr lang="en-US" altLang="zh-CN" dirty="0"/>
              <a:t>41.3mW</a:t>
            </a:r>
          </a:p>
          <a:p>
            <a:pPr marL="742950" lvl="1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MP2321</a:t>
            </a:r>
            <a:r>
              <a:rPr lang="zh-CN" altLang="en-US" dirty="0"/>
              <a:t>配置后功耗：</a:t>
            </a:r>
            <a:r>
              <a:rPr lang="en-US" altLang="zh-CN" dirty="0"/>
              <a:t>60.3mW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26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2BF9F-62A5-D2C3-5E20-BC9428935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AD674-63CD-4439-2F10-E806E6589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6923314" cy="687977"/>
          </a:xfrm>
        </p:spPr>
        <p:txBody>
          <a:bodyPr/>
          <a:lstStyle/>
          <a:p>
            <a:r>
              <a:rPr lang="en-US" altLang="zh-CN" dirty="0" err="1">
                <a:latin typeface="+mj-lt"/>
              </a:rPr>
              <a:t>SiPM</a:t>
            </a:r>
            <a:r>
              <a:rPr lang="zh-CN" altLang="en-US" dirty="0">
                <a:latin typeface="+mj-lt"/>
              </a:rPr>
              <a:t>联调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0F76645-2F49-83C7-B936-8812E155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CB9-32CF-46A8-9CA8-AA573CCA0B82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B61ADF-9F59-2B36-B83A-47AEDFF4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8ADE196-6B4B-6C5D-BA24-5B43356E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EDF3C2-4D48-5B62-A103-A8851A32D8E7}"/>
              </a:ext>
            </a:extLst>
          </p:cNvPr>
          <p:cNvSpPr txBox="1"/>
          <p:nvPr/>
        </p:nvSpPr>
        <p:spPr>
          <a:xfrm>
            <a:off x="177095" y="766296"/>
            <a:ext cx="2406428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/>
              <a:t>SiPM</a:t>
            </a:r>
            <a:r>
              <a:rPr lang="zh-CN" altLang="en-US" dirty="0"/>
              <a:t>阵列 </a:t>
            </a:r>
            <a:r>
              <a:rPr lang="en-US" altLang="zh-CN" dirty="0"/>
              <a:t>I-V</a:t>
            </a:r>
            <a:r>
              <a:rPr lang="zh-CN" altLang="en-US" dirty="0"/>
              <a:t>检查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逐个放上</a:t>
            </a:r>
            <a:r>
              <a:rPr lang="en-US" altLang="zh-CN" dirty="0" err="1"/>
              <a:t>SiPM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22C9146-BF33-CDEC-85D2-3DE09A161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08" y="1766415"/>
            <a:ext cx="5528856" cy="367528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C49216B-9D61-6202-1EF4-75ED5D25C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928" y="3234977"/>
            <a:ext cx="3582442" cy="268683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6283CAB-DEF4-7931-1596-1AC066C4B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617" y="74565"/>
            <a:ext cx="2937064" cy="253039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DC35F16-8AA6-4284-0F8A-ECA1E3A8C4F5}"/>
              </a:ext>
            </a:extLst>
          </p:cNvPr>
          <p:cNvSpPr txBox="1"/>
          <p:nvPr/>
        </p:nvSpPr>
        <p:spPr>
          <a:xfrm>
            <a:off x="3631870" y="2669802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SiPM</a:t>
            </a:r>
            <a:r>
              <a:rPr lang="zh-CN" altLang="en-US" dirty="0"/>
              <a:t>阵列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A50CE9E-B7BF-21F9-3F03-8F88F110041A}"/>
              </a:ext>
            </a:extLst>
          </p:cNvPr>
          <p:cNvSpPr txBox="1"/>
          <p:nvPr/>
        </p:nvSpPr>
        <p:spPr>
          <a:xfrm>
            <a:off x="3817016" y="6019730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Setup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50270-573F-650B-CF2E-94F0467F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938353-B977-A215-6C4D-EF7170A9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6923314" cy="687977"/>
          </a:xfrm>
        </p:spPr>
        <p:txBody>
          <a:bodyPr/>
          <a:lstStyle/>
          <a:p>
            <a:r>
              <a:rPr lang="en-US" altLang="zh-CN" dirty="0" err="1">
                <a:latin typeface="+mj-lt"/>
              </a:rPr>
              <a:t>SiPM</a:t>
            </a:r>
            <a:r>
              <a:rPr lang="zh-CN" altLang="en-US" dirty="0">
                <a:latin typeface="+mj-lt"/>
              </a:rPr>
              <a:t>联调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35BDC8-2567-7E06-DB76-2A21607D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CB9-32CF-46A8-9CA8-AA573CCA0B82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F3D43F9-9622-74B7-F151-001CC6A4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0667400-754E-BF46-90EA-45E8E07A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F844CB2-52C4-0887-017B-9888CBD44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76" y="1789142"/>
            <a:ext cx="4372956" cy="32797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668836-5A23-D3C0-1F49-F836021D3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846" y="1789142"/>
            <a:ext cx="4372955" cy="327971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72685A5-EB85-DCE3-BEAF-E6B6464DCEF4}"/>
              </a:ext>
            </a:extLst>
          </p:cNvPr>
          <p:cNvSpPr txBox="1"/>
          <p:nvPr/>
        </p:nvSpPr>
        <p:spPr>
          <a:xfrm>
            <a:off x="169101" y="819427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</a:rPr>
              <a:t>测试</a:t>
            </a:r>
            <a:r>
              <a:rPr lang="en-US" altLang="zh-CN" sz="2400" b="1" dirty="0">
                <a:solidFill>
                  <a:schemeClr val="accent2"/>
                </a:solidFill>
              </a:rPr>
              <a:t>Setup</a:t>
            </a:r>
            <a:endParaRPr lang="zh-CN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655E28-7647-BB16-4E0F-031842724E93}"/>
              </a:ext>
            </a:extLst>
          </p:cNvPr>
          <p:cNvSpPr txBox="1"/>
          <p:nvPr/>
        </p:nvSpPr>
        <p:spPr>
          <a:xfrm>
            <a:off x="275572" y="1454256"/>
            <a:ext cx="1314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光源：</a:t>
            </a:r>
            <a:r>
              <a:rPr lang="en-US" altLang="zh-CN" dirty="0"/>
              <a:t>LED</a:t>
            </a:r>
          </a:p>
          <a:p>
            <a:r>
              <a:rPr lang="zh-CN" altLang="en-US" dirty="0"/>
              <a:t>脉冲供电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69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00F45-2F39-AA7C-0E26-97848511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952CD-79B6-2D31-A108-9406F743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90"/>
            <a:ext cx="6923314" cy="687977"/>
          </a:xfrm>
        </p:spPr>
        <p:txBody>
          <a:bodyPr/>
          <a:lstStyle/>
          <a:p>
            <a:r>
              <a:rPr lang="en-US" altLang="zh-CN" dirty="0" err="1">
                <a:latin typeface="+mj-lt"/>
              </a:rPr>
              <a:t>SiPM</a:t>
            </a:r>
            <a:r>
              <a:rPr lang="zh-CN" altLang="en-US" dirty="0">
                <a:latin typeface="+mj-lt"/>
              </a:rPr>
              <a:t>联调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0EF11F-34C5-B79B-107F-9A0093E7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CB9-32CF-46A8-9CA8-AA573CCA0B82}" type="datetime1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2F8A8A-DB8D-E7C3-C106-28A5035C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7CBB342-01CD-2DD1-ACB6-27DAAC25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355D6-1919-46D9-8715-8F94F31CF0E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0A7ED5-1E88-9602-5E52-DEEADBCF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118" y="3595547"/>
            <a:ext cx="4304068" cy="25704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EE71C6-AC46-05D5-F94C-D77561009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118" y="193260"/>
            <a:ext cx="4357228" cy="2570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59DEA9B-3A0D-6C3A-0BC6-3D5CB5817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740" y="3649761"/>
            <a:ext cx="3427314" cy="2570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4EF0856-D28C-1B55-1F89-066E23B31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741" y="290423"/>
            <a:ext cx="3427313" cy="257048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1D31DDC-D657-EF11-B11B-DAF3A8AE83EA}"/>
              </a:ext>
            </a:extLst>
          </p:cNvPr>
          <p:cNvSpPr txBox="1"/>
          <p:nvPr/>
        </p:nvSpPr>
        <p:spPr>
          <a:xfrm>
            <a:off x="263047" y="1155336"/>
            <a:ext cx="2550698" cy="1297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测试结果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暗计数很大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/>
              <a:t>无法看到单光子信号</a:t>
            </a:r>
          </a:p>
        </p:txBody>
      </p:sp>
    </p:spTree>
    <p:extLst>
      <p:ext uri="{BB962C8B-B14F-4D97-AF65-F5344CB8AC3E}">
        <p14:creationId xmlns:p14="http://schemas.microsoft.com/office/powerpoint/2010/main" val="6305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6"/>
    </mc:Choice>
    <mc:Fallback xmlns="">
      <p:transition spd="slow" advTm="49886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omic Sans MS"/>
        <a:ea typeface="华文楷体"/>
        <a:cs typeface=""/>
      </a:majorFont>
      <a:minorFont>
        <a:latin typeface="Comic Sans MS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41567</TotalTime>
  <Words>200</Words>
  <Application>Microsoft Office PowerPoint</Application>
  <PresentationFormat>宽屏</PresentationFormat>
  <Paragraphs>58</Paragraphs>
  <Slides>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等线</vt:lpstr>
      <vt:lpstr>Arial</vt:lpstr>
      <vt:lpstr>Comic Sans MS</vt:lpstr>
      <vt:lpstr>Times New Roman</vt:lpstr>
      <vt:lpstr>Wingdings</vt:lpstr>
      <vt:lpstr>Office 主题​​</vt:lpstr>
      <vt:lpstr>MPT2321 readout electronics</vt:lpstr>
      <vt:lpstr>多通道电荷线性度测量</vt:lpstr>
      <vt:lpstr>功耗测量</vt:lpstr>
      <vt:lpstr>SiPM联调</vt:lpstr>
      <vt:lpstr>SiPM联调</vt:lpstr>
      <vt:lpstr>SiPM联调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袁 铭宽</dc:creator>
  <cp:lastModifiedBy>MingKuan Yuan</cp:lastModifiedBy>
  <cp:revision>1010</cp:revision>
  <dcterms:created xsi:type="dcterms:W3CDTF">2021-11-11T02:50:15Z</dcterms:created>
  <dcterms:modified xsi:type="dcterms:W3CDTF">2025-03-10T01:59:20Z</dcterms:modified>
</cp:coreProperties>
</file>