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6" r:id="rId4"/>
    <p:sldId id="257" r:id="rId5"/>
    <p:sldId id="267" r:id="rId6"/>
    <p:sldId id="268" r:id="rId7"/>
    <p:sldId id="269" r:id="rId8"/>
    <p:sldId id="272" r:id="rId9"/>
    <p:sldId id="270" r:id="rId10"/>
    <p:sldId id="275" r:id="rId11"/>
    <p:sldId id="277" r:id="rId12"/>
    <p:sldId id="279" r:id="rId13"/>
    <p:sldId id="282" r:id="rId14"/>
    <p:sldId id="281" r:id="rId15"/>
    <p:sldId id="283" r:id="rId16"/>
    <p:sldId id="285" r:id="rId17"/>
    <p:sldId id="28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88ED-BF9B-4CF5-8DFB-8ECB02CBB05F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5CB8-73CC-452D-9172-381475608D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46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15CB8-73CC-452D-9172-381475608D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8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B0C68-EC98-4F49-B4F4-19BA25FD8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EBFC-F709-4596-9308-C12867BC0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276C4-EB34-4122-9F2E-702EB33C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5E91B-BF7D-405F-8C73-4C85831B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4B3271-858A-48DA-B163-14F327E7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35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B9A64-E219-4484-8704-1242F99F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E80520-E45C-44F2-AA39-110BC618C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CEB81-31EE-4D26-862C-E4691FE1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2C3064-74F8-4A7B-B483-DBC293A4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E6FA07-763E-4EC3-A0EE-5657C6AD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2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0BB448-0729-4829-ACF6-D1302B2E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B6B73D-0B0B-4CEB-BFC1-D778E28AA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53066-5AF1-4B72-91D9-607D8E72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EC5448-CC6D-447D-89B6-647488D1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BE298-3323-41FC-8ED7-E4681C3B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3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6E81C-F654-4AD0-9F28-013A8996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0B925-8CF0-4E8E-998A-9BAC02AF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1055E-D21D-462A-9BA5-CC3B2844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C1AF6-1868-4A08-8F65-81A021AE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5DF2AC-C1A6-4AF2-A244-44E5E590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3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A95F1-EE52-4950-BF6F-E3BA33C5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18CCE6-9639-4AE9-80AC-0B89189D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E1D802-D069-45D8-A8C8-A9268C17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90181-6F47-4025-BEAC-124F63C5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F349D-4A4A-481D-BEDB-C67F0A9A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4FBB4-E8B9-47AC-926D-6658305E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9F23AE-2E77-4B8A-906A-C0DB9F8DA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085A96-1C67-4209-A839-7C9CAD236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0A870C-CB0A-4871-8AA2-B1491422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91F26A-024D-4647-B81A-44AC7E01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D09D8-339F-49E9-86E8-A8DFEAB6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C0179-47C3-47ED-9401-A4D37C42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6616B4-1711-48D8-AA47-98A359D2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1F1A5D-483A-4C2E-B772-C1676B1A6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2F5249-4DE2-4780-A493-7095F92F6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239428-5CEA-44BD-BC26-D09C02F60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492EED-346D-4DC4-9F8C-F8DD582E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EC103C-0F6D-4C48-9162-9D70DCBA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B869FE-4A0C-4267-901D-D5EADB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6246-10F4-4FC6-AA64-63F12B75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97EE6C-5B0C-47ED-B796-87014962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CD2850-1DB6-4311-BE07-C2368431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37AF5E-BDED-41F4-ACCC-40B34BB2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0D0A9C-8A2B-4FB3-B2CF-781EFB5F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12D23A-3D51-4FD0-96E9-7584FB53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3F89CF-1F3C-4211-8076-F11B084C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2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9CD9E-10A8-4BBF-8CCF-3BFEAEC9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204EA-2EC6-4C25-B018-ABA644D3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00E35A-5869-4604-9E51-F09CF9807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73C7DB-970B-4C75-B439-023C453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C3A943-7721-4A16-AC2D-32585FE4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59222B-E177-496D-89E6-997EB01D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69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12D56-1E6E-4497-B2FE-90081414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D511E4-5A0B-4955-899E-861C6BF2D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D0BB20-8AA0-4241-AD80-E04275719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D53835-21FF-4073-AA17-01953315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2CEC58-3E5C-42F8-9025-1DB3FDF6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A5E412-D061-43D0-AD2A-00F2622E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FE2A60-3AAE-4126-A1E3-112CF067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0B66DD-6230-4D97-AF61-E49B57ED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589F2-4318-4833-BC69-DB084E0DF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8008-26B3-4661-86AE-F824C10B3677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D63AC-AE03-42E1-91CB-293F04DB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35C434-747B-4709-990D-65CEE2CD0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6D6D-23B0-4373-B1AD-13F672ED7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1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5E3F4-6A20-4275-AE29-91ADFA836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CGEM DAQ Status and Plan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4F08C9-8D8B-4A43-BFAE-E46818560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Tingxuan</a:t>
            </a:r>
            <a:r>
              <a:rPr lang="zh-CN" altLang="en-US" dirty="0"/>
              <a:t> </a:t>
            </a:r>
            <a:r>
              <a:rPr lang="en-US" altLang="zh-CN" dirty="0"/>
              <a:t>Zeng</a:t>
            </a:r>
          </a:p>
          <a:p>
            <a:r>
              <a:rPr lang="en-US" altLang="zh-CN" dirty="0"/>
              <a:t>2025-03-08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76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84524 @3~3.4KHz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2215005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A42BDA-3347-4A23-9C83-3C80ED00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47" y="1181941"/>
            <a:ext cx="5157994" cy="35058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8FCCEE-5490-4C55-A7A9-35D5E08E8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8" y="5686795"/>
            <a:ext cx="6889077" cy="9449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CD177A-90B7-4AB3-BB73-D7ECBA27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13" y="1067798"/>
            <a:ext cx="4974459" cy="36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84523 @3.65KHz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1690835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21F6ED-00F3-4E8B-A464-D27BD8C3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51" y="1060516"/>
            <a:ext cx="4871249" cy="35449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A97F4C-2D00-429B-BD2D-912D40E5C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55" y="1060516"/>
            <a:ext cx="5150963" cy="35974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B9FA9B-8F87-4823-84D3-AA0E03608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1" y="5618375"/>
            <a:ext cx="6721422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84521 @3.4KHz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670457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AE3035-6749-4E31-B755-4232DDF4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0" y="1093009"/>
            <a:ext cx="4933066" cy="35650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1441D0-0545-4D67-9C32-FF26AA497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42" y="1093008"/>
            <a:ext cx="5286323" cy="35650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A44D7B-7733-48B2-A4A6-07D11E3A2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35" y="5764991"/>
            <a:ext cx="6706181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2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839942" cy="607086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RUN 84520 @3.4KHz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1314525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E8058B-9467-499A-8B0D-06082B18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178" y="986607"/>
            <a:ext cx="5003964" cy="3699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0037A7-2069-4789-9550-29D0DF450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3" y="952158"/>
            <a:ext cx="5165299" cy="37337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9A363D-4E28-4A5D-8E8B-C9DEA8069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87" y="5940218"/>
            <a:ext cx="674428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84517 @3KHz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 </a:t>
            </a:r>
          </a:p>
          <a:p>
            <a:pPr lvl="1"/>
            <a:r>
              <a:rPr lang="en-US" altLang="zh-CN" dirty="0"/>
              <a:t>Total trigger number: 679000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8C4618-6117-4B4E-A544-B53F0503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2" y="1024673"/>
            <a:ext cx="5027580" cy="36609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D8D36-9DD6-488A-8939-E192E0715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566" y="1024673"/>
            <a:ext cx="4939645" cy="338828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8FE5AA-CEAA-4894-A10D-D2DD19844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7" y="5737170"/>
            <a:ext cx="6599492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4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84515 @5.5~7KHz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550155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C5245E-8FBA-4CD0-AC82-AAB9B6E4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59" y="1101728"/>
            <a:ext cx="4947404" cy="3641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30119C7-9F3B-45F9-9EC9-3A3EBDAA6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9088"/>
            <a:ext cx="4947405" cy="35464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729600-7E98-4A04-AA96-92E69772F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95" y="4822558"/>
            <a:ext cx="4719132" cy="18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BFAF0-E41D-4C4D-B794-35F6D9D0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bit error check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FA22264-BAFB-4421-8753-D92709FC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77" y="2050288"/>
            <a:ext cx="3714750" cy="847725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F95103-8626-4564-9C1E-303EB2DB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38781"/>
            <a:ext cx="10725150" cy="23526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0D2593-EFA6-420E-89E0-074C9B385540}"/>
              </a:ext>
            </a:extLst>
          </p:cNvPr>
          <p:cNvSpPr txBox="1"/>
          <p:nvPr/>
        </p:nvSpPr>
        <p:spPr>
          <a:xfrm>
            <a:off x="644655" y="5732224"/>
            <a:ext cx="741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Find “CCCC” pattern in all run logs.  No check bit error during these runs.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15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C3B5E-748E-4122-8634-F471898C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UDP Sequence Count different from before.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00EE1-E22F-4B58-8752-95D1A625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A9404C-B5F1-478B-A880-2DAE6FC6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85" y="1825625"/>
            <a:ext cx="8196366" cy="483298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2F9568-BCD7-4372-8E1E-5E8F2964CE79}"/>
              </a:ext>
            </a:extLst>
          </p:cNvPr>
          <p:cNvSpPr/>
          <p:nvPr/>
        </p:nvSpPr>
        <p:spPr>
          <a:xfrm>
            <a:off x="4666268" y="1825625"/>
            <a:ext cx="989814" cy="23787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013055-74A1-4F2A-9497-ECE109C7404C}"/>
              </a:ext>
            </a:extLst>
          </p:cNvPr>
          <p:cNvSpPr/>
          <p:nvPr/>
        </p:nvSpPr>
        <p:spPr>
          <a:xfrm>
            <a:off x="5761352" y="4081806"/>
            <a:ext cx="989814" cy="25373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E23143-76FC-4267-9F18-AAD64C3145CC}"/>
              </a:ext>
            </a:extLst>
          </p:cNvPr>
          <p:cNvSpPr txBox="1"/>
          <p:nvPr/>
        </p:nvSpPr>
        <p:spPr>
          <a:xfrm>
            <a:off x="8832915" y="2290713"/>
            <a:ext cx="3110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Before:  increase sequentially like </a:t>
            </a:r>
            <a:r>
              <a:rPr lang="en-US" altLang="zh-CN" dirty="0" err="1"/>
              <a:t>gemroc</a:t>
            </a:r>
            <a:r>
              <a:rPr lang="en-US" altLang="zh-CN" dirty="0"/>
              <a:t> l1 count</a:t>
            </a:r>
          </a:p>
          <a:p>
            <a:endParaRPr lang="en-US" altLang="zh-CN" dirty="0"/>
          </a:p>
          <a:p>
            <a:r>
              <a:rPr lang="en-US" altLang="zh-CN" dirty="0"/>
              <a:t>Current:  1 or 0. or increase from 1 to 60 in same L1 count empty packets.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92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6E66C79-6B96-4FC0-9BF5-F990062D8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87" y="448296"/>
            <a:ext cx="9314468" cy="6027918"/>
          </a:xfrm>
        </p:spPr>
      </p:pic>
    </p:spTree>
    <p:extLst>
      <p:ext uri="{BB962C8B-B14F-4D97-AF65-F5344CB8AC3E}">
        <p14:creationId xmlns:p14="http://schemas.microsoft.com/office/powerpoint/2010/main" val="373754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BA027-CB6F-4381-AB64-C37A6946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33" y="148309"/>
            <a:ext cx="9495542" cy="55870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More Event number check results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E82BFFC4-3115-4362-A4D2-315B15F6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50360"/>
              </p:ext>
            </p:extLst>
          </p:nvPr>
        </p:nvGraphicFramePr>
        <p:xfrm>
          <a:off x="367646" y="707011"/>
          <a:ext cx="10791533" cy="567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462">
                  <a:extLst>
                    <a:ext uri="{9D8B030D-6E8A-4147-A177-3AD203B41FA5}">
                      <a16:colId xmlns:a16="http://schemas.microsoft.com/office/drawing/2014/main" val="901812352"/>
                    </a:ext>
                  </a:extLst>
                </a:gridCol>
                <a:gridCol w="1251700">
                  <a:extLst>
                    <a:ext uri="{9D8B030D-6E8A-4147-A177-3AD203B41FA5}">
                      <a16:colId xmlns:a16="http://schemas.microsoft.com/office/drawing/2014/main" val="3275057180"/>
                    </a:ext>
                  </a:extLst>
                </a:gridCol>
                <a:gridCol w="1734532">
                  <a:extLst>
                    <a:ext uri="{9D8B030D-6E8A-4147-A177-3AD203B41FA5}">
                      <a16:colId xmlns:a16="http://schemas.microsoft.com/office/drawing/2014/main" val="4080340744"/>
                    </a:ext>
                  </a:extLst>
                </a:gridCol>
                <a:gridCol w="2026763">
                  <a:extLst>
                    <a:ext uri="{9D8B030D-6E8A-4147-A177-3AD203B41FA5}">
                      <a16:colId xmlns:a16="http://schemas.microsoft.com/office/drawing/2014/main" val="3191773867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2719004364"/>
                    </a:ext>
                  </a:extLst>
                </a:gridCol>
                <a:gridCol w="2693909">
                  <a:extLst>
                    <a:ext uri="{9D8B030D-6E8A-4147-A177-3AD203B41FA5}">
                      <a16:colId xmlns:a16="http://schemas.microsoft.com/office/drawing/2014/main" val="2307298076"/>
                    </a:ext>
                  </a:extLst>
                </a:gridCol>
              </a:tblGrid>
              <a:tr h="512692">
                <a:tc>
                  <a:txBody>
                    <a:bodyPr/>
                    <a:lstStyle/>
                    <a:p>
                      <a:r>
                        <a:rPr lang="en-US" altLang="zh-CN" dirty="0"/>
                        <a:t>RUN number</a:t>
                      </a:r>
                    </a:p>
                    <a:p>
                      <a:r>
                        <a:rPr lang="en-US" altLang="zh-CN" dirty="0"/>
                        <a:t>BES3/CGEM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Event 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 Is CGEM trigger number  consistent with BES3 ?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Is trigger number of each GEMROC the same?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Is this run have check bit error?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remarks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07052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r>
                        <a:rPr lang="en-US" altLang="zh-CN" dirty="0"/>
                        <a:t>84530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1.57KHz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61148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r>
                        <a:rPr lang="en-US" altLang="zh-CN" dirty="0"/>
                        <a:t>84529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3.5KHz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24198"/>
                  </a:ext>
                </a:extLst>
              </a:tr>
              <a:tr h="732418">
                <a:tc>
                  <a:txBody>
                    <a:bodyPr/>
                    <a:lstStyle/>
                    <a:p>
                      <a:r>
                        <a:rPr lang="en-US" altLang="zh-CN" dirty="0"/>
                        <a:t>84528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3KHz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BES3 DAQ report error when stop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279999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r>
                        <a:rPr lang="en-US" altLang="zh-CN" dirty="0"/>
                        <a:t>84527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3.4KHz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73401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3.4KHz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31714"/>
                  </a:ext>
                </a:extLst>
              </a:tr>
              <a:tr h="73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3~3.4KHz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BES3 DAQ report error when stop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09990"/>
                  </a:ext>
                </a:extLst>
              </a:tr>
              <a:tr h="263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3.65KHz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03548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3.4KHz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24339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3.4KHz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54717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3KHz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62879"/>
                  </a:ext>
                </a:extLst>
              </a:tr>
              <a:tr h="292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84515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5.5~7KHz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8062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3EFC43D-DA12-4A3D-BCD8-963E06736EFC}"/>
              </a:ext>
            </a:extLst>
          </p:cNvPr>
          <p:cNvSpPr txBox="1"/>
          <p:nvPr/>
        </p:nvSpPr>
        <p:spPr>
          <a:xfrm>
            <a:off x="446301" y="6467621"/>
            <a:ext cx="1063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Note: Full cable is connected during these runs</a:t>
            </a:r>
            <a:r>
              <a:rPr lang="zh-CN" altLang="en-US" dirty="0"/>
              <a:t>， </a:t>
            </a:r>
            <a:r>
              <a:rPr lang="en-US" altLang="zh-CN" dirty="0"/>
              <a:t>noise trigger.</a:t>
            </a:r>
          </a:p>
        </p:txBody>
      </p:sp>
    </p:spTree>
    <p:extLst>
      <p:ext uri="{BB962C8B-B14F-4D97-AF65-F5344CB8AC3E}">
        <p14:creationId xmlns:p14="http://schemas.microsoft.com/office/powerpoint/2010/main" val="363382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89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84530 @1.57KHz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280740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AD5F34-C4E4-4A73-B7D7-60FDDAD6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14" y="1010484"/>
            <a:ext cx="3126338" cy="37235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71CE09-FDAB-4CE4-9A05-91497F9F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22" y="1193027"/>
            <a:ext cx="3920800" cy="33584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D8E5DB9-C657-458C-9CF0-279A65A7D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4" y="5549099"/>
            <a:ext cx="7712108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84535 @5.7KHz  no </a:t>
            </a:r>
            <a:r>
              <a:rPr lang="en-US" altLang="zh-CN" dirty="0" err="1"/>
              <a:t>cgem</a:t>
            </a:r>
            <a:r>
              <a:rPr lang="en-US" altLang="zh-CN" dirty="0"/>
              <a:t> data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2030952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209E76-A3F2-45F0-87BE-639728BA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04" y="5688458"/>
            <a:ext cx="5991225" cy="4857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ED126C-8C78-4AF8-B05E-F405361D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650" y="859706"/>
            <a:ext cx="29622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4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84529 @3.5KHz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1217383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000719-EFD0-42C4-AFCB-3501862E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54" y="1093508"/>
            <a:ext cx="2930720" cy="35810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2B1F00-2FAC-4827-8287-513FAADB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26" y="5625445"/>
            <a:ext cx="5581650" cy="5143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C583A4-091D-482F-916D-5B58233B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343" y="1211406"/>
            <a:ext cx="4415524" cy="3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84528 @3KHz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2465459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496672-9209-45E8-BBE6-998839B8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7" y="5690664"/>
            <a:ext cx="4534293" cy="5105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6D483B-B732-4D1F-A4BA-E54DECF9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74" y="1027522"/>
            <a:ext cx="2856424" cy="3519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D5B7B16-9353-43E8-8A58-66B88405E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80" y="1164210"/>
            <a:ext cx="3895037" cy="32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84527 @3.4KHz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2030209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65F425-C9DC-488C-9471-0CF64B1F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16" y="1059020"/>
            <a:ext cx="5099838" cy="35634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FDA6D3-E3CA-4228-8BE4-D4216EE2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14" y="1059020"/>
            <a:ext cx="4926226" cy="34350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012B7E-AFC5-4E62-8C9F-AE7F8922E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0" y="5572028"/>
            <a:ext cx="8696982" cy="11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1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32506-3F5E-41BB-83B2-F3E16CA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43"/>
            <a:ext cx="10515600" cy="539213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RUN 84526 @3.4KHz </a:t>
            </a:r>
          </a:p>
          <a:p>
            <a:r>
              <a:rPr lang="en-US" altLang="zh-CN" dirty="0"/>
              <a:t>CGEM 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/>
              <a:t>Total trigger number: </a:t>
            </a:r>
          </a:p>
          <a:p>
            <a:pPr lvl="1"/>
            <a:r>
              <a:rPr lang="en-US" altLang="zh-CN" dirty="0"/>
              <a:t>Last trigger number: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BES3:</a:t>
            </a:r>
          </a:p>
          <a:p>
            <a:pPr lvl="1"/>
            <a:r>
              <a:rPr lang="en-US" altLang="zh-CN" dirty="0"/>
              <a:t>Total trigger number: 2016850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F35802-FE12-4E3E-8DC5-42D4E983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44" y="1029641"/>
            <a:ext cx="5453503" cy="3576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1FBDA6-6B2F-4458-88A4-B9ED75E46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047" y="1111478"/>
            <a:ext cx="5748060" cy="33420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4C3003-C33A-485D-8070-2C2A72E12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35" y="5774515"/>
            <a:ext cx="498391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441</Words>
  <Application>Microsoft Office PowerPoint</Application>
  <PresentationFormat>宽屏</PresentationFormat>
  <Paragraphs>260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CGEM DAQ Status and Plan</vt:lpstr>
      <vt:lpstr>PowerPoint 演示文稿</vt:lpstr>
      <vt:lpstr>More Event number check results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Check bit error check</vt:lpstr>
      <vt:lpstr>UDP Sequence Count different from before.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zengtx</dc:creator>
  <cp:lastModifiedBy>zengtx</cp:lastModifiedBy>
  <cp:revision>139</cp:revision>
  <dcterms:created xsi:type="dcterms:W3CDTF">2025-02-21T15:15:20Z</dcterms:created>
  <dcterms:modified xsi:type="dcterms:W3CDTF">2025-03-10T11:28:48Z</dcterms:modified>
</cp:coreProperties>
</file>