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sldIdLst>
    <p:sldId id="338" r:id="rId3"/>
    <p:sldId id="33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5"/>
    <p:restoredTop sz="94424" autoAdjust="0"/>
  </p:normalViewPr>
  <p:slideViewPr>
    <p:cSldViewPr snapToGrid="0">
      <p:cViewPr varScale="1">
        <p:scale>
          <a:sx n="138" d="100"/>
          <a:sy n="138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9EB4-A93F-4402-AEED-02A4D618D6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DA9E-597B-4DDA-A1FE-D33C628C029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F84F-F211-494A-9184-981423B37DFB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BB4-9EDF-4B65-A323-7C0A519C97E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A31-B818-4EB5-B2D9-BCB8B912D77F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11ED-7CC7-4D7C-910A-34865B3E6614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490D-F30D-4D02-B19A-F842A033C5DE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47EF-9D75-402A-AEA7-62166370657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435-8228-4BCB-93C5-004629E178D1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3491-C549-45C8-96DC-806024954C2F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0C3-AE5D-4BD0-8617-00B061EEA891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E2F5-4C28-44F2-BA4C-DE6E274A0BDC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B57-A1A4-49F6-A5CD-A25939F7EE04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9410" y="304800"/>
            <a:ext cx="10993755" cy="583565"/>
          </a:xfrm>
        </p:spPr>
        <p:txBody>
          <a:bodyPr wrap="square">
            <a:spAutoFit/>
          </a:bodyPr>
          <a:lstStyle/>
          <a:p>
            <a:pPr marL="0" indent="0" algn="l" fontAlgn="auto">
              <a:lnSpc>
                <a:spcPct val="100000"/>
              </a:lnSpc>
            </a:pPr>
            <a:r>
              <a:rPr lang="en-US" altLang="zh-CN" sz="3200">
                <a:latin typeface="Comic Sans MS Regular" panose="030F0902030302020204" charset="0"/>
                <a:cs typeface="Comic Sans MS Regular" panose="030F0902030302020204" charset="0"/>
              </a:rPr>
              <a:t>2025.3.11 weekly meeting</a:t>
            </a:r>
            <a:endParaRPr lang="en-US" altLang="zh-CN" sz="2400">
              <a:latin typeface="Comic Sans MS Regular" panose="030F0902030302020204" charset="0"/>
              <a:cs typeface="Comic Sans MS Regular" panose="030F0902030302020204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60045" y="1478915"/>
            <a:ext cx="109931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"/>
            </a:pP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</a:rPr>
              <a:t>discuss with ya and check the reason why result is different.</a:t>
            </a:r>
            <a:endParaRPr lang="en-US" altLang="zh-CN" sz="2000" dirty="0">
              <a:latin typeface="Comic Sans MS Regular" panose="030F0902030302020204" charset="0"/>
              <a:ea typeface="+mj-ea"/>
              <a:cs typeface="Comic Sans MS Regular" panose="030F0902030302020204" charset="0"/>
            </a:endParaRPr>
          </a:p>
          <a:p>
            <a:pPr marL="342900" indent="-342900">
              <a:buFont typeface="Wingdings" panose="05000000000000000000" charset="0"/>
              <a:buChar char=""/>
            </a:pP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</a:rPr>
              <a:t>the reason is the different events selection cr</a:t>
            </a: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</a:rPr>
              <a:t>iteria.</a:t>
            </a:r>
            <a:endParaRPr lang="en-US" altLang="zh-CN" sz="2000" dirty="0">
              <a:latin typeface="Comic Sans MS Regular" panose="030F0902030302020204" charset="0"/>
              <a:ea typeface="+mj-ea"/>
              <a:cs typeface="Comic Sans MS Regular" panose="030F0902030302020204" charset="0"/>
            </a:endParaRPr>
          </a:p>
          <a:p>
            <a:pPr marL="342900" indent="-342900">
              <a:buFont typeface="Wingdings" panose="05000000000000000000" charset="0"/>
              <a:buChar char=""/>
            </a:pP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</a:rPr>
              <a:t>same events </a:t>
            </a: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  <a:sym typeface="+mn-ea"/>
              </a:rPr>
              <a:t>selection?</a:t>
            </a:r>
            <a:endParaRPr lang="en-US" altLang="zh-CN" sz="2000" dirty="0">
              <a:latin typeface="Comic Sans MS Regular" panose="030F0902030302020204" charset="0"/>
              <a:ea typeface="+mj-ea"/>
              <a:cs typeface="Comic Sans MS Regular" panose="030F0902030302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9410" y="304800"/>
            <a:ext cx="10993755" cy="583565"/>
          </a:xfrm>
        </p:spPr>
        <p:txBody>
          <a:bodyPr wrap="square">
            <a:spAutoFit/>
          </a:bodyPr>
          <a:lstStyle/>
          <a:p>
            <a:pPr marL="0" indent="0" algn="l" fontAlgn="auto">
              <a:lnSpc>
                <a:spcPct val="100000"/>
              </a:lnSpc>
            </a:pPr>
            <a:r>
              <a:rPr lang="en-US" altLang="zh-CN" sz="3200">
                <a:latin typeface="Comic Sans MS Regular" panose="030F0902030302020204" charset="0"/>
                <a:cs typeface="Comic Sans MS Regular" panose="030F0902030302020204" charset="0"/>
              </a:rPr>
              <a:t>2025.3.11 weekly meeting</a:t>
            </a:r>
            <a:endParaRPr lang="en-US" altLang="zh-CN" sz="2400">
              <a:latin typeface="Comic Sans MS Regular" panose="030F0902030302020204" charset="0"/>
              <a:cs typeface="Comic Sans MS Regular" panose="030F0902030302020204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60045" y="1478915"/>
            <a:ext cx="686816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"/>
            </a:pP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  <a:sym typeface="+mn-ea"/>
              </a:rPr>
              <a:t>the </a:t>
            </a: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  <a:sym typeface="+mn-ea"/>
              </a:rPr>
              <a:t>parameter which I use to correct helix is not suit.</a:t>
            </a:r>
            <a:endParaRPr lang="en-US" altLang="zh-CN" sz="2000" dirty="0">
              <a:latin typeface="Comic Sans MS Regular" panose="030F0902030302020204" charset="0"/>
              <a:ea typeface="+mj-ea"/>
              <a:cs typeface="Comic Sans MS Regular" panose="030F0902030302020204" charset="0"/>
              <a:sym typeface="+mn-ea"/>
            </a:endParaRPr>
          </a:p>
          <a:p>
            <a:pPr marL="342900" indent="-342900">
              <a:buFont typeface="Wingdings" panose="05000000000000000000" charset="0"/>
              <a:buChar char=""/>
            </a:pPr>
            <a:r>
              <a:rPr lang="en-US" altLang="zh-CN" sz="2000" dirty="0">
                <a:latin typeface="Comic Sans MS Regular" panose="030F0902030302020204" charset="0"/>
                <a:ea typeface="+mj-ea"/>
                <a:cs typeface="Comic Sans MS Regular" panose="030F0902030302020204" charset="0"/>
                <a:sym typeface="+mn-ea"/>
              </a:rPr>
              <a:t>how can I do it?</a:t>
            </a:r>
            <a:endParaRPr lang="en-US" altLang="zh-CN" sz="2000" dirty="0">
              <a:latin typeface="Comic Sans MS Regular" panose="030F0902030302020204" charset="0"/>
              <a:ea typeface="+mj-ea"/>
              <a:cs typeface="Comic Sans MS Regular" panose="030F0902030302020204" charset="0"/>
              <a:sym typeface="+mn-ea"/>
            </a:endParaRPr>
          </a:p>
          <a:p>
            <a:pPr marL="342900" indent="-342900">
              <a:buFont typeface="Wingdings" panose="05000000000000000000" charset="0"/>
              <a:buChar char=""/>
            </a:pPr>
            <a:endParaRPr lang="en-US" altLang="zh-CN" sz="2000" dirty="0">
              <a:latin typeface="Comic Sans MS Regular" panose="030F0902030302020204" charset="0"/>
              <a:ea typeface="+mj-ea"/>
              <a:cs typeface="Comic Sans MS Regular" panose="030F0902030302020204" charset="0"/>
            </a:endParaRPr>
          </a:p>
          <a:p>
            <a:pPr marL="342900" indent="-342900">
              <a:buFont typeface="Wingdings" panose="05000000000000000000" charset="0"/>
              <a:buChar char=""/>
            </a:pPr>
            <a:endParaRPr lang="en-US" altLang="zh-CN" sz="2000" dirty="0">
              <a:latin typeface="Comic Sans MS Regular" panose="030F0902030302020204" charset="0"/>
              <a:ea typeface="+mj-ea"/>
              <a:cs typeface="Comic Sans MS Regular" panose="030F0902030302020204" charset="0"/>
            </a:endParaRPr>
          </a:p>
        </p:txBody>
      </p:sp>
      <p:pic>
        <p:nvPicPr>
          <p:cNvPr id="8" name="图片 7" descr="截屏2025-03-10 22.08.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28205" y="765175"/>
            <a:ext cx="4660265" cy="53276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V="1">
            <a:off x="5780405" y="2757170"/>
            <a:ext cx="3542030" cy="7747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5789930" y="4155440"/>
            <a:ext cx="3570605" cy="127508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201035" y="3663950"/>
            <a:ext cx="2418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Comic Sans MS Regular" panose="030F0902030302020204" charset="0"/>
                <a:cs typeface="Comic Sans MS Regular" panose="030F0902030302020204" charset="0"/>
              </a:rPr>
              <a:t>Too big a difference.</a:t>
            </a:r>
            <a:endParaRPr lang="en-US" altLang="zh-CN">
              <a:latin typeface="Comic Sans MS Regular" panose="030F0902030302020204" charset="0"/>
              <a:cs typeface="Comic Sans MS Regular" panose="030F090203030202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WPS 演示</Application>
  <PresentationFormat>宽屏</PresentationFormat>
  <Paragraphs>27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5" baseType="lpstr">
      <vt:lpstr>Arial</vt:lpstr>
      <vt:lpstr>宋体</vt:lpstr>
      <vt:lpstr>Wingdings</vt:lpstr>
      <vt:lpstr>Comic Sans MS Regular</vt:lpstr>
      <vt:lpstr>等线</vt:lpstr>
      <vt:lpstr>汉仪中等线KW</vt:lpstr>
      <vt:lpstr>微软雅黑</vt:lpstr>
      <vt:lpstr>汉仪旗黑</vt:lpstr>
      <vt:lpstr>宋体</vt:lpstr>
      <vt:lpstr>Arial Unicode MS</vt:lpstr>
      <vt:lpstr>等线 Light</vt:lpstr>
      <vt:lpstr>Calibri</vt:lpstr>
      <vt:lpstr>Helvetica Neue</vt:lpstr>
      <vt:lpstr>汉仪书宋二KW</vt:lpstr>
      <vt:lpstr>汉仪粗仿宋简</vt:lpstr>
      <vt:lpstr>Hiragino Sans CNS W3</vt:lpstr>
      <vt:lpstr>Kaiti TC Regular</vt:lpstr>
      <vt:lpstr>AkayaTelivigala</vt:lpstr>
      <vt:lpstr>Arima Madurai Regular</vt:lpstr>
      <vt:lpstr>Baloo Bhaijaan</vt:lpstr>
      <vt:lpstr>Canela Text Regular</vt:lpstr>
      <vt:lpstr>Chalkboard Regular</vt:lpstr>
      <vt:lpstr>Chakra Petch Regular</vt:lpstr>
      <vt:lpstr>Wingdings</vt:lpstr>
      <vt:lpstr>Cambria Math</vt:lpstr>
      <vt:lpstr>Kingsoft Math</vt:lpstr>
      <vt:lpstr>Times New Roman</vt:lpstr>
      <vt:lpstr>Symbol</vt:lpstr>
      <vt:lpstr>Kingsoft Sign</vt:lpstr>
      <vt:lpstr>DejaVu Math TeX Gyre</vt:lpstr>
      <vt:lpstr>宋体</vt:lpstr>
      <vt:lpstr>Times New Roman Regular</vt:lpstr>
      <vt:lpstr>Office 主题​​</vt:lpstr>
      <vt:lpstr>2025.3.11 weekly meeting</vt:lpstr>
      <vt:lpstr>2025.3.11 weekly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Yunhe Yang</dc:creator>
  <cp:lastModifiedBy>杨耘赫</cp:lastModifiedBy>
  <cp:revision>284</cp:revision>
  <dcterms:created xsi:type="dcterms:W3CDTF">2025-03-10T14:14:28Z</dcterms:created>
  <dcterms:modified xsi:type="dcterms:W3CDTF">2025-03-10T14:14:28Z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C8F65446FD22EBCEE0EFCE676694F4FB_42</vt:lpwstr>
  </property>
  <property fmtid="{D5CDD505-2E9C-101B-9397-08002B2CF9AE}" pid="3" name="KSOProductBuildVer">
    <vt:lpwstr>2052-7.2.1.8947</vt:lpwstr>
  </property>
</Properties>
</file>