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6" r:id="rId3"/>
    <p:sldId id="284" r:id="rId4"/>
    <p:sldId id="28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382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455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2025-03-13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BFC30C4-7D7F-4A56-BB66-38498068C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6" y="1502007"/>
            <a:ext cx="5628953" cy="422006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C4F6CBC-C7EB-453B-A5D6-D5E86B625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14" y="1502006"/>
            <a:ext cx="5628954" cy="422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9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42CC02E4-83EA-481A-A09F-56931D795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4866"/>
              </p:ext>
            </p:extLst>
          </p:nvPr>
        </p:nvGraphicFramePr>
        <p:xfrm>
          <a:off x="1011003" y="1904371"/>
          <a:ext cx="1016999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834">
                  <a:extLst>
                    <a:ext uri="{9D8B030D-6E8A-4147-A177-3AD203B41FA5}">
                      <a16:colId xmlns:a16="http://schemas.microsoft.com/office/drawing/2014/main" val="4276783533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2919469998"/>
                    </a:ext>
                  </a:extLst>
                </a:gridCol>
                <a:gridCol w="2347274">
                  <a:extLst>
                    <a:ext uri="{9D8B030D-6E8A-4147-A177-3AD203B41FA5}">
                      <a16:colId xmlns:a16="http://schemas.microsoft.com/office/drawing/2014/main" val="1647013540"/>
                    </a:ext>
                  </a:extLst>
                </a:gridCol>
                <a:gridCol w="2375555">
                  <a:extLst>
                    <a:ext uri="{9D8B030D-6E8A-4147-A177-3AD203B41FA5}">
                      <a16:colId xmlns:a16="http://schemas.microsoft.com/office/drawing/2014/main" val="763917978"/>
                    </a:ext>
                  </a:extLst>
                </a:gridCol>
                <a:gridCol w="1277689">
                  <a:extLst>
                    <a:ext uri="{9D8B030D-6E8A-4147-A177-3AD203B41FA5}">
                      <a16:colId xmlns:a16="http://schemas.microsoft.com/office/drawing/2014/main" val="1586781511"/>
                    </a:ext>
                  </a:extLst>
                </a:gridCol>
                <a:gridCol w="1694999">
                  <a:extLst>
                    <a:ext uri="{9D8B030D-6E8A-4147-A177-3AD203B41FA5}">
                      <a16:colId xmlns:a16="http://schemas.microsoft.com/office/drawing/2014/main" val="979001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BES3 event number in data file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</a:t>
                      </a:r>
                      <a:r>
                        <a:rPr lang="en-US" altLang="zh-CN" sz="1400" dirty="0" err="1"/>
                        <a:t>uniq</a:t>
                      </a:r>
                      <a:r>
                        <a:rPr lang="en-US" altLang="zh-CN" sz="1400" dirty="0"/>
                        <a:t> trigger number(all </a:t>
                      </a:r>
                      <a:r>
                        <a:rPr lang="en-US" altLang="zh-CN" sz="1400" dirty="0" err="1"/>
                        <a:t>gemrocs</a:t>
                      </a:r>
                      <a:r>
                        <a:rPr lang="en-US" altLang="zh-CN" sz="1400" dirty="0"/>
                        <a:t> same 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Last Trigger number(all </a:t>
                      </a:r>
                      <a:r>
                        <a:rPr lang="en-US" altLang="zh-CN" sz="1400" dirty="0" err="1"/>
                        <a:t>gemrocs</a:t>
                      </a:r>
                      <a:r>
                        <a:rPr lang="en-US" altLang="zh-CN" sz="1400" dirty="0"/>
                        <a:t> same)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Consistent ?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</a:t>
                      </a:r>
                      <a:r>
                        <a:rPr lang="en-US" altLang="zh-CN" sz="1400" dirty="0" err="1"/>
                        <a:t>Checkbit</a:t>
                      </a:r>
                      <a:r>
                        <a:rPr lang="en-US" altLang="zh-CN" sz="1400" dirty="0"/>
                        <a:t> error?(2 bits)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29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84576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2541251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2541251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2541251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313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2341672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2341672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2341672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28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711382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711463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711463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924166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30B5327F-5EB4-40F5-89F2-A1DBEE16BFCF}"/>
              </a:ext>
            </a:extLst>
          </p:cNvPr>
          <p:cNvSpPr txBox="1"/>
          <p:nvPr/>
        </p:nvSpPr>
        <p:spPr>
          <a:xfrm>
            <a:off x="1011003" y="3968684"/>
            <a:ext cx="104142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after adjusting the NIC and kernel settings by Alberto 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3.12 afternoon.</a:t>
            </a:r>
            <a:endParaRPr lang="zh-CN" altLang="en-US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The event number is consistent with BES 3 during these 10 runs.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No check bit error occurs during these 10 runs.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RUN 84576~84578 had been crossed checked with Alberto.</a:t>
            </a:r>
            <a:endParaRPr lang="zh-CN" altLang="en-US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754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8B7FEB5-EDCD-455E-B432-02B8D7FED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031842"/>
              </p:ext>
            </p:extLst>
          </p:nvPr>
        </p:nvGraphicFramePr>
        <p:xfrm>
          <a:off x="406530" y="457200"/>
          <a:ext cx="1137893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68">
                  <a:extLst>
                    <a:ext uri="{9D8B030D-6E8A-4147-A177-3AD203B41FA5}">
                      <a16:colId xmlns:a16="http://schemas.microsoft.com/office/drawing/2014/main" val="2945210410"/>
                    </a:ext>
                  </a:extLst>
                </a:gridCol>
                <a:gridCol w="1046860">
                  <a:extLst>
                    <a:ext uri="{9D8B030D-6E8A-4147-A177-3AD203B41FA5}">
                      <a16:colId xmlns:a16="http://schemas.microsoft.com/office/drawing/2014/main" val="971615915"/>
                    </a:ext>
                  </a:extLst>
                </a:gridCol>
                <a:gridCol w="2154283">
                  <a:extLst>
                    <a:ext uri="{9D8B030D-6E8A-4147-A177-3AD203B41FA5}">
                      <a16:colId xmlns:a16="http://schemas.microsoft.com/office/drawing/2014/main" val="3055526215"/>
                    </a:ext>
                  </a:extLst>
                </a:gridCol>
                <a:gridCol w="2180239">
                  <a:extLst>
                    <a:ext uri="{9D8B030D-6E8A-4147-A177-3AD203B41FA5}">
                      <a16:colId xmlns:a16="http://schemas.microsoft.com/office/drawing/2014/main" val="1106896309"/>
                    </a:ext>
                  </a:extLst>
                </a:gridCol>
                <a:gridCol w="1094972">
                  <a:extLst>
                    <a:ext uri="{9D8B030D-6E8A-4147-A177-3AD203B41FA5}">
                      <a16:colId xmlns:a16="http://schemas.microsoft.com/office/drawing/2014/main" val="3372906498"/>
                    </a:ext>
                  </a:extLst>
                </a:gridCol>
                <a:gridCol w="1566803">
                  <a:extLst>
                    <a:ext uri="{9D8B030D-6E8A-4147-A177-3AD203B41FA5}">
                      <a16:colId xmlns:a16="http://schemas.microsoft.com/office/drawing/2014/main" val="1995420795"/>
                    </a:ext>
                  </a:extLst>
                </a:gridCol>
                <a:gridCol w="2111614">
                  <a:extLst>
                    <a:ext uri="{9D8B030D-6E8A-4147-A177-3AD203B41FA5}">
                      <a16:colId xmlns:a16="http://schemas.microsoft.com/office/drawing/2014/main" val="1281727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BES3 event number in data file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</a:t>
                      </a:r>
                      <a:r>
                        <a:rPr lang="en-US" altLang="zh-CN" sz="1400" dirty="0" err="1"/>
                        <a:t>uniq</a:t>
                      </a:r>
                      <a:r>
                        <a:rPr lang="en-US" altLang="zh-CN" sz="1400" dirty="0"/>
                        <a:t> trigger number(all </a:t>
                      </a:r>
                      <a:r>
                        <a:rPr lang="en-US" altLang="zh-CN" sz="1400" dirty="0" err="1"/>
                        <a:t>gemrocs</a:t>
                      </a:r>
                      <a:r>
                        <a:rPr lang="en-US" altLang="zh-CN" sz="1400" dirty="0"/>
                        <a:t> same 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Last Trigger number(all </a:t>
                      </a:r>
                      <a:r>
                        <a:rPr lang="en-US" altLang="zh-CN" sz="1400" dirty="0" err="1"/>
                        <a:t>gemrocs</a:t>
                      </a:r>
                      <a:r>
                        <a:rPr lang="en-US" altLang="zh-CN" sz="1400" dirty="0"/>
                        <a:t> same)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Consistent ?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CGEM </a:t>
                      </a:r>
                      <a:r>
                        <a:rPr lang="en-US" altLang="zh-CN" sz="1400" dirty="0" err="1"/>
                        <a:t>Checkbit</a:t>
                      </a:r>
                      <a:endParaRPr lang="en-US" altLang="zh-CN" sz="1400" dirty="0"/>
                    </a:p>
                    <a:p>
                      <a:pPr algn="ctr"/>
                      <a:r>
                        <a:rPr lang="en-US" altLang="zh-CN" sz="1400" dirty="0"/>
                        <a:t> error?(2 bits)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Remarks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063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1067501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1067501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1067501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1.1KHz</a:t>
                      </a:r>
                    </a:p>
                    <a:p>
                      <a:r>
                        <a:rPr lang="en-US" altLang="zh-CN" sz="1400" dirty="0"/>
                        <a:t>one </a:t>
                      </a:r>
                      <a:r>
                        <a:rPr lang="en-US" altLang="zh-CN" sz="1400" dirty="0" err="1"/>
                        <a:t>gemroc</a:t>
                      </a:r>
                      <a:r>
                        <a:rPr lang="en-US" altLang="zh-CN" sz="1400" dirty="0"/>
                        <a:t> has communication error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3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569764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569764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569764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700Hz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019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84585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3102713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3102713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3102713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2.4~4KHz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013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RUN 84586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1995785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1995785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1995785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4KHz~6KHz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68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RUN 84587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1603817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1603817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1603817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4KHz~6KHz</a:t>
                      </a:r>
                      <a:endParaRPr lang="zh-CN" altLang="en-US" dirty="0"/>
                    </a:p>
                    <a:p>
                      <a:r>
                        <a:rPr lang="en-US" altLang="zh-CN" sz="1400" dirty="0"/>
                        <a:t>Disconnect check cable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2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RUN 84588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535683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535683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535683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4.5KHz</a:t>
                      </a:r>
                    </a:p>
                    <a:p>
                      <a:r>
                        <a:rPr lang="en-US" altLang="zh-CN" sz="1400" dirty="0" err="1"/>
                        <a:t>cgem</a:t>
                      </a:r>
                      <a:r>
                        <a:rPr lang="en-US" altLang="zh-CN" sz="1400" dirty="0"/>
                        <a:t> tiger has communication 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787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RUN 84589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1455347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1455347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1455347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4.5KHz</a:t>
                      </a:r>
                    </a:p>
                    <a:p>
                      <a:r>
                        <a:rPr lang="en-US" altLang="zh-CN" sz="1400" dirty="0"/>
                        <a:t>Disconnect check cable</a:t>
                      </a:r>
                      <a:endParaRPr lang="zh-CN" altLang="en-US" sz="1400" dirty="0"/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296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833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5416</TotalTime>
  <Words>221</Words>
  <Application>Microsoft Office PowerPoint</Application>
  <PresentationFormat>宽屏</PresentationFormat>
  <Paragraphs>93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宋体</vt:lpstr>
      <vt:lpstr>Arial</vt:lpstr>
      <vt:lpstr>Office 主题​​</vt:lpstr>
      <vt:lpstr>CGEM DAQ Status and Plan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211</cp:revision>
  <dcterms:created xsi:type="dcterms:W3CDTF">2025-02-21T15:15:20Z</dcterms:created>
  <dcterms:modified xsi:type="dcterms:W3CDTF">2025-03-13T07:57:26Z</dcterms:modified>
</cp:coreProperties>
</file>