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6" r:id="rId5"/>
    <p:sldId id="260" r:id="rId6"/>
    <p:sldId id="259" r:id="rId7"/>
    <p:sldId id="265" r:id="rId8"/>
    <p:sldId id="271" r:id="rId9"/>
    <p:sldId id="263" r:id="rId10"/>
    <p:sldId id="272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885508"/>
            <a:ext cx="9144000" cy="2387600"/>
          </a:xfrm>
        </p:spPr>
        <p:txBody>
          <a:bodyPr/>
          <a:p>
            <a:r>
              <a:rPr lang="zh-CN" altLang="en-US" sz="4000">
                <a:latin typeface="宋体" panose="02010600030101010101" pitchFamily="2" charset="-122"/>
                <a:ea typeface="宋体" panose="02010600030101010101" pitchFamily="2" charset="-122"/>
              </a:rPr>
              <a:t>谱仪配厅设备布局讨论</a:t>
            </a:r>
            <a:endParaRPr lang="zh-CN" altLang="en-US" sz="4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822383"/>
            <a:ext cx="9144000" cy="1655762"/>
          </a:xfrm>
        </p:spPr>
        <p:txBody>
          <a:bodyPr/>
          <a:p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>
                <a:latin typeface="宋体" panose="02010600030101010101" pitchFamily="2" charset="-122"/>
                <a:ea typeface="宋体" panose="02010600030101010101" pitchFamily="2" charset="-122"/>
              </a:rPr>
              <a:t>2025-03-17</a:t>
            </a:r>
            <a:endParaRPr lang="en-US" altLang="zh-CN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</a:rPr>
              <a:t>布局原则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807085"/>
            <a:ext cx="10763885" cy="16300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重量：重型设备放第一层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漏水：可能漏水并导致大范围故障的设备放第一层，防漏水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的配电柜放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最高层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接地：有严格接地要求的部分设备放第一层？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距离：与谱仪有水电、低温、大量电缆连接的设备尽可能靠近谱仪（单层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分区）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气体：比重小于空气可能泄露的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气体设备放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最高层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9985" y="2437130"/>
            <a:ext cx="9121140" cy="42449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重量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952500"/>
            <a:ext cx="107638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冷机、水箱、水泵等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组合式空调机组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氦压缩机（地上：独立排风但管道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很长）、冷箱等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l="18017" t="34688" r="1219"/>
          <a:stretch>
            <a:fillRect/>
          </a:stretch>
        </p:blipFill>
        <p:spPr>
          <a:xfrm>
            <a:off x="1007745" y="2406015"/>
            <a:ext cx="9960610" cy="374904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4817110" y="4827905"/>
            <a:ext cx="5824220" cy="58293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漏水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952500"/>
            <a:ext cx="10763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水冷设备（冷机、水箱、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水泵）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组合式空调机组（冷冻水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管）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18017" t="34688" r="1219"/>
          <a:stretch>
            <a:fillRect/>
          </a:stretch>
        </p:blipFill>
        <p:spPr>
          <a:xfrm>
            <a:off x="1007745" y="2406015"/>
            <a:ext cx="9960610" cy="374904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4817110" y="4827905"/>
            <a:ext cx="5824220" cy="58293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接地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952500"/>
            <a:ext cx="1076388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电子学机柜接地有要求，一般要从地下引出接地母排，考虑到配厅侧墙也是大地，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可以考虑接地母排从侧墙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引出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电子学机柜放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2-4层靠近谱仪一侧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rcRect l="17397" t="21221" r="24036"/>
          <a:stretch>
            <a:fillRect/>
          </a:stretch>
        </p:blipFill>
        <p:spPr>
          <a:xfrm>
            <a:off x="551180" y="2782570"/>
            <a:ext cx="5175314" cy="32400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rcRect l="17576" t="31725" r="10897" b="5212"/>
          <a:stretch>
            <a:fillRect/>
          </a:stretch>
        </p:blipFill>
        <p:spPr>
          <a:xfrm>
            <a:off x="6109970" y="2782570"/>
            <a:ext cx="5531979" cy="3240000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3352800" y="3975100"/>
            <a:ext cx="1278890" cy="116332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8546465" y="3136900"/>
            <a:ext cx="1646555" cy="77597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546465" y="5006975"/>
            <a:ext cx="1646555" cy="775970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距离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952500"/>
            <a:ext cx="107638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低温系统给超导磁铁直接供应的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设备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一次水系统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组合式空调机组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电子学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机柜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265" y="2274570"/>
            <a:ext cx="9431655" cy="4389755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5727065" y="4091305"/>
            <a:ext cx="2122170" cy="199707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气体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78205" y="952500"/>
            <a:ext cx="107638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氮气（轻于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空气）系统泄露导致局部氧含量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降低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气体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灭火？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265" y="2274570"/>
            <a:ext cx="9431655" cy="4389755"/>
          </a:xfrm>
          <a:prstGeom prst="rect">
            <a:avLst/>
          </a:prstGeom>
        </p:spPr>
      </p:pic>
      <p:sp>
        <p:nvSpPr>
          <p:cNvPr id="6" name="圆角矩形 5"/>
          <p:cNvSpPr/>
          <p:nvPr/>
        </p:nvSpPr>
        <p:spPr>
          <a:xfrm>
            <a:off x="8963025" y="4091305"/>
            <a:ext cx="1143635" cy="456565"/>
          </a:xfrm>
          <a:prstGeom prst="round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2755" y="245110"/>
            <a:ext cx="10515600" cy="707390"/>
          </a:xfrm>
        </p:spPr>
        <p:txBody>
          <a:bodyPr/>
          <a:p>
            <a:r>
              <a:rPr lang="zh-CN" altLang="en-US" sz="3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综合</a:t>
            </a:r>
            <a:endParaRPr lang="zh-CN" altLang="en-US" sz="3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7245" y="952500"/>
            <a:ext cx="10763885" cy="5477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50000"/>
              </a:lnSpc>
              <a:buSzPct val="80000"/>
              <a:buFont typeface="Wingdings" panose="05000000000000000000" charset="0"/>
              <a:buChar char="n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一层（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加高？）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靠近谱仪区域：低温直供设备、一次水系统（谱仪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加速器）、电子学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接地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远离谱仪区域：低温其他重型设备、冷冻冷却水（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合并？）、集水坑潜水泵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l">
              <a:lnSpc>
                <a:spcPct val="150000"/>
              </a:lnSpc>
              <a:buClrTx/>
              <a:buSzPct val="80000"/>
              <a:buFont typeface="Wingdings" panose="05000000000000000000" charset="0"/>
              <a:buChar char="n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二层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靠近谱仪区域：电子学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机柜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远离谱仪区域：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准直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l">
              <a:lnSpc>
                <a:spcPct val="150000"/>
              </a:lnSpc>
              <a:buClrTx/>
              <a:buSzPct val="80000"/>
              <a:buFont typeface="Wingdings" panose="05000000000000000000" charset="0"/>
              <a:buChar char="n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三层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靠近谱仪区域：电子学机柜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远离谱仪区域：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维修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lvl="0" indent="-342900" algn="l">
              <a:lnSpc>
                <a:spcPct val="150000"/>
              </a:lnSpc>
              <a:buClrTx/>
              <a:buSzPct val="80000"/>
              <a:buFont typeface="Wingdings" panose="05000000000000000000" charset="0"/>
              <a:buChar char="n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四层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靠近谱仪区域：电子学机柜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远离谱仪区域：休息区域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lvl="0" indent="-342900" algn="l">
              <a:lnSpc>
                <a:spcPct val="150000"/>
              </a:lnSpc>
              <a:buClrTx/>
              <a:buSzPct val="80000"/>
              <a:buFont typeface="Wingdings" panose="05000000000000000000" charset="0"/>
              <a:buChar char="n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五层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靠近谱仪区域：变配电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间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800100" lvl="1" indent="-342900">
              <a:lnSpc>
                <a:spcPct val="100000"/>
              </a:lnSpc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远离谱仪区域：气体系统（氮气？）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7945" y="215265"/>
            <a:ext cx="9360000" cy="290908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t="32134"/>
          <a:stretch>
            <a:fillRect/>
          </a:stretch>
        </p:blipFill>
        <p:spPr>
          <a:xfrm>
            <a:off x="1337945" y="3171825"/>
            <a:ext cx="9360000" cy="358605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jlhNjEzNWUxNzg2NDlmNzJmNWI2ZTY5Y2I5YWFhY2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WPS 演示</Application>
  <PresentationFormat>宽屏</PresentationFormat>
  <Paragraphs>59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谱仪配厅设备布局讨论</vt:lpstr>
      <vt:lpstr>布局原则</vt:lpstr>
      <vt:lpstr>重量</vt:lpstr>
      <vt:lpstr>漏水</vt:lpstr>
      <vt:lpstr>接地</vt:lpstr>
      <vt:lpstr>距离</vt:lpstr>
      <vt:lpstr>距离</vt:lpstr>
      <vt:lpstr>综合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Jingxp</dc:creator>
  <cp:lastModifiedBy>无言</cp:lastModifiedBy>
  <cp:revision>53</cp:revision>
  <dcterms:created xsi:type="dcterms:W3CDTF">2023-08-09T12:44:00Z</dcterms:created>
  <dcterms:modified xsi:type="dcterms:W3CDTF">2025-03-15T00:46:04Z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2052-12.1.0.17827</vt:lpwstr>
  </property>
</Properties>
</file>