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5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  <p:sldMasterId id="2147483660" r:id="rId4"/>
    <p:sldMasterId id="2147483665" r:id="rId5"/>
    <p:sldMasterId id="2147483670" r:id="rId6"/>
    <p:sldMasterId id="2147483675" r:id="rId7"/>
    <p:sldMasterId id="2147483680" r:id="rId8"/>
    <p:sldMasterId id="2147483685" r:id="rId9"/>
    <p:sldMasterId id="2147483690" r:id="rId10"/>
    <p:sldMasterId id="2147483695" r:id="rId11"/>
    <p:sldMasterId id="2147483700" r:id="rId12"/>
    <p:sldMasterId id="2147483705" r:id="rId13"/>
    <p:sldMasterId id="2147483710" r:id="rId14"/>
    <p:sldMasterId id="2147483715" r:id="rId15"/>
    <p:sldMasterId id="2147483720" r:id="rId16"/>
    <p:sldMasterId id="2147483726" r:id="rId17"/>
    <p:sldMasterId id="2147483731" r:id="rId18"/>
    <p:sldMasterId id="2147483736" r:id="rId19"/>
    <p:sldMasterId id="2147483741" r:id="rId20"/>
    <p:sldMasterId id="2147483746" r:id="rId21"/>
    <p:sldMasterId id="2147483751" r:id="rId22"/>
    <p:sldMasterId id="2147483756" r:id="rId23"/>
    <p:sldMasterId id="2147483761" r:id="rId24"/>
    <p:sldMasterId id="2147483766" r:id="rId25"/>
    <p:sldMasterId id="2147483771" r:id="rId26"/>
    <p:sldMasterId id="2147483776" r:id="rId27"/>
    <p:sldMasterId id="2147483781" r:id="rId28"/>
    <p:sldMasterId id="2147483788" r:id="rId29"/>
    <p:sldMasterId id="2147483795" r:id="rId30"/>
    <p:sldMasterId id="2147483802" r:id="rId31"/>
    <p:sldMasterId id="2147483809" r:id="rId32"/>
    <p:sldMasterId id="2147483814" r:id="rId33"/>
    <p:sldMasterId id="2147483819" r:id="rId34"/>
    <p:sldMasterId id="2147483824" r:id="rId35"/>
    <p:sldMasterId id="2147483829" r:id="rId36"/>
    <p:sldMasterId id="2147483834" r:id="rId37"/>
    <p:sldMasterId id="2147483841" r:id="rId38"/>
    <p:sldMasterId id="2147483848" r:id="rId39"/>
    <p:sldMasterId id="2147483855" r:id="rId40"/>
    <p:sldMasterId id="2147483862" r:id="rId41"/>
    <p:sldMasterId id="2147483869" r:id="rId42"/>
    <p:sldMasterId id="2147483876" r:id="rId43"/>
    <p:sldMasterId id="2147483881" r:id="rId44"/>
    <p:sldMasterId id="2147483886" r:id="rId45"/>
    <p:sldMasterId id="2147483891" r:id="rId46"/>
    <p:sldMasterId id="2147483898" r:id="rId47"/>
    <p:sldMasterId id="2147483903" r:id="rId48"/>
    <p:sldMasterId id="2147483910" r:id="rId49"/>
    <p:sldMasterId id="2147483915" r:id="rId50"/>
    <p:sldMasterId id="2147483920" r:id="rId51"/>
    <p:sldMasterId id="2147483925" r:id="rId52"/>
    <p:sldMasterId id="2147483932" r:id="rId53"/>
    <p:sldMasterId id="2147483939" r:id="rId54"/>
    <p:sldMasterId id="2147483944" r:id="rId55"/>
    <p:sldMasterId id="2147483949" r:id="rId56"/>
    <p:sldMasterId id="2147483954" r:id="rId57"/>
    <p:sldMasterId id="2147483959" r:id="rId58"/>
    <p:sldMasterId id="2147483964" r:id="rId59"/>
    <p:sldMasterId id="2147483969" r:id="rId60"/>
    <p:sldMasterId id="2147483974" r:id="rId61"/>
    <p:sldMasterId id="2147483979" r:id="rId62"/>
    <p:sldMasterId id="2147483984" r:id="rId63"/>
    <p:sldMasterId id="2147483989" r:id="rId64"/>
    <p:sldMasterId id="2147483994" r:id="rId65"/>
    <p:sldMasterId id="2147483999" r:id="rId66"/>
    <p:sldMasterId id="2147484004" r:id="rId67"/>
    <p:sldMasterId id="2147484009" r:id="rId68"/>
    <p:sldMasterId id="2147484014" r:id="rId69"/>
    <p:sldMasterId id="2147484019" r:id="rId70"/>
    <p:sldMasterId id="2147484024" r:id="rId71"/>
    <p:sldMasterId id="2147484029" r:id="rId72"/>
    <p:sldMasterId id="2147484034" r:id="rId73"/>
    <p:sldMasterId id="2147484039" r:id="rId74"/>
    <p:sldMasterId id="2147484044" r:id="rId75"/>
    <p:sldMasterId id="2147484049" r:id="rId76"/>
    <p:sldMasterId id="2147484054" r:id="rId77"/>
    <p:sldMasterId id="2147484059" r:id="rId78"/>
    <p:sldMasterId id="2147484064" r:id="rId79"/>
    <p:sldMasterId id="2147484069" r:id="rId80"/>
    <p:sldMasterId id="2147484074" r:id="rId81"/>
    <p:sldMasterId id="2147484080" r:id="rId82"/>
    <p:sldMasterId id="2147484085" r:id="rId83"/>
    <p:sldMasterId id="2147484090" r:id="rId84"/>
    <p:sldMasterId id="2147484095" r:id="rId85"/>
    <p:sldMasterId id="2147484100" r:id="rId86"/>
    <p:sldMasterId id="2147484105" r:id="rId87"/>
    <p:sldMasterId id="2147484110" r:id="rId88"/>
    <p:sldMasterId id="2147484115" r:id="rId89"/>
    <p:sldMasterId id="2147484120" r:id="rId90"/>
    <p:sldMasterId id="2147484125" r:id="rId91"/>
    <p:sldMasterId id="2147484130" r:id="rId92"/>
    <p:sldMasterId id="2147484135" r:id="rId93"/>
    <p:sldMasterId id="2147484140" r:id="rId94"/>
    <p:sldMasterId id="2147484145" r:id="rId95"/>
    <p:sldMasterId id="2147484150" r:id="rId96"/>
    <p:sldMasterId id="2147484155" r:id="rId97"/>
    <p:sldMasterId id="2147484160" r:id="rId98"/>
    <p:sldMasterId id="2147484165" r:id="rId99"/>
    <p:sldMasterId id="2147484170" r:id="rId100"/>
    <p:sldMasterId id="2147484175" r:id="rId101"/>
    <p:sldMasterId id="2147484180" r:id="rId102"/>
    <p:sldMasterId id="2147484185" r:id="rId103"/>
    <p:sldMasterId id="2147484190" r:id="rId104"/>
    <p:sldMasterId id="2147484195" r:id="rId105"/>
    <p:sldMasterId id="2147484200" r:id="rId106"/>
    <p:sldMasterId id="2147484205" r:id="rId107"/>
    <p:sldMasterId id="2147484210" r:id="rId108"/>
    <p:sldMasterId id="2147484215" r:id="rId109"/>
    <p:sldMasterId id="2147484220" r:id="rId110"/>
    <p:sldMasterId id="2147484225" r:id="rId111"/>
    <p:sldMasterId id="2147484230" r:id="rId112"/>
    <p:sldMasterId id="2147484235" r:id="rId113"/>
    <p:sldMasterId id="2147484240" r:id="rId114"/>
    <p:sldMasterId id="2147484245" r:id="rId115"/>
    <p:sldMasterId id="2147484250" r:id="rId116"/>
    <p:sldMasterId id="2147484257" r:id="rId117"/>
    <p:sldMasterId id="2147484262" r:id="rId118"/>
    <p:sldMasterId id="2147484267" r:id="rId119"/>
    <p:sldMasterId id="2147484272" r:id="rId120"/>
    <p:sldMasterId id="2147484277" r:id="rId121"/>
    <p:sldMasterId id="2147484282" r:id="rId122"/>
    <p:sldMasterId id="2147484287" r:id="rId123"/>
    <p:sldMasterId id="2147484292" r:id="rId124"/>
    <p:sldMasterId id="2147484297" r:id="rId125"/>
    <p:sldMasterId id="2147484302" r:id="rId126"/>
    <p:sldMasterId id="2147484307" r:id="rId127"/>
    <p:sldMasterId id="2147484312" r:id="rId128"/>
    <p:sldMasterId id="2147484319" r:id="rId129"/>
    <p:sldMasterId id="2147484324" r:id="rId130"/>
    <p:sldMasterId id="2147484329" r:id="rId131"/>
    <p:sldMasterId id="2147484334" r:id="rId132"/>
    <p:sldMasterId id="2147484339" r:id="rId133"/>
    <p:sldMasterId id="2147484344" r:id="rId134"/>
  </p:sldMasterIdLst>
  <p:notesMasterIdLst>
    <p:notesMasterId r:id="rId136"/>
  </p:notesMasterIdLst>
  <p:handoutMasterIdLst>
    <p:handoutMasterId r:id="rId176"/>
  </p:handoutMasterIdLst>
  <p:sldIdLst>
    <p:sldId id="621" r:id="rId135"/>
    <p:sldId id="704" r:id="rId137"/>
    <p:sldId id="705" r:id="rId138"/>
    <p:sldId id="685" r:id="rId139"/>
    <p:sldId id="706" r:id="rId140"/>
    <p:sldId id="699" r:id="rId141"/>
    <p:sldId id="715" r:id="rId142"/>
    <p:sldId id="645" r:id="rId143"/>
    <p:sldId id="746" r:id="rId144"/>
    <p:sldId id="655" r:id="rId145"/>
    <p:sldId id="702" r:id="rId146"/>
    <p:sldId id="703" r:id="rId147"/>
    <p:sldId id="714" r:id="rId148"/>
    <p:sldId id="686" r:id="rId149"/>
    <p:sldId id="693" r:id="rId150"/>
    <p:sldId id="709" r:id="rId151"/>
    <p:sldId id="710" r:id="rId152"/>
    <p:sldId id="711" r:id="rId153"/>
    <p:sldId id="712" r:id="rId154"/>
    <p:sldId id="713" r:id="rId155"/>
    <p:sldId id="748" r:id="rId156"/>
    <p:sldId id="459" r:id="rId157"/>
    <p:sldId id="716" r:id="rId158"/>
    <p:sldId id="632" r:id="rId159"/>
    <p:sldId id="646" r:id="rId160"/>
    <p:sldId id="647" r:id="rId161"/>
    <p:sldId id="648" r:id="rId162"/>
    <p:sldId id="649" r:id="rId163"/>
    <p:sldId id="650" r:id="rId164"/>
    <p:sldId id="651" r:id="rId165"/>
    <p:sldId id="652" r:id="rId166"/>
    <p:sldId id="644" r:id="rId167"/>
    <p:sldId id="657" r:id="rId168"/>
    <p:sldId id="653" r:id="rId169"/>
    <p:sldId id="654" r:id="rId170"/>
    <p:sldId id="673" r:id="rId171"/>
    <p:sldId id="707" r:id="rId172"/>
    <p:sldId id="696" r:id="rId173"/>
    <p:sldId id="749" r:id="rId174"/>
    <p:sldId id="575" r:id="rId175"/>
  </p:sldIdLst>
  <p:sldSz cx="12192000" cy="6858000"/>
  <p:notesSz cx="6858000" cy="9144000"/>
  <p:custDataLst>
    <p:tags r:id="rId18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6" userDrawn="1">
          <p15:clr>
            <a:srgbClr val="A4A3A4"/>
          </p15:clr>
        </p15:guide>
        <p15:guide id="2" pos="2515" userDrawn="1">
          <p15:clr>
            <a:srgbClr val="A4A3A4"/>
          </p15:clr>
        </p15:guide>
        <p15:guide id="4" orient="horz" pos="23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58573951" name="林溪月" initials="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F6"/>
    <a:srgbClr val="FFFFFF"/>
    <a:srgbClr val="4294F8"/>
    <a:srgbClr val="99FBFE"/>
    <a:srgbClr val="EC8639"/>
    <a:srgbClr val="DEEAF6"/>
    <a:srgbClr val="F08BF9"/>
    <a:srgbClr val="E76300"/>
    <a:srgbClr val="92DADD"/>
    <a:srgbClr val="98F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6" autoAdjust="0"/>
    <p:restoredTop sz="80307" autoAdjust="0"/>
  </p:normalViewPr>
  <p:slideViewPr>
    <p:cSldViewPr snapToGrid="0" showGuides="1">
      <p:cViewPr varScale="1">
        <p:scale>
          <a:sx n="73" d="100"/>
          <a:sy n="73" d="100"/>
        </p:scale>
        <p:origin x="768" y="67"/>
      </p:cViewPr>
      <p:guideLst>
        <p:guide pos="3936"/>
        <p:guide pos="2515"/>
        <p:guide orient="horz" pos="2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64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Master" Target="slideMasters/slideMaster98.xml"/><Relationship Id="rId98" Type="http://schemas.openxmlformats.org/officeDocument/2006/relationships/slideMaster" Target="slideMasters/slideMaster97.xml"/><Relationship Id="rId97" Type="http://schemas.openxmlformats.org/officeDocument/2006/relationships/slideMaster" Target="slideMasters/slideMaster96.xml"/><Relationship Id="rId96" Type="http://schemas.openxmlformats.org/officeDocument/2006/relationships/slideMaster" Target="slideMasters/slideMaster95.xml"/><Relationship Id="rId95" Type="http://schemas.openxmlformats.org/officeDocument/2006/relationships/slideMaster" Target="slideMasters/slideMaster94.xml"/><Relationship Id="rId94" Type="http://schemas.openxmlformats.org/officeDocument/2006/relationships/slideMaster" Target="slideMasters/slideMaster93.xml"/><Relationship Id="rId93" Type="http://schemas.openxmlformats.org/officeDocument/2006/relationships/slideMaster" Target="slideMasters/slideMaster92.xml"/><Relationship Id="rId92" Type="http://schemas.openxmlformats.org/officeDocument/2006/relationships/slideMaster" Target="slideMasters/slideMaster91.xml"/><Relationship Id="rId91" Type="http://schemas.openxmlformats.org/officeDocument/2006/relationships/slideMaster" Target="slideMasters/slideMaster90.xml"/><Relationship Id="rId90" Type="http://schemas.openxmlformats.org/officeDocument/2006/relationships/slideMaster" Target="slideMasters/slideMaster89.xml"/><Relationship Id="rId9" Type="http://schemas.openxmlformats.org/officeDocument/2006/relationships/slideMaster" Target="slideMasters/slideMaster8.xml"/><Relationship Id="rId89" Type="http://schemas.openxmlformats.org/officeDocument/2006/relationships/slideMaster" Target="slideMasters/slideMaster88.xml"/><Relationship Id="rId88" Type="http://schemas.openxmlformats.org/officeDocument/2006/relationships/slideMaster" Target="slideMasters/slideMaster87.xml"/><Relationship Id="rId87" Type="http://schemas.openxmlformats.org/officeDocument/2006/relationships/slideMaster" Target="slideMasters/slideMaster86.xml"/><Relationship Id="rId86" Type="http://schemas.openxmlformats.org/officeDocument/2006/relationships/slideMaster" Target="slideMasters/slideMaster85.xml"/><Relationship Id="rId85" Type="http://schemas.openxmlformats.org/officeDocument/2006/relationships/slideMaster" Target="slideMasters/slideMaster84.xml"/><Relationship Id="rId84" Type="http://schemas.openxmlformats.org/officeDocument/2006/relationships/slideMaster" Target="slideMasters/slideMaster83.xml"/><Relationship Id="rId83" Type="http://schemas.openxmlformats.org/officeDocument/2006/relationships/slideMaster" Target="slideMasters/slideMaster82.xml"/><Relationship Id="rId82" Type="http://schemas.openxmlformats.org/officeDocument/2006/relationships/slideMaster" Target="slideMasters/slideMaster81.xml"/><Relationship Id="rId81" Type="http://schemas.openxmlformats.org/officeDocument/2006/relationships/slideMaster" Target="slideMasters/slideMaster80.xml"/><Relationship Id="rId80" Type="http://schemas.openxmlformats.org/officeDocument/2006/relationships/slideMaster" Target="slideMasters/slideMaster79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1" Type="http://schemas.openxmlformats.org/officeDocument/2006/relationships/tags" Target="tags/tag3.xml"/><Relationship Id="rId180" Type="http://schemas.openxmlformats.org/officeDocument/2006/relationships/commentAuthors" Target="commentAuthors.xml"/><Relationship Id="rId18" Type="http://schemas.openxmlformats.org/officeDocument/2006/relationships/slideMaster" Target="slideMasters/slideMaster17.xml"/><Relationship Id="rId179" Type="http://schemas.openxmlformats.org/officeDocument/2006/relationships/tableStyles" Target="tableStyles.xml"/><Relationship Id="rId178" Type="http://schemas.openxmlformats.org/officeDocument/2006/relationships/viewProps" Target="viewProps.xml"/><Relationship Id="rId177" Type="http://schemas.openxmlformats.org/officeDocument/2006/relationships/presProps" Target="presProps.xml"/><Relationship Id="rId176" Type="http://schemas.openxmlformats.org/officeDocument/2006/relationships/handoutMaster" Target="handoutMasters/handoutMaster1.xml"/><Relationship Id="rId175" Type="http://schemas.openxmlformats.org/officeDocument/2006/relationships/slide" Target="slides/slide40.xml"/><Relationship Id="rId174" Type="http://schemas.openxmlformats.org/officeDocument/2006/relationships/slide" Target="slides/slide39.xml"/><Relationship Id="rId173" Type="http://schemas.openxmlformats.org/officeDocument/2006/relationships/slide" Target="slides/slide38.xml"/><Relationship Id="rId172" Type="http://schemas.openxmlformats.org/officeDocument/2006/relationships/slide" Target="slides/slide37.xml"/><Relationship Id="rId171" Type="http://schemas.openxmlformats.org/officeDocument/2006/relationships/slide" Target="slides/slide36.xml"/><Relationship Id="rId170" Type="http://schemas.openxmlformats.org/officeDocument/2006/relationships/slide" Target="slides/slide35.xml"/><Relationship Id="rId17" Type="http://schemas.openxmlformats.org/officeDocument/2006/relationships/slideMaster" Target="slideMasters/slideMaster16.xml"/><Relationship Id="rId169" Type="http://schemas.openxmlformats.org/officeDocument/2006/relationships/slide" Target="slides/slide34.xml"/><Relationship Id="rId168" Type="http://schemas.openxmlformats.org/officeDocument/2006/relationships/slide" Target="slides/slide33.xml"/><Relationship Id="rId167" Type="http://schemas.openxmlformats.org/officeDocument/2006/relationships/slide" Target="slides/slide32.xml"/><Relationship Id="rId166" Type="http://schemas.openxmlformats.org/officeDocument/2006/relationships/slide" Target="slides/slide31.xml"/><Relationship Id="rId165" Type="http://schemas.openxmlformats.org/officeDocument/2006/relationships/slide" Target="slides/slide30.xml"/><Relationship Id="rId164" Type="http://schemas.openxmlformats.org/officeDocument/2006/relationships/slide" Target="slides/slide29.xml"/><Relationship Id="rId163" Type="http://schemas.openxmlformats.org/officeDocument/2006/relationships/slide" Target="slides/slide28.xml"/><Relationship Id="rId162" Type="http://schemas.openxmlformats.org/officeDocument/2006/relationships/slide" Target="slides/slide27.xml"/><Relationship Id="rId161" Type="http://schemas.openxmlformats.org/officeDocument/2006/relationships/slide" Target="slides/slide26.xml"/><Relationship Id="rId160" Type="http://schemas.openxmlformats.org/officeDocument/2006/relationships/slide" Target="slides/slide25.xml"/><Relationship Id="rId16" Type="http://schemas.openxmlformats.org/officeDocument/2006/relationships/slideMaster" Target="slideMasters/slideMaster15.xml"/><Relationship Id="rId159" Type="http://schemas.openxmlformats.org/officeDocument/2006/relationships/slide" Target="slides/slide24.xml"/><Relationship Id="rId158" Type="http://schemas.openxmlformats.org/officeDocument/2006/relationships/slide" Target="slides/slide23.xml"/><Relationship Id="rId157" Type="http://schemas.openxmlformats.org/officeDocument/2006/relationships/slide" Target="slides/slide22.xml"/><Relationship Id="rId156" Type="http://schemas.openxmlformats.org/officeDocument/2006/relationships/slide" Target="slides/slide21.xml"/><Relationship Id="rId155" Type="http://schemas.openxmlformats.org/officeDocument/2006/relationships/slide" Target="slides/slide20.xml"/><Relationship Id="rId154" Type="http://schemas.openxmlformats.org/officeDocument/2006/relationships/slide" Target="slides/slide19.xml"/><Relationship Id="rId153" Type="http://schemas.openxmlformats.org/officeDocument/2006/relationships/slide" Target="slides/slide18.xml"/><Relationship Id="rId152" Type="http://schemas.openxmlformats.org/officeDocument/2006/relationships/slide" Target="slides/slide17.xml"/><Relationship Id="rId151" Type="http://schemas.openxmlformats.org/officeDocument/2006/relationships/slide" Target="slides/slide16.xml"/><Relationship Id="rId150" Type="http://schemas.openxmlformats.org/officeDocument/2006/relationships/slide" Target="slides/slide15.xml"/><Relationship Id="rId15" Type="http://schemas.openxmlformats.org/officeDocument/2006/relationships/slideMaster" Target="slideMasters/slideMaster14.xml"/><Relationship Id="rId149" Type="http://schemas.openxmlformats.org/officeDocument/2006/relationships/slide" Target="slides/slide14.xml"/><Relationship Id="rId148" Type="http://schemas.openxmlformats.org/officeDocument/2006/relationships/slide" Target="slides/slide13.xml"/><Relationship Id="rId147" Type="http://schemas.openxmlformats.org/officeDocument/2006/relationships/slide" Target="slides/slide12.xml"/><Relationship Id="rId146" Type="http://schemas.openxmlformats.org/officeDocument/2006/relationships/slide" Target="slides/slide11.xml"/><Relationship Id="rId145" Type="http://schemas.openxmlformats.org/officeDocument/2006/relationships/slide" Target="slides/slide10.xml"/><Relationship Id="rId144" Type="http://schemas.openxmlformats.org/officeDocument/2006/relationships/slide" Target="slides/slide9.xml"/><Relationship Id="rId143" Type="http://schemas.openxmlformats.org/officeDocument/2006/relationships/slide" Target="slides/slide8.xml"/><Relationship Id="rId142" Type="http://schemas.openxmlformats.org/officeDocument/2006/relationships/slide" Target="slides/slide7.xml"/><Relationship Id="rId141" Type="http://schemas.openxmlformats.org/officeDocument/2006/relationships/slide" Target="slides/slide6.xml"/><Relationship Id="rId140" Type="http://schemas.openxmlformats.org/officeDocument/2006/relationships/slide" Target="slides/slide5.xml"/><Relationship Id="rId14" Type="http://schemas.openxmlformats.org/officeDocument/2006/relationships/slideMaster" Target="slideMasters/slideMaster13.xml"/><Relationship Id="rId139" Type="http://schemas.openxmlformats.org/officeDocument/2006/relationships/slide" Target="slides/slide4.xml"/><Relationship Id="rId138" Type="http://schemas.openxmlformats.org/officeDocument/2006/relationships/slide" Target="slides/slide3.xml"/><Relationship Id="rId137" Type="http://schemas.openxmlformats.org/officeDocument/2006/relationships/slide" Target="slides/slide2.xml"/><Relationship Id="rId136" Type="http://schemas.openxmlformats.org/officeDocument/2006/relationships/notesMaster" Target="notesMasters/notesMaster1.xml"/><Relationship Id="rId135" Type="http://schemas.openxmlformats.org/officeDocument/2006/relationships/slide" Target="slides/slide1.xml"/><Relationship Id="rId134" Type="http://schemas.openxmlformats.org/officeDocument/2006/relationships/slideMaster" Target="slideMasters/slideMaster133.xml"/><Relationship Id="rId133" Type="http://schemas.openxmlformats.org/officeDocument/2006/relationships/slideMaster" Target="slideMasters/slideMaster132.xml"/><Relationship Id="rId132" Type="http://schemas.openxmlformats.org/officeDocument/2006/relationships/slideMaster" Target="slideMasters/slideMaster131.xml"/><Relationship Id="rId131" Type="http://schemas.openxmlformats.org/officeDocument/2006/relationships/slideMaster" Target="slideMasters/slideMaster130.xml"/><Relationship Id="rId130" Type="http://schemas.openxmlformats.org/officeDocument/2006/relationships/slideMaster" Target="slideMasters/slideMaster129.xml"/><Relationship Id="rId13" Type="http://schemas.openxmlformats.org/officeDocument/2006/relationships/slideMaster" Target="slideMasters/slideMaster12.xml"/><Relationship Id="rId129" Type="http://schemas.openxmlformats.org/officeDocument/2006/relationships/slideMaster" Target="slideMasters/slideMaster128.xml"/><Relationship Id="rId128" Type="http://schemas.openxmlformats.org/officeDocument/2006/relationships/slideMaster" Target="slideMasters/slideMaster127.xml"/><Relationship Id="rId127" Type="http://schemas.openxmlformats.org/officeDocument/2006/relationships/slideMaster" Target="slideMasters/slideMaster126.xml"/><Relationship Id="rId126" Type="http://schemas.openxmlformats.org/officeDocument/2006/relationships/slideMaster" Target="slideMasters/slideMaster125.xml"/><Relationship Id="rId125" Type="http://schemas.openxmlformats.org/officeDocument/2006/relationships/slideMaster" Target="slideMasters/slideMaster124.xml"/><Relationship Id="rId124" Type="http://schemas.openxmlformats.org/officeDocument/2006/relationships/slideMaster" Target="slideMasters/slideMaster123.xml"/><Relationship Id="rId123" Type="http://schemas.openxmlformats.org/officeDocument/2006/relationships/slideMaster" Target="slideMasters/slideMaster122.xml"/><Relationship Id="rId122" Type="http://schemas.openxmlformats.org/officeDocument/2006/relationships/slideMaster" Target="slideMasters/slideMaster121.xml"/><Relationship Id="rId121" Type="http://schemas.openxmlformats.org/officeDocument/2006/relationships/slideMaster" Target="slideMasters/slideMaster120.xml"/><Relationship Id="rId120" Type="http://schemas.openxmlformats.org/officeDocument/2006/relationships/slideMaster" Target="slideMasters/slideMaster119.xml"/><Relationship Id="rId12" Type="http://schemas.openxmlformats.org/officeDocument/2006/relationships/slideMaster" Target="slideMasters/slideMaster11.xml"/><Relationship Id="rId119" Type="http://schemas.openxmlformats.org/officeDocument/2006/relationships/slideMaster" Target="slideMasters/slideMaster118.xml"/><Relationship Id="rId118" Type="http://schemas.openxmlformats.org/officeDocument/2006/relationships/slideMaster" Target="slideMasters/slideMaster117.xml"/><Relationship Id="rId117" Type="http://schemas.openxmlformats.org/officeDocument/2006/relationships/slideMaster" Target="slideMasters/slideMaster116.xml"/><Relationship Id="rId116" Type="http://schemas.openxmlformats.org/officeDocument/2006/relationships/slideMaster" Target="slideMasters/slideMaster115.xml"/><Relationship Id="rId115" Type="http://schemas.openxmlformats.org/officeDocument/2006/relationships/slideMaster" Target="slideMasters/slideMaster114.xml"/><Relationship Id="rId114" Type="http://schemas.openxmlformats.org/officeDocument/2006/relationships/slideMaster" Target="slideMasters/slideMaster113.xml"/><Relationship Id="rId113" Type="http://schemas.openxmlformats.org/officeDocument/2006/relationships/slideMaster" Target="slideMasters/slideMaster112.xml"/><Relationship Id="rId112" Type="http://schemas.openxmlformats.org/officeDocument/2006/relationships/slideMaster" Target="slideMasters/slideMaster111.xml"/><Relationship Id="rId111" Type="http://schemas.openxmlformats.org/officeDocument/2006/relationships/slideMaster" Target="slideMasters/slideMaster110.xml"/><Relationship Id="rId110" Type="http://schemas.openxmlformats.org/officeDocument/2006/relationships/slideMaster" Target="slideMasters/slideMaster109.xml"/><Relationship Id="rId11" Type="http://schemas.openxmlformats.org/officeDocument/2006/relationships/slideMaster" Target="slideMasters/slideMaster10.xml"/><Relationship Id="rId109" Type="http://schemas.openxmlformats.org/officeDocument/2006/relationships/slideMaster" Target="slideMasters/slideMaster108.xml"/><Relationship Id="rId108" Type="http://schemas.openxmlformats.org/officeDocument/2006/relationships/slideMaster" Target="slideMasters/slideMaster107.xml"/><Relationship Id="rId107" Type="http://schemas.openxmlformats.org/officeDocument/2006/relationships/slideMaster" Target="slideMasters/slideMaster106.xml"/><Relationship Id="rId106" Type="http://schemas.openxmlformats.org/officeDocument/2006/relationships/slideMaster" Target="slideMasters/slideMaster105.xml"/><Relationship Id="rId105" Type="http://schemas.openxmlformats.org/officeDocument/2006/relationships/slideMaster" Target="slideMasters/slideMaster104.xml"/><Relationship Id="rId104" Type="http://schemas.openxmlformats.org/officeDocument/2006/relationships/slideMaster" Target="slideMasters/slideMaster103.xml"/><Relationship Id="rId103" Type="http://schemas.openxmlformats.org/officeDocument/2006/relationships/slideMaster" Target="slideMasters/slideMaster102.xml"/><Relationship Id="rId102" Type="http://schemas.openxmlformats.org/officeDocument/2006/relationships/slideMaster" Target="slideMasters/slideMaster101.xml"/><Relationship Id="rId101" Type="http://schemas.openxmlformats.org/officeDocument/2006/relationships/slideMaster" Target="slideMasters/slideMaster100.xml"/><Relationship Id="rId100" Type="http://schemas.openxmlformats.org/officeDocument/2006/relationships/slideMaster" Target="slideMasters/slideMaster99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73025-D02E-422A-9436-A860E70E249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博士生年度考核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FF9C-CAE3-49DD-A734-0E28120776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F9AB7-BA3B-487B-93B9-233976245C6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博士生年度考核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EF1F-5AB9-4920-AF5B-E1DBE17087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10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10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10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0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10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1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112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1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118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1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9.xml"/></Relationships>
</file>

<file path=ppt/slideLayouts/_rels/slideLayout124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2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1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1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1.xml"/></Relationships>
</file>

<file path=ppt/slideLayouts/_rels/slideLayout13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1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1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3.xml"/></Relationships>
</file>

<file path=ppt/slideLayouts/_rels/slideLayout14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1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4.xml"/></Relationships>
</file>

<file path=ppt/slideLayouts/_rels/slideLayout14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1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5.xml"/></Relationships>
</file>

<file path=ppt/slideLayouts/_rels/slideLayout15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1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6.xml"/></Relationships>
</file>

<file path=ppt/slideLayouts/_rels/slideLayout156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5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15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6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7.xml"/></Relationships>
</file>

<file path=ppt/slideLayouts/_rels/slideLayout162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6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16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8.xml"/></Relationships>
</file>

<file path=ppt/slideLayouts/_rels/slideLayout168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1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7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9.xml"/></Relationships>
</file>

<file path=ppt/slideLayouts/_rels/slideLayout174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7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17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0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8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1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1.xml"/></Relationships>
</file>

<file path=ppt/slideLayouts/_rels/slideLayout186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8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18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2.xml"/></Relationships>
</file>

<file path=ppt/slideLayouts/_rels/slideLayout19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1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9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3.xml"/></Relationships>
</file>

<file path=ppt/slideLayouts/_rels/slideLayout19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19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19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4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20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0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5.xml"/></Relationships>
</file>

<file path=ppt/slideLayouts/_rels/slideLayout204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0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6.xml"/></Relationships>
</file>

<file path=ppt/slideLayouts/_rels/slideLayout20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7.xml"/></Relationships>
</file>

<file path=ppt/slideLayouts/_rels/slideLayout2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7.xml"/></Relationships>
</file>

<file path=ppt/slideLayouts/_rels/slideLayout214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8.xml"/></Relationships>
</file>

<file path=ppt/slideLayouts/_rels/slideLayout2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2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8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9.xml"/></Relationships>
</file>

<file path=ppt/slideLayouts/_rels/slideLayout2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2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9.xml"/></Relationships>
</file>

<file path=ppt/slideLayouts/_rels/slideLayout2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0.xml"/></Relationships>
</file>

<file path=ppt/slideLayouts/_rels/slideLayout2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2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0.xml"/></Relationships>
</file>

<file path=ppt/slideLayouts/_rels/slideLayout2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2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1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1.xml"/></Relationships>
</file>

<file path=ppt/slideLayouts/_rels/slideLayout232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2.xml"/></Relationships>
</file>

<file path=ppt/slideLayouts/_rels/slideLayout2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2.xml"/></Relationships>
</file>

<file path=ppt/slideLayouts/_rels/slideLayout238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3.xml"/></Relationships>
</file>

<file path=ppt/slideLayouts/_rels/slideLayout2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3.xml"/></Relationships>
</file>

<file path=ppt/slideLayouts/_rels/slideLayout24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2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4.xml"/></Relationships>
</file>

<file path=ppt/slideLayouts/_rels/slideLayout24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5.xml"/></Relationships>
</file>

<file path=ppt/slideLayouts/_rels/slideLayout2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2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5.xml"/></Relationships>
</file>

<file path=ppt/slideLayouts/_rels/slideLayout25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6.xml"/></Relationships>
</file>

<file path=ppt/slideLayouts/_rels/slideLayout25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5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6.xml"/></Relationships>
</file>

<file path=ppt/slideLayouts/_rels/slideLayout25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7.xml"/></Relationships>
</file>

<file path=ppt/slideLayouts/_rels/slideLayout25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25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7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8.xml"/></Relationships>
</file>

<file path=ppt/slideLayouts/_rels/slideLayout26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26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8.xml"/></Relationships>
</file>

<file path=ppt/slideLayouts/_rels/slideLayout26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9.xml"/></Relationships>
</file>

<file path=ppt/slideLayouts/_rels/slideLayout26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2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9.xml"/></Relationships>
</file>

<file path=ppt/slideLayouts/_rels/slideLayout26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0.xml"/></Relationships>
</file>

<file path=ppt/slideLayouts/_rels/slideLayout2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0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2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0.xml"/></Relationships>
</file>

<file path=ppt/slideLayouts/_rels/slideLayout27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/Relationships>
</file>

<file path=ppt/slideLayouts/_rels/slideLayout27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27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1.xml"/></Relationships>
</file>

<file path=ppt/slideLayouts/_rels/slideLayout27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27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2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3.xml"/></Relationships>
</file>

<file path=ppt/slideLayouts/_rels/slideLayout28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3.xml"/></Relationships>
</file>

<file path=ppt/slideLayouts/_rels/slideLayout28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4.xml"/></Relationships>
</file>

<file path=ppt/slideLayouts/_rels/slideLayout2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8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4.xml"/></Relationships>
</file>

<file path=ppt/slideLayouts/_rels/slideLayout28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5.xml"/></Relationships>
</file>

<file path=ppt/slideLayouts/_rels/slideLayout28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5.xml"/></Relationships>
</file>

<file path=ppt/slideLayouts/_rels/slideLayout29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6.xml"/></Relationships>
</file>

<file path=ppt/slideLayouts/_rels/slideLayout2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29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6.xml"/></Relationships>
</file>

<file path=ppt/slideLayouts/_rels/slideLayout29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7.xml"/></Relationships>
</file>

<file path=ppt/slideLayouts/_rels/slideLayout29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9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0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8.xml"/></Relationships>
</file>

<file path=ppt/slideLayouts/_rels/slideLayout30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30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8.xml"/></Relationships>
</file>

<file path=ppt/slideLayouts/_rels/slideLayout30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9.xml"/></Relationships>
</file>

<file path=ppt/slideLayouts/_rels/slideLayout30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30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9.xml"/></Relationships>
</file>

<file path=ppt/slideLayouts/_rels/slideLayout30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0.xml"/></Relationships>
</file>

<file path=ppt/slideLayouts/_rels/slideLayout3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0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3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0.xml"/></Relationships>
</file>

<file path=ppt/slideLayouts/_rels/slideLayout3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1.xml"/></Relationships>
</file>

<file path=ppt/slideLayouts/_rels/slideLayout3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3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1.xml"/></Relationships>
</file>

<file path=ppt/slideLayouts/_rels/slideLayout3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2.xml"/></Relationships>
</file>

<file path=ppt/slideLayouts/_rels/slideLayout3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3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2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3.xml"/></Relationships>
</file>

<file path=ppt/slideLayouts/_rels/slideLayout3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3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3.xml"/></Relationships>
</file>

<file path=ppt/slideLayouts/_rels/slideLayout3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4.xml"/></Relationships>
</file>

<file path=ppt/slideLayouts/_rels/slideLayout3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3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4.xml"/></Relationships>
</file>

<file path=ppt/slideLayouts/_rels/slideLayout3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5.xml"/></Relationships>
</file>

<file path=ppt/slideLayouts/_rels/slideLayout3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3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5.xml"/></Relationships>
</file>

<file path=ppt/slideLayouts/_rels/slideLayout3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6.xml"/></Relationships>
</file>

<file path=ppt/slideLayouts/_rels/slideLayout3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3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6.xml"/></Relationships>
</file>

<file path=ppt/slideLayouts/_rels/slideLayout33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7.xml"/></Relationships>
</file>

<file path=ppt/slideLayouts/_rels/slideLayout3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3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7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4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3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3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8.xml"/></Relationships>
</file>

<file path=ppt/slideLayouts/_rels/slideLayout34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9.xml"/></Relationships>
</file>

<file path=ppt/slideLayouts/_rels/slideLayout3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3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9.xml"/></Relationships>
</file>

<file path=ppt/slideLayouts/_rels/slideLayout34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0.xml"/></Relationships>
</file>

<file path=ppt/slideLayouts/_rels/slideLayout3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0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3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0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0.xml"/></Relationships>
</file>

<file path=ppt/slideLayouts/_rels/slideLayout35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1.xml"/></Relationships>
</file>

<file path=ppt/slideLayouts/_rels/slideLayout3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3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1.xml"/></Relationships>
</file>

<file path=ppt/slideLayouts/_rels/slideLayout35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2.xml"/></Relationships>
</file>

<file path=ppt/slideLayouts/_rels/slideLayout3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2.xml"/></Relationships>
</file>

<file path=ppt/slideLayouts/_rels/slideLayout36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3.xml"/></Relationships>
</file>

<file path=ppt/slideLayouts/_rels/slideLayout3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3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36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4.xml"/></Relationships>
</file>

<file path=ppt/slideLayouts/_rels/slideLayout3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3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4.xml"/></Relationships>
</file>

<file path=ppt/slideLayouts/_rels/slideLayout36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37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37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6.xml"/></Relationships>
</file>

<file path=ppt/slideLayouts/_rels/slideLayout37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3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6.xml"/></Relationships>
</file>

<file path=ppt/slideLayouts/_rels/slideLayout37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7.xml"/></Relationships>
</file>

<file path=ppt/slideLayouts/_rels/slideLayout37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7.xml"/></Relationships>
</file>

<file path=ppt/slideLayouts/_rels/slideLayout38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8.xml"/></Relationships>
</file>

<file path=ppt/slideLayouts/_rels/slideLayout3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8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8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8.xml"/></Relationships>
</file>

<file path=ppt/slideLayouts/_rels/slideLayout38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9.xml"/></Relationships>
</file>

<file path=ppt/slideLayouts/_rels/slideLayout38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8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9.xml"/></Relationships>
</file>

<file path=ppt/slideLayouts/_rels/slideLayout38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0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9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0.xml"/></Relationships>
</file>

<file path=ppt/slideLayouts/_rels/slideLayout39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1.xml"/></Relationships>
</file>

<file path=ppt/slideLayouts/_rels/slideLayout39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39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1.xml"/></Relationships>
</file>

<file path=ppt/slideLayouts/_rels/slideLayout39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2.xml"/></Relationships>
</file>

<file path=ppt/slideLayouts/_rels/slideLayout39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2.xml"/></Relationships>
</file>

<file path=ppt/slideLayouts/_rels/slideLayout40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3.xml"/></Relationships>
</file>

<file path=ppt/slideLayouts/_rels/slideLayout40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40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3.xml"/></Relationships>
</file>

<file path=ppt/slideLayouts/_rels/slideLayout40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4.xml"/></Relationships>
</file>

<file path=ppt/slideLayouts/_rels/slideLayout40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40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4.xml"/></Relationships>
</file>

<file path=ppt/slideLayouts/_rels/slideLayout40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4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5.xml"/></Relationships>
</file>

<file path=ppt/slideLayouts/_rels/slideLayout4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6.xml"/></Relationships>
</file>

<file path=ppt/slideLayouts/_rels/slideLayout4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4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6.xml"/></Relationships>
</file>

<file path=ppt/slideLayouts/_rels/slideLayout4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7.xml"/></Relationships>
</file>

<file path=ppt/slideLayouts/_rels/slideLayout4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4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7.xml"/></Relationships>
</file>

<file path=ppt/slideLayouts/_rels/slideLayout4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8.xml"/></Relationships>
</file>

<file path=ppt/slideLayouts/_rels/slideLayout4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4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8.xml"/></Relationships>
</file>

<file path=ppt/slideLayouts/_rels/slideLayout4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9.xml"/></Relationships>
</file>

<file path=ppt/slideLayouts/_rels/slideLayout4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4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9.xml"/></Relationships>
</file>

<file path=ppt/slideLayouts/_rels/slideLayout4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0.xml"/></Relationships>
</file>

<file path=ppt/slideLayouts/_rels/slideLayout4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4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0.xml"/></Relationships>
</file>

<file path=ppt/slideLayouts/_rels/slideLayout4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1.xml"/></Relationships>
</file>

<file path=ppt/slideLayouts/_rels/slideLayout4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4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1.xml"/></Relationships>
</file>

<file path=ppt/slideLayouts/_rels/slideLayout4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2.xml"/></Relationships>
</file>

<file path=ppt/slideLayouts/_rels/slideLayout4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2.xml"/></Relationships>
</file>

<file path=ppt/slideLayouts/_rels/slideLayout44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3.xml"/></Relationships>
</file>

<file path=ppt/slideLayouts/_rels/slideLayout4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4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3.xml"/></Relationships>
</file>

<file path=ppt/slideLayouts/_rels/slideLayout44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4.xml"/></Relationships>
</file>

<file path=ppt/slideLayouts/_rels/slideLayout4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4.xml"/></Relationships>
</file>

<file path=ppt/slideLayouts/_rels/slideLayout44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5.xml"/></Relationships>
</file>

<file path=ppt/slideLayouts/_rels/slideLayout45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6.xml"/></Relationships>
</file>

<file path=ppt/slideLayouts/_rels/slideLayout4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6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6.xml"/></Relationships>
</file>

<file path=ppt/slideLayouts/_rels/slideLayout45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7.xml"/></Relationships>
</file>

<file path=ppt/slideLayouts/_rels/slideLayout4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4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7.xml"/></Relationships>
</file>

<file path=ppt/slideLayouts/_rels/slideLayout46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8.xml"/></Relationships>
</file>

<file path=ppt/slideLayouts/_rels/slideLayout4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8.xml"/></Relationships>
</file>

<file path=ppt/slideLayouts/_rels/slideLayout46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9.xml"/></Relationships>
</file>

<file path=ppt/slideLayouts/_rels/slideLayout4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4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9.xml"/></Relationships>
</file>

<file path=ppt/slideLayouts/_rels/slideLayout46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0.xml"/></Relationships>
</file>

<file path=ppt/slideLayouts/_rels/slideLayout4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7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47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0.xml"/></Relationships>
</file>

<file path=ppt/slideLayouts/_rels/slideLayout47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1.xml"/></Relationships>
</file>

<file path=ppt/slideLayouts/_rels/slideLayout47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4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1.xml"/></Relationships>
</file>

<file path=ppt/slideLayouts/_rels/slideLayout47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2.xml"/></Relationships>
</file>

<file path=ppt/slideLayouts/_rels/slideLayout47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8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2.xml"/></Relationships>
</file>

<file path=ppt/slideLayouts/_rels/slideLayout48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3.xml"/></Relationships>
</file>

<file path=ppt/slideLayouts/_rels/slideLayout48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48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3.xml"/></Relationships>
</file>

<file path=ppt/slideLayouts/_rels/slideLayout48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4.xml"/></Relationships>
</file>

<file path=ppt/slideLayouts/_rels/slideLayout48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48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4.xml"/></Relationships>
</file>

<file path=ppt/slideLayouts/_rels/slideLayout48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49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5.xml"/></Relationships>
</file>

<file path=ppt/slideLayouts/_rels/slideLayout493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49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6.xml"/></Relationships>
</file>

<file path=ppt/slideLayouts/_rels/slideLayout49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49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6.xml"/></Relationships>
</file>

<file path=ppt/slideLayouts/_rels/slideLayout49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7.xml"/></Relationships>
</file>

<file path=ppt/slideLayouts/_rels/slideLayout5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5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50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7.xml"/></Relationships>
</file>

<file path=ppt/slideLayouts/_rels/slideLayout50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8.xml"/></Relationships>
</file>

<file path=ppt/slideLayouts/_rels/slideLayout50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50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8.xml"/></Relationships>
</file>

<file path=ppt/slideLayouts/_rels/slideLayout50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9.xml"/></Relationships>
</file>

<file path=ppt/slideLayouts/_rels/slideLayout50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5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9.xml"/></Relationships>
</file>

<file path=ppt/slideLayouts/_rels/slideLayout5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0.xml"/></Relationships>
</file>

<file path=ppt/slideLayouts/_rels/slideLayout5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0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5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0.xml"/></Relationships>
</file>

<file path=ppt/slideLayouts/_rels/slideLayout5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1.xml"/></Relationships>
</file>

<file path=ppt/slideLayouts/_rels/slideLayout5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5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1.xml"/></Relationships>
</file>

<file path=ppt/slideLayouts/_rels/slideLayout5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2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5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5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2.xml"/></Relationships>
</file>

<file path=ppt/slideLayouts/_rels/slideLayout5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3.xml"/></Relationships>
</file>

<file path=ppt/slideLayouts/_rels/slideLayout5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5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3.xml"/></Relationships>
</file>

<file path=ppt/slideLayouts/_rels/slideLayout5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4.xml"/></Relationships>
</file>

<file path=ppt/slideLayouts/_rels/slideLayout5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4.xml"/></Relationships>
</file>

<file path=ppt/slideLayouts/_rels/slideLayout5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5.xml"/></Relationships>
</file>

<file path=ppt/slideLayouts/_rels/slideLayout5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5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5.xml"/></Relationships>
</file>

<file path=ppt/slideLayouts/_rels/slideLayout5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6.xml"/></Relationships>
</file>

<file path=ppt/slideLayouts/_rels/slideLayout5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5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6.xml"/></Relationships>
</file>

<file path=ppt/slideLayouts/_rels/slideLayout5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7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5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5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7.xml"/></Relationships>
</file>

<file path=ppt/slideLayouts/_rels/slideLayout543.xml.rels><?xml version="1.0" encoding="UTF-8" standalone="yes"?>
<Relationships xmlns="http://schemas.openxmlformats.org/package/2006/relationships"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54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8.xml"/></Relationships>
</file>

<file path=ppt/slideLayouts/_rels/slideLayout5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5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8.xml"/></Relationships>
</file>

<file path=ppt/slideLayouts/_rels/slideLayout54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9.xml"/></Relationships>
</file>

<file path=ppt/slideLayouts/_rels/slideLayout5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5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5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9.xml"/></Relationships>
</file>

<file path=ppt/slideLayouts/_rels/slideLayout55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0.xml"/></Relationships>
</file>

<file path=ppt/slideLayouts/_rels/slideLayout5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5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0.xml"/></Relationships>
</file>

<file path=ppt/slideLayouts/_rels/slideLayout55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1.xml"/></Relationships>
</file>

<file path=ppt/slideLayouts/_rels/slideLayout5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5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5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1.xml"/></Relationships>
</file>

<file path=ppt/slideLayouts/_rels/slideLayout56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2.xml"/></Relationships>
</file>

<file path=ppt/slideLayouts/_rels/slideLayout5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5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2.xml"/></Relationships>
</file>

<file path=ppt/slideLayouts/_rels/slideLayout56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3.xml"/></Relationships>
</file>

<file path=ppt/slideLayouts/_rels/slideLayout5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56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7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8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8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9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9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9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9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381368" y="1142440"/>
            <a:ext cx="11429264" cy="4991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5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 sz="2115">
                <a:solidFill>
                  <a:schemeClr val="accent2"/>
                </a:solidFill>
              </a:defRPr>
            </a:lvl2pPr>
            <a:lvl3pPr>
              <a:lnSpc>
                <a:spcPct val="120000"/>
              </a:lnSpc>
              <a:defRPr sz="1905">
                <a:solidFill>
                  <a:schemeClr val="accent2"/>
                </a:solidFill>
              </a:defRPr>
            </a:lvl3pPr>
            <a:lvl4pPr>
              <a:lnSpc>
                <a:spcPct val="120000"/>
              </a:lnSpc>
              <a:defRPr sz="1695">
                <a:solidFill>
                  <a:schemeClr val="accent2"/>
                </a:solidFill>
              </a:defRPr>
            </a:lvl4pPr>
            <a:lvl5pPr>
              <a:lnSpc>
                <a:spcPct val="120000"/>
              </a:lnSpc>
              <a:defRPr sz="1695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/>
          <a:srcRect r="1346"/>
          <a:stretch>
            <a:fillRect/>
          </a:stretch>
        </p:blipFill>
        <p:spPr>
          <a:xfrm>
            <a:off x="516" y="6149854"/>
            <a:ext cx="12191484" cy="411617"/>
          </a:xfrm>
          <a:prstGeom prst="rect">
            <a:avLst/>
          </a:prstGeom>
        </p:spPr>
      </p:pic>
      <p:pic>
        <p:nvPicPr>
          <p:cNvPr id="13" name="图片 12" descr="文本&#10;&#10;中度可信度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62" y="263409"/>
            <a:ext cx="2305463" cy="75790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1"/>
          </p:nvPr>
        </p:nvSpPr>
        <p:spPr>
          <a:xfrm>
            <a:off x="838200" y="63032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E07F3E2-AD0D-4407-8A1D-78BE05F2B39A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2"/>
          </p:nvPr>
        </p:nvSpPr>
        <p:spPr>
          <a:xfrm>
            <a:off x="4038600" y="630326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DarkSHINE Software (2024/08/06)</a:t>
            </a:r>
            <a:endParaRPr lang="zh-CN" altLang="en-US" dirty="0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9175866" y="630326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其他常规样式（2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/>
        </p:nvSpPr>
        <p:spPr>
          <a:xfrm>
            <a:off x="734070" y="813695"/>
            <a:ext cx="10815273" cy="126607"/>
          </a:xfrm>
          <a:custGeom>
            <a:avLst/>
            <a:gdLst>
              <a:gd name="connsiteX0" fmla="*/ 0 w 10815273"/>
              <a:gd name="connsiteY0" fmla="*/ 126607 h 126607"/>
              <a:gd name="connsiteX1" fmla="*/ 45838 w 10815273"/>
              <a:gd name="connsiteY1" fmla="*/ 0 h 126607"/>
              <a:gd name="connsiteX2" fmla="*/ 10815273 w 10815273"/>
              <a:gd name="connsiteY2" fmla="*/ 0 h 126607"/>
              <a:gd name="connsiteX3" fmla="*/ 10769435 w 10815273"/>
              <a:gd name="connsiteY3" fmla="*/ 126607 h 126607"/>
              <a:gd name="connsiteX4" fmla="*/ 0 w 10815273"/>
              <a:gd name="connsiteY4" fmla="*/ 126607 h 126607"/>
              <a:gd name="connsiteX0-1" fmla="*/ 0 w 10815273"/>
              <a:gd name="connsiteY0-2" fmla="*/ 126607 h 126607"/>
              <a:gd name="connsiteX1-3" fmla="*/ 45838 w 10815273"/>
              <a:gd name="connsiteY1-4" fmla="*/ 0 h 126607"/>
              <a:gd name="connsiteX2-5" fmla="*/ 10815273 w 10815273"/>
              <a:gd name="connsiteY2-6" fmla="*/ 0 h 126607"/>
              <a:gd name="connsiteX3-7" fmla="*/ 10762291 w 10815273"/>
              <a:gd name="connsiteY3-8" fmla="*/ 126607 h 126607"/>
              <a:gd name="connsiteX4-9" fmla="*/ 0 w 10815273"/>
              <a:gd name="connsiteY4-10" fmla="*/ 126607 h 1266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15273" h="126607">
                <a:moveTo>
                  <a:pt x="0" y="126607"/>
                </a:moveTo>
                <a:lnTo>
                  <a:pt x="45838" y="0"/>
                </a:lnTo>
                <a:lnTo>
                  <a:pt x="10815273" y="0"/>
                </a:lnTo>
                <a:lnTo>
                  <a:pt x="10762291" y="126607"/>
                </a:lnTo>
                <a:lnTo>
                  <a:pt x="0" y="126607"/>
                </a:lnTo>
                <a:close/>
              </a:path>
            </a:pathLst>
          </a:custGeom>
          <a:solidFill>
            <a:srgbClr val="A62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695" y="266963"/>
            <a:ext cx="10555568" cy="55734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kumimoji="1" lang="zh-CN" altLang="en-US" sz="3200" b="1" kern="1200" dirty="0">
                <a:solidFill>
                  <a:srgbClr val="A62038"/>
                </a:solidFill>
                <a:latin typeface="Book Antiqua" panose="02040602050305030304" charset="0"/>
                <a:ea typeface="微软雅黑" panose="020B0503020204020204" pitchFamily="34" charset="-122"/>
                <a:cs typeface="黑体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2638" y="266584"/>
            <a:ext cx="68533" cy="733681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平行四边形 13"/>
          <p:cNvSpPr/>
          <p:nvPr userDrawn="1"/>
        </p:nvSpPr>
        <p:spPr>
          <a:xfrm rot="16200000" flipV="1">
            <a:off x="336364" y="610563"/>
            <a:ext cx="733680" cy="45718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1260 h 81260"/>
              <a:gd name="connsiteX1-33" fmla="*/ 117680 w 772836"/>
              <a:gd name="connsiteY1-34" fmla="*/ 1 h 81260"/>
              <a:gd name="connsiteX2-35" fmla="*/ 740004 w 772836"/>
              <a:gd name="connsiteY2-36" fmla="*/ 0 h 81260"/>
              <a:gd name="connsiteX3-37" fmla="*/ 772836 w 772836"/>
              <a:gd name="connsiteY3-38" fmla="*/ 81259 h 81260"/>
              <a:gd name="connsiteX4-39" fmla="*/ 0 w 772836"/>
              <a:gd name="connsiteY4-40" fmla="*/ 81260 h 81260"/>
              <a:gd name="connsiteX0-41" fmla="*/ 0 w 772836"/>
              <a:gd name="connsiteY0-42" fmla="*/ 81258 h 81258"/>
              <a:gd name="connsiteX1-43" fmla="*/ 117680 w 772836"/>
              <a:gd name="connsiteY1-44" fmla="*/ -1 h 81258"/>
              <a:gd name="connsiteX2-45" fmla="*/ 732479 w 772836"/>
              <a:gd name="connsiteY2-46" fmla="*/ 8457 h 81258"/>
              <a:gd name="connsiteX3-47" fmla="*/ 772836 w 772836"/>
              <a:gd name="connsiteY3-48" fmla="*/ 81257 h 81258"/>
              <a:gd name="connsiteX4-49" fmla="*/ 0 w 772836"/>
              <a:gd name="connsiteY4-50" fmla="*/ 81258 h 81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72836" h="81258">
                <a:moveTo>
                  <a:pt x="0" y="81258"/>
                </a:moveTo>
                <a:lnTo>
                  <a:pt x="117680" y="-1"/>
                </a:lnTo>
                <a:lnTo>
                  <a:pt x="732479" y="8457"/>
                </a:lnTo>
                <a:lnTo>
                  <a:pt x="772836" y="81257"/>
                </a:lnTo>
                <a:lnTo>
                  <a:pt x="0" y="812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rot="16200000" flipV="1">
            <a:off x="425971" y="584317"/>
            <a:ext cx="621300" cy="45719"/>
          </a:xfrm>
          <a:custGeom>
            <a:avLst/>
            <a:gdLst>
              <a:gd name="connsiteX0" fmla="*/ 0 w 771798"/>
              <a:gd name="connsiteY0" fmla="*/ 81259 h 81259"/>
              <a:gd name="connsiteX1" fmla="*/ 121596 w 771798"/>
              <a:gd name="connsiteY1" fmla="*/ 0 h 81259"/>
              <a:gd name="connsiteX2" fmla="*/ 771798 w 771798"/>
              <a:gd name="connsiteY2" fmla="*/ 0 h 81259"/>
              <a:gd name="connsiteX3" fmla="*/ 650202 w 771798"/>
              <a:gd name="connsiteY3" fmla="*/ 81259 h 81259"/>
              <a:gd name="connsiteX4" fmla="*/ 0 w 771798"/>
              <a:gd name="connsiteY4" fmla="*/ 81259 h 81259"/>
              <a:gd name="connsiteX0-1" fmla="*/ 0 w 774027"/>
              <a:gd name="connsiteY0-2" fmla="*/ 81259 h 81259"/>
              <a:gd name="connsiteX1-3" fmla="*/ 121596 w 774027"/>
              <a:gd name="connsiteY1-4" fmla="*/ 0 h 81259"/>
              <a:gd name="connsiteX2-5" fmla="*/ 771798 w 774027"/>
              <a:gd name="connsiteY2-6" fmla="*/ 0 h 81259"/>
              <a:gd name="connsiteX3-7" fmla="*/ 774027 w 774027"/>
              <a:gd name="connsiteY3-8" fmla="*/ 80068 h 81259"/>
              <a:gd name="connsiteX4-9" fmla="*/ 0 w 774027"/>
              <a:gd name="connsiteY4-10" fmla="*/ 81259 h 81259"/>
              <a:gd name="connsiteX0-11" fmla="*/ 0 w 772836"/>
              <a:gd name="connsiteY0-12" fmla="*/ 81259 h 81259"/>
              <a:gd name="connsiteX1-13" fmla="*/ 121596 w 772836"/>
              <a:gd name="connsiteY1-14" fmla="*/ 0 h 81259"/>
              <a:gd name="connsiteX2-15" fmla="*/ 771798 w 772836"/>
              <a:gd name="connsiteY2-16" fmla="*/ 0 h 81259"/>
              <a:gd name="connsiteX3-17" fmla="*/ 772836 w 772836"/>
              <a:gd name="connsiteY3-18" fmla="*/ 81258 h 81259"/>
              <a:gd name="connsiteX4-19" fmla="*/ 0 w 772836"/>
              <a:gd name="connsiteY4-20" fmla="*/ 81259 h 81259"/>
              <a:gd name="connsiteX0-21" fmla="*/ 0 w 772836"/>
              <a:gd name="connsiteY0-22" fmla="*/ 81260 h 81260"/>
              <a:gd name="connsiteX1-23" fmla="*/ 121596 w 772836"/>
              <a:gd name="connsiteY1-24" fmla="*/ 1 h 81260"/>
              <a:gd name="connsiteX2-25" fmla="*/ 740004 w 772836"/>
              <a:gd name="connsiteY2-26" fmla="*/ 0 h 81260"/>
              <a:gd name="connsiteX3-27" fmla="*/ 772836 w 772836"/>
              <a:gd name="connsiteY3-28" fmla="*/ 81259 h 81260"/>
              <a:gd name="connsiteX4-29" fmla="*/ 0 w 772836"/>
              <a:gd name="connsiteY4-30" fmla="*/ 81260 h 81260"/>
              <a:gd name="connsiteX0-31" fmla="*/ 0 w 772836"/>
              <a:gd name="connsiteY0-32" fmla="*/ 85126 h 85126"/>
              <a:gd name="connsiteX1-33" fmla="*/ 166847 w 772836"/>
              <a:gd name="connsiteY1-34" fmla="*/ 0 h 85126"/>
              <a:gd name="connsiteX2-35" fmla="*/ 740004 w 772836"/>
              <a:gd name="connsiteY2-36" fmla="*/ 3866 h 85126"/>
              <a:gd name="connsiteX3-37" fmla="*/ 772836 w 772836"/>
              <a:gd name="connsiteY3-38" fmla="*/ 85125 h 85126"/>
              <a:gd name="connsiteX4-39" fmla="*/ 0 w 772836"/>
              <a:gd name="connsiteY4-40" fmla="*/ 85126 h 85126"/>
              <a:gd name="connsiteX0-41" fmla="*/ 0 w 780109"/>
              <a:gd name="connsiteY0-42" fmla="*/ 82225 h 85125"/>
              <a:gd name="connsiteX1-43" fmla="*/ 174120 w 780109"/>
              <a:gd name="connsiteY1-44" fmla="*/ 0 h 85125"/>
              <a:gd name="connsiteX2-45" fmla="*/ 747277 w 780109"/>
              <a:gd name="connsiteY2-46" fmla="*/ 3866 h 85125"/>
              <a:gd name="connsiteX3-47" fmla="*/ 780109 w 780109"/>
              <a:gd name="connsiteY3-48" fmla="*/ 85125 h 85125"/>
              <a:gd name="connsiteX4-49" fmla="*/ 0 w 780109"/>
              <a:gd name="connsiteY4-50" fmla="*/ 82225 h 85125"/>
              <a:gd name="connsiteX0-51" fmla="*/ 0 w 780109"/>
              <a:gd name="connsiteY0-52" fmla="*/ 82225 h 85125"/>
              <a:gd name="connsiteX1-53" fmla="*/ 174120 w 780109"/>
              <a:gd name="connsiteY1-54" fmla="*/ 0 h 85125"/>
              <a:gd name="connsiteX2-55" fmla="*/ 742429 w 780109"/>
              <a:gd name="connsiteY2-56" fmla="*/ 3865 h 85125"/>
              <a:gd name="connsiteX3-57" fmla="*/ 780109 w 780109"/>
              <a:gd name="connsiteY3-58" fmla="*/ 85125 h 85125"/>
              <a:gd name="connsiteX4-59" fmla="*/ 0 w 780109"/>
              <a:gd name="connsiteY4-60" fmla="*/ 82225 h 85125"/>
              <a:gd name="connsiteX0-61" fmla="*/ 0 w 780109"/>
              <a:gd name="connsiteY0-62" fmla="*/ 85126 h 88026"/>
              <a:gd name="connsiteX1-63" fmla="*/ 154727 w 780109"/>
              <a:gd name="connsiteY1-64" fmla="*/ 0 h 88026"/>
              <a:gd name="connsiteX2-65" fmla="*/ 742429 w 780109"/>
              <a:gd name="connsiteY2-66" fmla="*/ 6766 h 88026"/>
              <a:gd name="connsiteX3-67" fmla="*/ 780109 w 780109"/>
              <a:gd name="connsiteY3-68" fmla="*/ 88026 h 88026"/>
              <a:gd name="connsiteX4-69" fmla="*/ 0 w 780109"/>
              <a:gd name="connsiteY4-70" fmla="*/ 85126 h 88026"/>
              <a:gd name="connsiteX0-71" fmla="*/ 0 w 780109"/>
              <a:gd name="connsiteY0-72" fmla="*/ 85126 h 88026"/>
              <a:gd name="connsiteX1-73" fmla="*/ 154727 w 780109"/>
              <a:gd name="connsiteY1-74" fmla="*/ 0 h 88026"/>
              <a:gd name="connsiteX2-75" fmla="*/ 735156 w 780109"/>
              <a:gd name="connsiteY2-76" fmla="*/ 6765 h 88026"/>
              <a:gd name="connsiteX3-77" fmla="*/ 780109 w 780109"/>
              <a:gd name="connsiteY3-78" fmla="*/ 88026 h 88026"/>
              <a:gd name="connsiteX4-79" fmla="*/ 0 w 780109"/>
              <a:gd name="connsiteY4-80" fmla="*/ 85126 h 880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0109" h="88026">
                <a:moveTo>
                  <a:pt x="0" y="85126"/>
                </a:moveTo>
                <a:lnTo>
                  <a:pt x="154727" y="0"/>
                </a:lnTo>
                <a:lnTo>
                  <a:pt x="735156" y="6765"/>
                </a:lnTo>
                <a:lnTo>
                  <a:pt x="780109" y="88026"/>
                </a:lnTo>
                <a:lnTo>
                  <a:pt x="0" y="85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57873" y="1198241"/>
            <a:ext cx="10716011" cy="487198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2"/>
              </a:buBlip>
              <a:defRPr lang="zh-CN" altLang="en-US" sz="2400" b="1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4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20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90204" pitchFamily="34" charset="0"/>
              <a:buChar char="•"/>
              <a:defRPr lang="zh-CN" altLang="en-US" sz="1800" kern="1200" spc="3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3855" lvl="0" indent="-36385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709830" y="940303"/>
            <a:ext cx="10784464" cy="59962"/>
          </a:xfrm>
          <a:custGeom>
            <a:avLst/>
            <a:gdLst>
              <a:gd name="connsiteX0" fmla="*/ 0 w 10763287"/>
              <a:gd name="connsiteY0" fmla="*/ 0 h 56787"/>
              <a:gd name="connsiteX1" fmla="*/ 10763287 w 10763287"/>
              <a:gd name="connsiteY1" fmla="*/ 0 h 56787"/>
              <a:gd name="connsiteX2" fmla="*/ 10763287 w 10763287"/>
              <a:gd name="connsiteY2" fmla="*/ 56787 h 56787"/>
              <a:gd name="connsiteX3" fmla="*/ 0 w 10763287"/>
              <a:gd name="connsiteY3" fmla="*/ 56787 h 56787"/>
              <a:gd name="connsiteX4" fmla="*/ 0 w 10763287"/>
              <a:gd name="connsiteY4" fmla="*/ 0 h 56787"/>
              <a:gd name="connsiteX0-1" fmla="*/ 22225 w 10785512"/>
              <a:gd name="connsiteY0-2" fmla="*/ 0 h 56787"/>
              <a:gd name="connsiteX1-3" fmla="*/ 10785512 w 10785512"/>
              <a:gd name="connsiteY1-4" fmla="*/ 0 h 56787"/>
              <a:gd name="connsiteX2-5" fmla="*/ 10785512 w 10785512"/>
              <a:gd name="connsiteY2-6" fmla="*/ 56787 h 56787"/>
              <a:gd name="connsiteX3-7" fmla="*/ 0 w 10785512"/>
              <a:gd name="connsiteY3-8" fmla="*/ 53612 h 56787"/>
              <a:gd name="connsiteX4-9" fmla="*/ 22225 w 10785512"/>
              <a:gd name="connsiteY4-10" fmla="*/ 0 h 56787"/>
              <a:gd name="connsiteX0-11" fmla="*/ 22225 w 10785512"/>
              <a:gd name="connsiteY0-12" fmla="*/ 0 h 56787"/>
              <a:gd name="connsiteX1-13" fmla="*/ 10785512 w 10785512"/>
              <a:gd name="connsiteY1-14" fmla="*/ 0 h 56787"/>
              <a:gd name="connsiteX2-15" fmla="*/ 10785512 w 10785512"/>
              <a:gd name="connsiteY2-16" fmla="*/ 56787 h 56787"/>
              <a:gd name="connsiteX3-17" fmla="*/ 0 w 10785512"/>
              <a:gd name="connsiteY3-18" fmla="*/ 53612 h 56787"/>
              <a:gd name="connsiteX4-19" fmla="*/ 22225 w 10785512"/>
              <a:gd name="connsiteY4-20" fmla="*/ 0 h 56787"/>
              <a:gd name="connsiteX0-21" fmla="*/ 22225 w 10785512"/>
              <a:gd name="connsiteY0-22" fmla="*/ 0 h 59962"/>
              <a:gd name="connsiteX1-23" fmla="*/ 10785512 w 10785512"/>
              <a:gd name="connsiteY1-24" fmla="*/ 0 h 59962"/>
              <a:gd name="connsiteX2-25" fmla="*/ 10785512 w 10785512"/>
              <a:gd name="connsiteY2-26" fmla="*/ 56787 h 59962"/>
              <a:gd name="connsiteX3-27" fmla="*/ 0 w 10785512"/>
              <a:gd name="connsiteY3-28" fmla="*/ 59962 h 59962"/>
              <a:gd name="connsiteX4-29" fmla="*/ 22225 w 10785512"/>
              <a:gd name="connsiteY4-30" fmla="*/ 0 h 59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85512" h="59962">
                <a:moveTo>
                  <a:pt x="22225" y="0"/>
                </a:moveTo>
                <a:lnTo>
                  <a:pt x="10785512" y="0"/>
                </a:lnTo>
                <a:lnTo>
                  <a:pt x="10785512" y="56787"/>
                </a:lnTo>
                <a:lnTo>
                  <a:pt x="0" y="59962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39299"/>
          <a:stretch>
            <a:fillRect/>
          </a:stretch>
        </p:blipFill>
        <p:spPr>
          <a:xfrm>
            <a:off x="8923033" y="261779"/>
            <a:ext cx="2626310" cy="455772"/>
          </a:xfrm>
          <a:prstGeom prst="rect">
            <a:avLst/>
          </a:prstGeom>
        </p:spPr>
      </p:pic>
      <p:sp>
        <p:nvSpPr>
          <p:cNvPr id="24" name="矩形: 剪去单角 23"/>
          <p:cNvSpPr/>
          <p:nvPr userDrawn="1"/>
        </p:nvSpPr>
        <p:spPr>
          <a:xfrm rot="5400000" flipV="1">
            <a:off x="6020103" y="686100"/>
            <a:ext cx="147097" cy="12196703"/>
          </a:xfrm>
          <a:prstGeom prst="snip1Rect">
            <a:avLst>
              <a:gd name="adj" fmla="val 0"/>
            </a:avLst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078570" y="64135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0CFBD"/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</a:fld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>
            <a:off x="893764" y="6710902"/>
            <a:ext cx="873216" cy="147098"/>
          </a:xfrm>
          <a:prstGeom prst="parallelogram">
            <a:avLst/>
          </a:prstGeom>
          <a:solidFill>
            <a:srgbClr val="E0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 userDrawn="1"/>
        </p:nvSpPr>
        <p:spPr>
          <a:xfrm>
            <a:off x="951341" y="6663471"/>
            <a:ext cx="846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altLang="zh-CN" sz="1100" b="0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SJTU</a:t>
            </a:r>
            <a:endParaRPr lang="zh-CN" altLang="en-US" sz="1100" b="0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  <a:endParaRPr lang="zh-CN" altLang="en-US" dirty="0"/>
          </a:p>
        </p:txBody>
      </p:sp>
      <p:sp>
        <p:nvSpPr>
          <p:cNvPr id="7" name="内容占位符 25"/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4" name="Freeform 5"/>
          <p:cNvSpPr/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5884459" y="4883613"/>
            <a:ext cx="2566204" cy="196884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9699876" y="0"/>
            <a:ext cx="2492124" cy="5884732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8166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-1" y="311884"/>
            <a:ext cx="360363" cy="84113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sp>
        <p:nvSpPr>
          <p:cNvPr id="10" name="文本占位符 31"/>
          <p:cNvSpPr txBox="1"/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40" rtl="0" eaLnBrk="1" latinLnBrk="0" hangingPunct="1">
              <a:lnSpc>
                <a:spcPct val="100000"/>
              </a:lnSpc>
              <a:spcBef>
                <a:spcPts val="1060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80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7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211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54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41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8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15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902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895" indent="-241935" algn="l" defTabSz="967740" rtl="0" eaLnBrk="1" latinLnBrk="0" hangingPunct="1">
              <a:lnSpc>
                <a:spcPct val="90000"/>
              </a:lnSpc>
              <a:spcBef>
                <a:spcPts val="530"/>
              </a:spcBef>
              <a:buFont typeface="Arial" panose="020B060402020209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rgbClr val="C8161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10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32.xml"/><Relationship Id="rId3" Type="http://schemas.openxmlformats.org/officeDocument/2006/relationships/slideLayout" Target="../slideLayouts/slideLayout431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/Relationships>
</file>

<file path=ppt/slideMasters/_rels/slideMaster10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/Relationships>
</file>

<file path=ppt/slideMasters/_rels/slideMaster10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39.xml"/><Relationship Id="rId2" Type="http://schemas.openxmlformats.org/officeDocument/2006/relationships/slideLayout" Target="../slideLayouts/slideLayout438.xml"/><Relationship Id="rId1" Type="http://schemas.openxmlformats.org/officeDocument/2006/relationships/slideLayout" Target="../slideLayouts/slideLayout437.xml"/></Relationships>
</file>

<file path=ppt/slideMasters/_rels/slideMaster10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/Relationships>
</file>

<file path=ppt/slideMasters/_rels/slideMaster10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/Relationships>
</file>

<file path=ppt/slideMasters/_rels/slideMaster105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51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/Relationships>
</file>

<file path=ppt/slideMasters/_rels/slideMaster10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/Relationships>
</file>

<file path=ppt/slideMasters/_rels/slideMaster107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59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/Relationships>
</file>

<file path=ppt/slideMasters/_rels/slideMaster10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/Relationships>
</file>

<file path=ppt/slideMasters/_rels/slideMaster10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8.xml"/><Relationship Id="rId3" Type="http://schemas.openxmlformats.org/officeDocument/2006/relationships/slideLayout" Target="../slideLayouts/slideLayout467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/Relationships>
</file>

<file path=ppt/slideMasters/_rels/slideMaster1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_rels/slideMaster1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/Relationships>
</file>

<file path=ppt/slideMasters/_rels/slideMaster11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76.xml"/><Relationship Id="rId3" Type="http://schemas.openxmlformats.org/officeDocument/2006/relationships/slideLayout" Target="../slideLayouts/slideLayout475.xml"/><Relationship Id="rId2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73.xml"/></Relationships>
</file>

<file path=ppt/slideMasters/_rels/slideMaster11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80.xml"/><Relationship Id="rId3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/Relationships>
</file>

<file path=ppt/slideMasters/_rels/slideMaster11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84.xml"/><Relationship Id="rId3" Type="http://schemas.openxmlformats.org/officeDocument/2006/relationships/slideLayout" Target="../slideLayouts/slideLayout483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/Relationships>
</file>

<file path=ppt/slideMasters/_rels/slideMaster11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/Relationships>
</file>

<file path=ppt/slideMasters/_rels/slideMaster1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5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494.xml"/><Relationship Id="rId5" Type="http://schemas.openxmlformats.org/officeDocument/2006/relationships/slideLayout" Target="../slideLayouts/slideLayout493.xml"/><Relationship Id="rId4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91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/Relationships>
</file>

<file path=ppt/slideMasters/_rels/slideMaster11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96.xml"/><Relationship Id="rId1" Type="http://schemas.openxmlformats.org/officeDocument/2006/relationships/slideLayout" Target="../slideLayouts/slideLayout495.xml"/></Relationships>
</file>

<file path=ppt/slideMasters/_rels/slideMaster117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02.xml"/><Relationship Id="rId3" Type="http://schemas.openxmlformats.org/officeDocument/2006/relationships/slideLayout" Target="../slideLayouts/slideLayout501.xml"/><Relationship Id="rId2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99.xml"/></Relationships>
</file>

<file path=ppt/slideMasters/_rels/slideMaster11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06.xml"/><Relationship Id="rId3" Type="http://schemas.openxmlformats.org/officeDocument/2006/relationships/slideLayout" Target="../slideLayouts/slideLayout505.xml"/><Relationship Id="rId2" Type="http://schemas.openxmlformats.org/officeDocument/2006/relationships/slideLayout" Target="../slideLayouts/slideLayout504.xml"/><Relationship Id="rId1" Type="http://schemas.openxmlformats.org/officeDocument/2006/relationships/slideLayout" Target="../slideLayouts/slideLayout503.xml"/></Relationships>
</file>

<file path=ppt/slideMasters/_rels/slideMaster11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10.xml"/><Relationship Id="rId3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/Relationships>
</file>

<file path=ppt/slideMasters/_rels/slideMaster1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12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/Relationships>
</file>

<file path=ppt/slideMasters/_rels/slideMaster12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18.xml"/><Relationship Id="rId3" Type="http://schemas.openxmlformats.org/officeDocument/2006/relationships/slideLayout" Target="../slideLayouts/slideLayout517.xml"/><Relationship Id="rId2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15.xml"/></Relationships>
</file>

<file path=ppt/slideMasters/_rels/slideMaster12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22.xml"/><Relationship Id="rId3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/Relationships>
</file>

<file path=ppt/slideMasters/_rels/slideMaster12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5.xml"/><Relationship Id="rId2" Type="http://schemas.openxmlformats.org/officeDocument/2006/relationships/slideLayout" Target="../slideLayouts/slideLayout524.xml"/><Relationship Id="rId1" Type="http://schemas.openxmlformats.org/officeDocument/2006/relationships/slideLayout" Target="../slideLayouts/slideLayout523.xml"/></Relationships>
</file>

<file path=ppt/slideMasters/_rels/slideMaster12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/Relationships>
</file>

<file path=ppt/slideMasters/_rels/slideMaster125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/Relationships>
</file>

<file path=ppt/slideMasters/_rels/slideMaster12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38.xml"/><Relationship Id="rId3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6.xml"/><Relationship Id="rId1" Type="http://schemas.openxmlformats.org/officeDocument/2006/relationships/slideLayout" Target="../slideLayouts/slideLayout535.xml"/></Relationships>
</file>

<file path=ppt/slideMasters/_rels/slideMaster1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7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42.xml"/><Relationship Id="rId3" Type="http://schemas.openxmlformats.org/officeDocument/2006/relationships/slideLayout" Target="../slideLayouts/slideLayout541.xml"/><Relationship Id="rId2" Type="http://schemas.openxmlformats.org/officeDocument/2006/relationships/slideLayout" Target="../slideLayouts/slideLayout540.xml"/><Relationship Id="rId1" Type="http://schemas.openxmlformats.org/officeDocument/2006/relationships/slideLayout" Target="../slideLayouts/slideLayout539.xml"/></Relationships>
</file>

<file path=ppt/slideMasters/_rels/slideMaster12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/Relationships>
</file>

<file path=ppt/slideMasters/_rels/slideMaster12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2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50.xml"/><Relationship Id="rId1" Type="http://schemas.openxmlformats.org/officeDocument/2006/relationships/slideLayout" Target="../slideLayouts/slideLayout549.xml"/></Relationships>
</file>

<file path=ppt/slideMasters/_rels/slideMaster1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13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56.xml"/><Relationship Id="rId3" Type="http://schemas.openxmlformats.org/officeDocument/2006/relationships/slideLayout" Target="../slideLayouts/slideLayout555.xml"/><Relationship Id="rId2" Type="http://schemas.openxmlformats.org/officeDocument/2006/relationships/slideLayout" Target="../slideLayouts/slideLayout554.xml"/><Relationship Id="rId1" Type="http://schemas.openxmlformats.org/officeDocument/2006/relationships/slideLayout" Target="../slideLayouts/slideLayout553.xml"/></Relationships>
</file>

<file path=ppt/slideMasters/_rels/slideMaster13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/Relationships>
</file>

<file path=ppt/slideMasters/_rels/slideMaster132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62.xml"/><Relationship Id="rId1" Type="http://schemas.openxmlformats.org/officeDocument/2006/relationships/slideLayout" Target="../slideLayouts/slideLayout561.xml"/></Relationships>
</file>

<file path=ppt/slideMasters/_rels/slideMaster133.xml.rels><?xml version="1.0" encoding="UTF-8" standalone="yes"?>
<Relationships xmlns="http://schemas.openxmlformats.org/package/2006/relationships"><Relationship Id="rId6" Type="http://schemas.openxmlformats.org/officeDocument/2006/relationships/theme" Target="../theme/theme13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7.xml"/><Relationship Id="rId2" Type="http://schemas.openxmlformats.org/officeDocument/2006/relationships/slideLayout" Target="../slideLayouts/slideLayout566.xml"/><Relationship Id="rId1" Type="http://schemas.openxmlformats.org/officeDocument/2006/relationships/slideLayout" Target="../slideLayouts/slideLayout565.xml"/></Relationships>
</file>

<file path=ppt/slideMasters/_rels/slideMaster14.xml.rels><?xml version="1.0" encoding="UTF-8" standalone="yes"?>
<Relationships xmlns="http://schemas.openxmlformats.org/package/2006/relationships"><Relationship Id="rId6" Type="http://schemas.openxmlformats.org/officeDocument/2006/relationships/theme" Target="../theme/theme1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15.xml.rels><?xml version="1.0" encoding="UTF-8" standalone="yes"?>
<Relationships xmlns="http://schemas.openxmlformats.org/package/2006/relationships"><Relationship Id="rId7" Type="http://schemas.openxmlformats.org/officeDocument/2006/relationships/theme" Target="../theme/theme15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16.xml.rels><?xml version="1.0" encoding="UTF-8" standalone="yes"?>
<Relationships xmlns="http://schemas.openxmlformats.org/package/2006/relationships"><Relationship Id="rId6" Type="http://schemas.openxmlformats.org/officeDocument/2006/relationships/theme" Target="../theme/theme1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_rels/slideMaster17.xml.rels><?xml version="1.0" encoding="UTF-8" standalone="yes"?>
<Relationships xmlns="http://schemas.openxmlformats.org/package/2006/relationships"><Relationship Id="rId6" Type="http://schemas.openxmlformats.org/officeDocument/2006/relationships/theme" Target="../theme/theme1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18.xml.rels><?xml version="1.0" encoding="UTF-8" standalone="yes"?>
<Relationships xmlns="http://schemas.openxmlformats.org/package/2006/relationships"><Relationship Id="rId6" Type="http://schemas.openxmlformats.org/officeDocument/2006/relationships/theme" Target="../theme/theme1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19.xml.rels><?xml version="1.0" encoding="UTF-8" standalone="yes"?>
<Relationships xmlns="http://schemas.openxmlformats.org/package/2006/relationships"><Relationship Id="rId6" Type="http://schemas.openxmlformats.org/officeDocument/2006/relationships/theme" Target="../theme/theme1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20.xml.rels><?xml version="1.0" encoding="UTF-8" standalone="yes"?>
<Relationships xmlns="http://schemas.openxmlformats.org/package/2006/relationships"><Relationship Id="rId6" Type="http://schemas.openxmlformats.org/officeDocument/2006/relationships/theme" Target="../theme/theme2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/Relationships>
</file>

<file path=ppt/slideMasters/_rels/slideMaster21.xml.rels><?xml version="1.0" encoding="UTF-8" standalone="yes"?>
<Relationships xmlns="http://schemas.openxmlformats.org/package/2006/relationships"><Relationship Id="rId6" Type="http://schemas.openxmlformats.org/officeDocument/2006/relationships/theme" Target="../theme/theme2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/Relationships>
</file>

<file path=ppt/slideMasters/_rels/slideMaster2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/Relationships>
</file>

<file path=ppt/slideMasters/_rels/slideMaster23.xml.rels><?xml version="1.0" encoding="UTF-8" standalone="yes"?>
<Relationships xmlns="http://schemas.openxmlformats.org/package/2006/relationships"><Relationship Id="rId6" Type="http://schemas.openxmlformats.org/officeDocument/2006/relationships/theme" Target="../theme/theme2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_rels/slideMaster24.xml.rels><?xml version="1.0" encoding="UTF-8" standalone="yes"?>
<Relationships xmlns="http://schemas.openxmlformats.org/package/2006/relationships"><Relationship Id="rId6" Type="http://schemas.openxmlformats.org/officeDocument/2006/relationships/theme" Target="../theme/theme2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/Relationships>
</file>

<file path=ppt/slideMasters/_rels/slideMaster25.xml.rels><?xml version="1.0" encoding="UTF-8" standalone="yes"?>
<Relationships xmlns="http://schemas.openxmlformats.org/package/2006/relationships"><Relationship Id="rId6" Type="http://schemas.openxmlformats.org/officeDocument/2006/relationships/theme" Target="../theme/theme2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/Relationships>
</file>

<file path=ppt/slideMasters/_rels/slideMaster26.xml.rels><?xml version="1.0" encoding="UTF-8" standalone="yes"?>
<Relationships xmlns="http://schemas.openxmlformats.org/package/2006/relationships"><Relationship Id="rId6" Type="http://schemas.openxmlformats.org/officeDocument/2006/relationships/theme" Target="../theme/theme2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/Relationships>
</file>

<file path=ppt/slideMasters/_rels/slideMaster31.xml.rels><?xml version="1.0" encoding="UTF-8" standalone="yes"?>
<Relationships xmlns="http://schemas.openxmlformats.org/package/2006/relationships"><Relationship Id="rId6" Type="http://schemas.openxmlformats.org/officeDocument/2006/relationships/theme" Target="../theme/theme3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/Relationships>
</file>

<file path=ppt/slideMasters/_rels/slideMaster32.xml.rels><?xml version="1.0" encoding="UTF-8" standalone="yes"?>
<Relationships xmlns="http://schemas.openxmlformats.org/package/2006/relationships"><Relationship Id="rId6" Type="http://schemas.openxmlformats.org/officeDocument/2006/relationships/theme" Target="../theme/theme3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/Relationships>
</file>

<file path=ppt/slideMasters/_rels/slideMaster3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34.xml.rels><?xml version="1.0" encoding="UTF-8" standalone="yes"?>
<Relationships xmlns="http://schemas.openxmlformats.org/package/2006/relationships"><Relationship Id="rId6" Type="http://schemas.openxmlformats.org/officeDocument/2006/relationships/theme" Target="../theme/theme3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/Relationships>
</file>

<file path=ppt/slideMasters/_rels/slideMaster35.xml.rels><?xml version="1.0" encoding="UTF-8" standalone="yes"?>
<Relationships xmlns="http://schemas.openxmlformats.org/package/2006/relationships"><Relationship Id="rId6" Type="http://schemas.openxmlformats.org/officeDocument/2006/relationships/theme" Target="../theme/theme3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/Relationships>
</file>

<file path=ppt/slideMasters/_rels/slideMaster42.xml.rels><?xml version="1.0" encoding="UTF-8" standalone="yes"?>
<Relationships xmlns="http://schemas.openxmlformats.org/package/2006/relationships"><Relationship Id="rId6" Type="http://schemas.openxmlformats.org/officeDocument/2006/relationships/theme" Target="../theme/theme4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/Relationships>
</file>

<file path=ppt/slideMasters/_rels/slideMaster43.xml.rels><?xml version="1.0" encoding="UTF-8" standalone="yes"?>
<Relationships xmlns="http://schemas.openxmlformats.org/package/2006/relationships"><Relationship Id="rId6" Type="http://schemas.openxmlformats.org/officeDocument/2006/relationships/theme" Target="../theme/theme4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/Relationships>
</file>

<file path=ppt/slideMasters/_rels/slideMaster4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/Relationships>
</file>

<file path=ppt/slideMasters/_rels/slideMaster46.xml.rels><?xml version="1.0" encoding="UTF-8" standalone="yes"?>
<Relationships xmlns="http://schemas.openxmlformats.org/package/2006/relationships"><Relationship Id="rId6" Type="http://schemas.openxmlformats.org/officeDocument/2006/relationships/theme" Target="../theme/theme4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/Relationships>
</file>

<file path=ppt/slideMasters/_rels/slideMaster48.xml.rels><?xml version="1.0" encoding="UTF-8" standalone="yes"?>
<Relationships xmlns="http://schemas.openxmlformats.org/package/2006/relationships"><Relationship Id="rId6" Type="http://schemas.openxmlformats.org/officeDocument/2006/relationships/theme" Target="../theme/theme4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/Relationships>
</file>

<file path=ppt/slideMasters/_rels/slideMaster49.xml.rels><?xml version="1.0" encoding="UTF-8" standalone="yes"?>
<Relationships xmlns="http://schemas.openxmlformats.org/package/2006/relationships"><Relationship Id="rId6" Type="http://schemas.openxmlformats.org/officeDocument/2006/relationships/theme" Target="../theme/theme4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50.xml.rels><?xml version="1.0" encoding="UTF-8" standalone="yes"?>
<Relationships xmlns="http://schemas.openxmlformats.org/package/2006/relationships"><Relationship Id="rId6" Type="http://schemas.openxmlformats.org/officeDocument/2006/relationships/theme" Target="../theme/theme5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7" Type="http://schemas.openxmlformats.org/officeDocument/2006/relationships/image" Target="../media/image11.png"/><Relationship Id="rId6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/Relationships>
</file>

<file path=ppt/slideMasters/_rels/slideMaster53.xml.rels><?xml version="1.0" encoding="UTF-8" standalone="yes"?>
<Relationships xmlns="http://schemas.openxmlformats.org/package/2006/relationships"><Relationship Id="rId6" Type="http://schemas.openxmlformats.org/officeDocument/2006/relationships/theme" Target="../theme/theme5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/Relationships>
</file>

<file path=ppt/slideMasters/_rels/slideMaster54.xml.rels><?xml version="1.0" encoding="UTF-8" standalone="yes"?>
<Relationships xmlns="http://schemas.openxmlformats.org/package/2006/relationships"><Relationship Id="rId6" Type="http://schemas.openxmlformats.org/officeDocument/2006/relationships/theme" Target="../theme/theme5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/Relationships>
</file>

<file path=ppt/slideMasters/_rels/slideMaster5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/Relationships>
</file>

<file path=ppt/slideMasters/_rels/slideMaster56.xml.rels><?xml version="1.0" encoding="UTF-8" standalone="yes"?>
<Relationships xmlns="http://schemas.openxmlformats.org/package/2006/relationships"><Relationship Id="rId6" Type="http://schemas.openxmlformats.org/officeDocument/2006/relationships/theme" Target="../theme/theme5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/Relationships>
</file>

<file path=ppt/slideMasters/_rels/slideMaster57.xml.rels><?xml version="1.0" encoding="UTF-8" standalone="yes"?>
<Relationships xmlns="http://schemas.openxmlformats.org/package/2006/relationships"><Relationship Id="rId6" Type="http://schemas.openxmlformats.org/officeDocument/2006/relationships/theme" Target="../theme/theme5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/Relationships>
</file>

<file path=ppt/slideMasters/_rels/slideMaster58.xml.rels><?xml version="1.0" encoding="UTF-8" standalone="yes"?>
<Relationships xmlns="http://schemas.openxmlformats.org/package/2006/relationships"><Relationship Id="rId6" Type="http://schemas.openxmlformats.org/officeDocument/2006/relationships/theme" Target="../theme/theme5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/Relationships>
</file>

<file path=ppt/slideMasters/_rels/slideMaster59.xml.rels><?xml version="1.0" encoding="UTF-8" standalone="yes"?>
<Relationships xmlns="http://schemas.openxmlformats.org/package/2006/relationships"><Relationship Id="rId6" Type="http://schemas.openxmlformats.org/officeDocument/2006/relationships/theme" Target="../theme/theme5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0.xml.rels><?xml version="1.0" encoding="UTF-8" standalone="yes"?>
<Relationships xmlns="http://schemas.openxmlformats.org/package/2006/relationships"><Relationship Id="rId6" Type="http://schemas.openxmlformats.org/officeDocument/2006/relationships/theme" Target="../theme/theme6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/Relationships>
</file>

<file path=ppt/slideMasters/_rels/slideMaster61.xml.rels><?xml version="1.0" encoding="UTF-8" standalone="yes"?>
<Relationships xmlns="http://schemas.openxmlformats.org/package/2006/relationships"><Relationship Id="rId6" Type="http://schemas.openxmlformats.org/officeDocument/2006/relationships/theme" Target="../theme/theme6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4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/Relationships>
</file>

<file path=ppt/slideMasters/_rels/slideMaster62.xml.rels><?xml version="1.0" encoding="UTF-8" standalone="yes"?>
<Relationships xmlns="http://schemas.openxmlformats.org/package/2006/relationships"><Relationship Id="rId6" Type="http://schemas.openxmlformats.org/officeDocument/2006/relationships/theme" Target="../theme/theme6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/Relationships>
</file>

<file path=ppt/slideMasters/_rels/slideMaster63.xml.rels><?xml version="1.0" encoding="UTF-8" standalone="yes"?>
<Relationships xmlns="http://schemas.openxmlformats.org/package/2006/relationships"><Relationship Id="rId6" Type="http://schemas.openxmlformats.org/officeDocument/2006/relationships/theme" Target="../theme/theme6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/Relationships>
</file>

<file path=ppt/slideMasters/_rels/slideMaster64.xml.rels><?xml version="1.0" encoding="UTF-8" standalone="yes"?>
<Relationships xmlns="http://schemas.openxmlformats.org/package/2006/relationships"><Relationship Id="rId6" Type="http://schemas.openxmlformats.org/officeDocument/2006/relationships/theme" Target="../theme/theme6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/Relationships>
</file>

<file path=ppt/slideMasters/_rels/slideMaster65.xml.rels><?xml version="1.0" encoding="UTF-8" standalone="yes"?>
<Relationships xmlns="http://schemas.openxmlformats.org/package/2006/relationships"><Relationship Id="rId6" Type="http://schemas.openxmlformats.org/officeDocument/2006/relationships/theme" Target="../theme/theme6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/Relationships>
</file>

<file path=ppt/slideMasters/_rels/slideMaster6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/Relationships>
</file>

<file path=ppt/slideMasters/_rels/slideMaster67.xml.rels><?xml version="1.0" encoding="UTF-8" standalone="yes"?>
<Relationships xmlns="http://schemas.openxmlformats.org/package/2006/relationships"><Relationship Id="rId6" Type="http://schemas.openxmlformats.org/officeDocument/2006/relationships/theme" Target="../theme/theme6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/Relationships>
</file>

<file path=ppt/slideMasters/_rels/slideMaster68.xml.rels><?xml version="1.0" encoding="UTF-8" standalone="yes"?>
<Relationships xmlns="http://schemas.openxmlformats.org/package/2006/relationships"><Relationship Id="rId6" Type="http://schemas.openxmlformats.org/officeDocument/2006/relationships/theme" Target="../theme/theme6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/Relationships>
</file>

<file path=ppt/slideMasters/_rels/slideMaster69.xml.rels><?xml version="1.0" encoding="UTF-8" standalone="yes"?>
<Relationships xmlns="http://schemas.openxmlformats.org/package/2006/relationships"><Relationship Id="rId6" Type="http://schemas.openxmlformats.org/officeDocument/2006/relationships/theme" Target="../theme/theme6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70.xml.rels><?xml version="1.0" encoding="UTF-8" standalone="yes"?>
<Relationships xmlns="http://schemas.openxmlformats.org/package/2006/relationships"><Relationship Id="rId6" Type="http://schemas.openxmlformats.org/officeDocument/2006/relationships/theme" Target="../theme/theme7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/Relationships>
</file>

<file path=ppt/slideMasters/_rels/slideMaster71.xml.rels><?xml version="1.0" encoding="UTF-8" standalone="yes"?>
<Relationships xmlns="http://schemas.openxmlformats.org/package/2006/relationships"><Relationship Id="rId6" Type="http://schemas.openxmlformats.org/officeDocument/2006/relationships/theme" Target="../theme/theme7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/Relationships>
</file>

<file path=ppt/slideMasters/_rels/slideMaster72.xml.rels><?xml version="1.0" encoding="UTF-8" standalone="yes"?>
<Relationships xmlns="http://schemas.openxmlformats.org/package/2006/relationships"><Relationship Id="rId6" Type="http://schemas.openxmlformats.org/officeDocument/2006/relationships/theme" Target="../theme/theme7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/Relationships>
</file>

<file path=ppt/slideMasters/_rels/slideMaster73.xml.rels><?xml version="1.0" encoding="UTF-8" standalone="yes"?>
<Relationships xmlns="http://schemas.openxmlformats.org/package/2006/relationships"><Relationship Id="rId6" Type="http://schemas.openxmlformats.org/officeDocument/2006/relationships/theme" Target="../theme/theme7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/Relationships>
</file>

<file path=ppt/slideMasters/_rels/slideMaster74.xml.rels><?xml version="1.0" encoding="UTF-8" standalone="yes"?>
<Relationships xmlns="http://schemas.openxmlformats.org/package/2006/relationships"><Relationship Id="rId6" Type="http://schemas.openxmlformats.org/officeDocument/2006/relationships/theme" Target="../theme/theme7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/Relationships>
</file>

<file path=ppt/slideMasters/_rels/slideMaster75.xml.rels><?xml version="1.0" encoding="UTF-8" standalone="yes"?>
<Relationships xmlns="http://schemas.openxmlformats.org/package/2006/relationships"><Relationship Id="rId6" Type="http://schemas.openxmlformats.org/officeDocument/2006/relationships/theme" Target="../theme/theme7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31.xml"/><Relationship Id="rId3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/Relationships>
</file>

<file path=ppt/slideMasters/_rels/slideMaster76.xml.rels><?xml version="1.0" encoding="UTF-8" standalone="yes"?>
<Relationships xmlns="http://schemas.openxmlformats.org/package/2006/relationships"><Relationship Id="rId6" Type="http://schemas.openxmlformats.org/officeDocument/2006/relationships/theme" Target="../theme/theme7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35.xml"/><Relationship Id="rId3" Type="http://schemas.openxmlformats.org/officeDocument/2006/relationships/slideLayout" Target="../slideLayouts/slideLayout334.xml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/Relationships>
</file>

<file path=ppt/slideMasters/_rels/slideMaster7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/Relationships>
</file>

<file path=ppt/slideMasters/_rels/slideMaster78.xml.rels><?xml version="1.0" encoding="UTF-8" standalone="yes"?>
<Relationships xmlns="http://schemas.openxmlformats.org/package/2006/relationships"><Relationship Id="rId6" Type="http://schemas.openxmlformats.org/officeDocument/2006/relationships/theme" Target="../theme/theme7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/Relationships>
</file>

<file path=ppt/slideMasters/_rels/slideMaster79.xml.rels><?xml version="1.0" encoding="UTF-8" standalone="yes"?>
<Relationships xmlns="http://schemas.openxmlformats.org/package/2006/relationships"><Relationship Id="rId6" Type="http://schemas.openxmlformats.org/officeDocument/2006/relationships/theme" Target="../theme/theme7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80.xml.rels><?xml version="1.0" encoding="UTF-8" standalone="yes"?>
<Relationships xmlns="http://schemas.openxmlformats.org/package/2006/relationships"><Relationship Id="rId7" Type="http://schemas.openxmlformats.org/officeDocument/2006/relationships/theme" Target="../theme/theme80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/Relationships>
</file>

<file path=ppt/slideMasters/_rels/slideMaster81.xml.rels><?xml version="1.0" encoding="UTF-8" standalone="yes"?>
<Relationships xmlns="http://schemas.openxmlformats.org/package/2006/relationships"><Relationship Id="rId6" Type="http://schemas.openxmlformats.org/officeDocument/2006/relationships/theme" Target="../theme/theme8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/Relationships>
</file>

<file path=ppt/slideMasters/_rels/slideMaster82.xml.rels><?xml version="1.0" encoding="UTF-8" standalone="yes"?>
<Relationships xmlns="http://schemas.openxmlformats.org/package/2006/relationships"><Relationship Id="rId6" Type="http://schemas.openxmlformats.org/officeDocument/2006/relationships/theme" Target="../theme/theme8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/Relationships>
</file>

<file path=ppt/slideMasters/_rels/slideMaster83.xml.rels><?xml version="1.0" encoding="UTF-8" standalone="yes"?>
<Relationships xmlns="http://schemas.openxmlformats.org/package/2006/relationships"><Relationship Id="rId6" Type="http://schemas.openxmlformats.org/officeDocument/2006/relationships/theme" Target="../theme/theme8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/Relationships>
</file>

<file path=ppt/slideMasters/_rels/slideMaster84.xml.rels><?xml version="1.0" encoding="UTF-8" standalone="yes"?>
<Relationships xmlns="http://schemas.openxmlformats.org/package/2006/relationships"><Relationship Id="rId6" Type="http://schemas.openxmlformats.org/officeDocument/2006/relationships/theme" Target="../theme/theme8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/Relationships>
</file>

<file path=ppt/slideMasters/_rels/slideMaster85.xml.rels><?xml version="1.0" encoding="UTF-8" standalone="yes"?>
<Relationships xmlns="http://schemas.openxmlformats.org/package/2006/relationships"><Relationship Id="rId6" Type="http://schemas.openxmlformats.org/officeDocument/2006/relationships/theme" Target="../theme/theme8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/Relationships>
</file>

<file path=ppt/slideMasters/_rels/slideMaster86.xml.rels><?xml version="1.0" encoding="UTF-8" standalone="yes"?>
<Relationships xmlns="http://schemas.openxmlformats.org/package/2006/relationships"><Relationship Id="rId6" Type="http://schemas.openxmlformats.org/officeDocument/2006/relationships/theme" Target="../theme/theme8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/Relationships>
</file>

<file path=ppt/slideMasters/_rels/slideMaster87.xml.rels><?xml version="1.0" encoding="UTF-8" standalone="yes"?>
<Relationships xmlns="http://schemas.openxmlformats.org/package/2006/relationships"><Relationship Id="rId6" Type="http://schemas.openxmlformats.org/officeDocument/2006/relationships/theme" Target="../theme/theme8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9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/Relationships>
</file>

<file path=ppt/slideMasters/_rels/slideMaster8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/Relationships>
</file>

<file path=ppt/slideMasters/_rels/slideMaster89.xml.rels><?xml version="1.0" encoding="UTF-8" standalone="yes"?>
<Relationships xmlns="http://schemas.openxmlformats.org/package/2006/relationships"><Relationship Id="rId6" Type="http://schemas.openxmlformats.org/officeDocument/2006/relationships/theme" Target="../theme/theme8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90.xml.rels><?xml version="1.0" encoding="UTF-8" standalone="yes"?>
<Relationships xmlns="http://schemas.openxmlformats.org/package/2006/relationships"><Relationship Id="rId6" Type="http://schemas.openxmlformats.org/officeDocument/2006/relationships/theme" Target="../theme/theme90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/Relationships>
</file>

<file path=ppt/slideMasters/_rels/slideMaster91.xml.rels><?xml version="1.0" encoding="UTF-8" standalone="yes"?>
<Relationships xmlns="http://schemas.openxmlformats.org/package/2006/relationships"><Relationship Id="rId6" Type="http://schemas.openxmlformats.org/officeDocument/2006/relationships/theme" Target="../theme/theme9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/Relationships>
</file>

<file path=ppt/slideMasters/_rels/slideMaster92.xml.rels><?xml version="1.0" encoding="UTF-8" standalone="yes"?>
<Relationships xmlns="http://schemas.openxmlformats.org/package/2006/relationships"><Relationship Id="rId6" Type="http://schemas.openxmlformats.org/officeDocument/2006/relationships/theme" Target="../theme/theme9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/Relationships>
</file>

<file path=ppt/slideMasters/_rels/slideMaster93.xml.rels><?xml version="1.0" encoding="UTF-8" standalone="yes"?>
<Relationships xmlns="http://schemas.openxmlformats.org/package/2006/relationships"><Relationship Id="rId6" Type="http://schemas.openxmlformats.org/officeDocument/2006/relationships/theme" Target="../theme/theme9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2.xml"/><Relationship Id="rId1" Type="http://schemas.openxmlformats.org/officeDocument/2006/relationships/slideLayout" Target="../slideLayouts/slideLayout401.xml"/></Relationships>
</file>

<file path=ppt/slideMasters/_rels/slideMaster94.xml.rels><?xml version="1.0" encoding="UTF-8" standalone="yes"?>
<Relationships xmlns="http://schemas.openxmlformats.org/package/2006/relationships"><Relationship Id="rId6" Type="http://schemas.openxmlformats.org/officeDocument/2006/relationships/theme" Target="../theme/theme9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/Relationships>
</file>

<file path=ppt/slideMasters/_rels/slideMaster95.xml.rels><?xml version="1.0" encoding="UTF-8" standalone="yes"?>
<Relationships xmlns="http://schemas.openxmlformats.org/package/2006/relationships"><Relationship Id="rId6" Type="http://schemas.openxmlformats.org/officeDocument/2006/relationships/theme" Target="../theme/theme9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/Relationships>
</file>

<file path=ppt/slideMasters/_rels/slideMaster96.xml.rels><?xml version="1.0" encoding="UTF-8" standalone="yes"?>
<Relationships xmlns="http://schemas.openxmlformats.org/package/2006/relationships"><Relationship Id="rId6" Type="http://schemas.openxmlformats.org/officeDocument/2006/relationships/theme" Target="../theme/theme9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4.xml"/><Relationship Id="rId1" Type="http://schemas.openxmlformats.org/officeDocument/2006/relationships/slideLayout" Target="../slideLayouts/slideLayout413.xml"/></Relationships>
</file>

<file path=ppt/slideMasters/_rels/slideMaster97.xml.rels><?xml version="1.0" encoding="UTF-8" standalone="yes"?>
<Relationships xmlns="http://schemas.openxmlformats.org/package/2006/relationships"><Relationship Id="rId6" Type="http://schemas.openxmlformats.org/officeDocument/2006/relationships/theme" Target="../theme/theme97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/Relationships>
</file>

<file path=ppt/slideMasters/_rels/slideMaster98.xml.rels><?xml version="1.0" encoding="UTF-8" standalone="yes"?>
<Relationships xmlns="http://schemas.openxmlformats.org/package/2006/relationships"><Relationship Id="rId6" Type="http://schemas.openxmlformats.org/officeDocument/2006/relationships/theme" Target="../theme/theme98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4.xml"/><Relationship Id="rId3" Type="http://schemas.openxmlformats.org/officeDocument/2006/relationships/slideLayout" Target="../slideLayouts/slideLayout423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/Relationships>
</file>

<file path=ppt/slideMasters/_rels/slideMaster9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28.xml"/><Relationship Id="rId3" Type="http://schemas.openxmlformats.org/officeDocument/2006/relationships/slideLayout" Target="../slideLayouts/slideLayout427.xml"/><Relationship Id="rId2" Type="http://schemas.openxmlformats.org/officeDocument/2006/relationships/slideLayout" Target="../slideLayouts/slideLayout426.xml"/><Relationship Id="rId1" Type="http://schemas.openxmlformats.org/officeDocument/2006/relationships/slideLayout" Target="../slideLayouts/slideLayout4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6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7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6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6774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35" indent="-241935" algn="l" defTabSz="967740" rtl="0" eaLnBrk="1" latinLnBrk="0" hangingPunct="1">
        <a:lnSpc>
          <a:spcPct val="90000"/>
        </a:lnSpc>
        <a:spcBef>
          <a:spcPts val="1060"/>
        </a:spcBef>
        <a:buFontTx/>
        <a:buBlip>
          <a:blip r:embed="rId5"/>
        </a:buBlip>
        <a:defRPr sz="296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80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211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54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41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lnSpc>
          <a:spcPct val="90000"/>
        </a:lnSpc>
        <a:spcBef>
          <a:spcPts val="530"/>
        </a:spcBef>
        <a:buFont typeface="Arial" panose="020B060402020209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07.xml"/><Relationship Id="rId4" Type="http://schemas.openxmlformats.org/officeDocument/2006/relationships/image" Target="../media/image33.png"/><Relationship Id="rId3" Type="http://schemas.openxmlformats.org/officeDocument/2006/relationships/tags" Target="../tags/tag2.xml"/><Relationship Id="rId2" Type="http://schemas.openxmlformats.org/officeDocument/2006/relationships/image" Target="../media/image32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83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87.xml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33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31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4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13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1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521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25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0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529.xml"/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55.xml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0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355.xml"/><Relationship Id="rId5" Type="http://schemas.openxmlformats.org/officeDocument/2006/relationships/image" Target="../media/image54.png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71.xml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75.xml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79.xml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26.png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83.xml"/><Relationship Id="rId3" Type="http://schemas.openxmlformats.org/officeDocument/2006/relationships/image" Target="../media/image66.png"/><Relationship Id="rId2" Type="http://schemas.openxmlformats.org/officeDocument/2006/relationships/image" Target="../media/image30.png"/><Relationship Id="rId1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87.xml"/><Relationship Id="rId4" Type="http://schemas.openxmlformats.org/officeDocument/2006/relationships/image" Target="../media/image28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9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91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395.xml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63.xml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415.xml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399.xml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403.xml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419.xml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505.xml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459.xml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27.xml"/><Relationship Id="rId3" Type="http://schemas.openxmlformats.org/officeDocument/2006/relationships/hyperlink" Target="https://arxiv.org/abs/1506.08371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01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53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6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5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40890" y="2814955"/>
            <a:ext cx="8448040" cy="8604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5000"/>
              <a:t>Flavor-tagging using BDT</a:t>
            </a:r>
            <a:endParaRPr lang="en-US" altLang="zh-CN" sz="5000"/>
          </a:p>
        </p:txBody>
      </p:sp>
      <p:sp>
        <p:nvSpPr>
          <p:cNvPr id="4" name="文本框 3"/>
          <p:cNvSpPr txBox="1"/>
          <p:nvPr/>
        </p:nvSpPr>
        <p:spPr>
          <a:xfrm>
            <a:off x="5455920" y="4165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2025 0317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5305" y="4108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/>
              <a:t>BDT results</a:t>
            </a:r>
            <a:endParaRPr lang="en-US" altLang="zh-CN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800350" y="871220"/>
            <a:ext cx="119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ee-&gt;bb</a:t>
            </a:r>
            <a:endParaRPr lang="en-US" altLang="zh-CN"/>
          </a:p>
        </p:txBody>
      </p:sp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535305" y="4714875"/>
          <a:ext cx="5139690" cy="1899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55065"/>
                <a:gridCol w="1155065"/>
                <a:gridCol w="1155065"/>
                <a:gridCol w="1674495"/>
              </a:tblGrid>
              <a:tr h="330200"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Score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 b_eff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c_rej_eff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uds_rej_eff</a:t>
                      </a:r>
                      <a:endParaRPr lang="en-US" altLang="zh-CN" sz="1800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0.30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0.95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0.89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0.98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</a:tr>
              <a:tr h="474980"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0.60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0.90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0.96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0.99</a:t>
                      </a:r>
                      <a:endParaRPr lang="en-US" altLang="zh-CN" sz="1800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0.90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0.75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0.99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0.99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8" name="图片 17" descr="score_distribution_B_ildfea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928370"/>
            <a:ext cx="4820920" cy="385762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 rot="1080000">
            <a:off x="10633075" y="13436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ild_features</a:t>
            </a:r>
            <a:endParaRPr lang="en-US" altLang="zh-CN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47075" y="817245"/>
            <a:ext cx="119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ee-&gt;cc</a:t>
            </a:r>
            <a:endParaRPr lang="en-US" altLang="zh-CN"/>
          </a:p>
        </p:txBody>
      </p:sp>
      <p:graphicFrame>
        <p:nvGraphicFramePr>
          <p:cNvPr id="22" name="表格 21"/>
          <p:cNvGraphicFramePr/>
          <p:nvPr>
            <p:custDataLst>
              <p:tags r:id="rId3"/>
            </p:custDataLst>
          </p:nvPr>
        </p:nvGraphicFramePr>
        <p:xfrm>
          <a:off x="5933440" y="4711700"/>
          <a:ext cx="5637530" cy="19107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30325"/>
                <a:gridCol w="1330325"/>
                <a:gridCol w="1330325"/>
                <a:gridCol w="1646555"/>
              </a:tblGrid>
              <a:tr h="485775"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Score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 c_eff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b_rej_eff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uds_rej_eff</a:t>
                      </a:r>
                      <a:endParaRPr lang="en-US" altLang="zh-CN" sz="1800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0.30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0.88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0.91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0.81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</a:tr>
              <a:tr h="474980"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0.60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0.75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0.97</a:t>
                      </a:r>
                      <a:endParaRPr lang="en-US" altLang="zh-CN" sz="1800"/>
                    </a:p>
                  </a:txBody>
                  <a:tcPr/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0.88</a:t>
                      </a:r>
                      <a:endParaRPr lang="en-US" altLang="zh-CN" sz="1800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0.90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0.5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0.99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zh-CN" sz="1800"/>
                        <a:t>0.98</a:t>
                      </a:r>
                      <a:endParaRPr lang="en-US" altLang="zh-CN" sz="180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23" name="图片 22" descr="score_distribution_C_ildfea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905" y="871220"/>
            <a:ext cx="4874895" cy="3901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5305" y="4108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BDT results</a:t>
            </a:r>
            <a:endParaRPr lang="en-US" altLang="zh-CN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746885" y="5229225"/>
            <a:ext cx="11363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the c-jet rejection improves by a factor of </a:t>
            </a:r>
            <a:r>
              <a:rPr lang="en-US" altLang="zh-CN" sz="1600" b="1"/>
              <a:t>17 (5)</a:t>
            </a:r>
            <a:r>
              <a:rPr lang="en-US" altLang="zh-CN" sz="1600"/>
              <a:t> at a b-tagging efficiency of 0.8 (0.5). </a:t>
            </a:r>
            <a:endParaRPr lang="en-US" altLang="zh-CN" sz="1600"/>
          </a:p>
        </p:txBody>
      </p:sp>
      <p:sp>
        <p:nvSpPr>
          <p:cNvPr id="11" name="文本框 10"/>
          <p:cNvSpPr txBox="1"/>
          <p:nvPr/>
        </p:nvSpPr>
        <p:spPr>
          <a:xfrm>
            <a:off x="1746885" y="5759450"/>
            <a:ext cx="11363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the uds-jet rejection improves by a factor of </a:t>
            </a:r>
            <a:r>
              <a:rPr lang="en-US" altLang="zh-CN" sz="1600" b="1"/>
              <a:t>7 (2)</a:t>
            </a:r>
            <a:r>
              <a:rPr lang="en-US" altLang="zh-CN" sz="1600"/>
              <a:t> at a b-tagging efficiency of 0.8 (0.5). </a:t>
            </a:r>
            <a:endParaRPr lang="en-US" altLang="zh-CN" sz="1600"/>
          </a:p>
        </p:txBody>
      </p:sp>
      <p:pic>
        <p:nvPicPr>
          <p:cNvPr id="4" name="图片 3" descr="B_tagging_e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9410" y="215265"/>
            <a:ext cx="6548755" cy="4911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5305" y="4108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/>
              <a:t>BDT results</a:t>
            </a:r>
            <a:endParaRPr lang="en-US" altLang="zh-CN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746885" y="5229225"/>
            <a:ext cx="11363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the b-jet rejection improves by a factor of </a:t>
            </a:r>
            <a:r>
              <a:rPr lang="en-US" altLang="zh-CN" sz="1600" b="1"/>
              <a:t>4 (15)</a:t>
            </a:r>
            <a:r>
              <a:rPr lang="en-US" altLang="zh-CN" sz="1600"/>
              <a:t> at a b-tagging efficiency of 0.8 (0.5). </a:t>
            </a:r>
            <a:endParaRPr lang="en-US" altLang="zh-CN" sz="1600"/>
          </a:p>
        </p:txBody>
      </p:sp>
      <p:sp>
        <p:nvSpPr>
          <p:cNvPr id="11" name="文本框 10"/>
          <p:cNvSpPr txBox="1"/>
          <p:nvPr/>
        </p:nvSpPr>
        <p:spPr>
          <a:xfrm>
            <a:off x="1746885" y="5759450"/>
            <a:ext cx="11363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the uds-jet rejection improves by a factor of </a:t>
            </a:r>
            <a:r>
              <a:rPr lang="en-US" altLang="zh-CN" sz="1600" b="1"/>
              <a:t>8 (7)</a:t>
            </a:r>
            <a:r>
              <a:rPr lang="en-US" altLang="zh-CN" sz="1600"/>
              <a:t> at a b-tagging efficiency of 0.8 (0.5). </a:t>
            </a:r>
            <a:endParaRPr lang="en-US" altLang="zh-CN" sz="1600"/>
          </a:p>
        </p:txBody>
      </p:sp>
      <p:pic>
        <p:nvPicPr>
          <p:cNvPr id="3" name="图片 2" descr="C_tagging_e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8935" y="387350"/>
            <a:ext cx="6198235" cy="4648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926" y="372862"/>
            <a:ext cx="53798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/>
            <a:r>
              <a:rPr lang="en-US" altLang="zh-CN" sz="2400" b="1" dirty="0">
                <a:sym typeface="+mn-ea"/>
              </a:rPr>
              <a:t>Remove the truth lepton PID</a:t>
            </a:r>
            <a:endParaRPr lang="en-US" altLang="zh-CN" sz="2400" b="1" dirty="0"/>
          </a:p>
          <a:p>
            <a:endParaRPr lang="zh-CN" altLang="en-US" sz="2400" b="1" dirty="0"/>
          </a:p>
        </p:txBody>
      </p:sp>
      <p:pic>
        <p:nvPicPr>
          <p:cNvPr id="3" name="图片 2" descr="B_tagging_e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25" y="1507490"/>
            <a:ext cx="4860290" cy="3645535"/>
          </a:xfrm>
          <a:prstGeom prst="rect">
            <a:avLst/>
          </a:prstGeom>
        </p:spPr>
      </p:pic>
      <p:pic>
        <p:nvPicPr>
          <p:cNvPr id="4" name="图片 3" descr="C_tagging_e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25" y="1507490"/>
            <a:ext cx="4860290" cy="3645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5926" y="372862"/>
            <a:ext cx="537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Truth matching idea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999002" y="956402"/>
            <a:ext cx="1060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Reconstructed jet: clustered tracks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Truth jet: clustered MCP (charged &amp;</a:t>
            </a:r>
            <a:r>
              <a:rPr lang="zh-CN" altLang="en-US" dirty="0">
                <a:solidFill>
                  <a:srgbClr val="333333"/>
                </a:solidFill>
                <a:latin typeface="PingFang SC" panose="020B0400000000000000" charset="-122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stable)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Match truth jet to reconstructed jet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Truth vertex: vertex of MCP in matched truth jet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93" y="2830587"/>
            <a:ext cx="1836420" cy="2114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55" y="2731527"/>
            <a:ext cx="1836420" cy="22136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93899" y="2204778"/>
            <a:ext cx="187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dirty="0"/>
              <a:t>MCP collection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599703" y="5070147"/>
            <a:ext cx="7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truth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84055" y="5070147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 dirty="0">
                <a:solidFill>
                  <a:srgbClr val="005426"/>
                </a:solidFill>
              </a:rPr>
              <a:t>reconstructed</a:t>
            </a:r>
            <a:endParaRPr lang="zh-CN" altLang="en-US" b="1" dirty="0">
              <a:solidFill>
                <a:srgbClr val="005426"/>
              </a:solidFill>
            </a:endParaRPr>
          </a:p>
        </p:txBody>
      </p:sp>
      <p:cxnSp>
        <p:nvCxnSpPr>
          <p:cNvPr id="15" name="连接符: 曲线 14"/>
          <p:cNvCxnSpPr>
            <a:stCxn id="2" idx="3"/>
            <a:endCxn id="7" idx="0"/>
          </p:cNvCxnSpPr>
          <p:nvPr/>
        </p:nvCxnSpPr>
        <p:spPr>
          <a:xfrm>
            <a:off x="3865032" y="2389444"/>
            <a:ext cx="1133371" cy="44114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箭头: 虚尾 15"/>
          <p:cNvSpPr/>
          <p:nvPr/>
        </p:nvSpPr>
        <p:spPr>
          <a:xfrm>
            <a:off x="6148707" y="3619899"/>
            <a:ext cx="1559968" cy="535925"/>
          </a:xfrm>
          <a:prstGeom prst="stripedRightArrow">
            <a:avLst>
              <a:gd name="adj1" fmla="val 55525"/>
              <a:gd name="adj2" fmla="val 89811"/>
            </a:avLst>
          </a:prstGeom>
          <a:solidFill>
            <a:schemeClr val="bg2">
              <a:lumMod val="2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en-US" altLang="zh-CN" dirty="0">
                <a:solidFill>
                  <a:schemeClr val="bg1"/>
                </a:solidFill>
              </a:rPr>
              <a:t>match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82017" y="2204778"/>
            <a:ext cx="12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dirty="0"/>
              <a:t>clustering</a:t>
            </a:r>
            <a:endParaRPr lang="zh-CN" altLang="en-US" sz="1400" dirty="0"/>
          </a:p>
        </p:txBody>
      </p:sp>
      <p:grpSp>
        <p:nvGrpSpPr>
          <p:cNvPr id="33" name="组合 32"/>
          <p:cNvGrpSpPr/>
          <p:nvPr/>
        </p:nvGrpSpPr>
        <p:grpSpPr>
          <a:xfrm>
            <a:off x="807867" y="4639038"/>
            <a:ext cx="1981140" cy="1996051"/>
            <a:chOff x="1406226" y="4374800"/>
            <a:chExt cx="1981140" cy="1996051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3164354" y="4374800"/>
              <a:ext cx="223012" cy="10350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弧形 26"/>
            <p:cNvSpPr/>
            <p:nvPr/>
          </p:nvSpPr>
          <p:spPr>
            <a:xfrm>
              <a:off x="1406226" y="4448797"/>
              <a:ext cx="1758128" cy="1922054"/>
            </a:xfrm>
            <a:prstGeom prst="arc">
              <a:avLst>
                <a:gd name="adj1" fmla="val 17734769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31" name="直接箭头连接符 30"/>
          <p:cNvCxnSpPr/>
          <p:nvPr/>
        </p:nvCxnSpPr>
        <p:spPr>
          <a:xfrm flipH="1">
            <a:off x="3092532" y="4240235"/>
            <a:ext cx="1289485" cy="853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3324626" y="4785771"/>
            <a:ext cx="12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dirty="0"/>
              <a:t>constituent</a:t>
            </a:r>
            <a:endParaRPr lang="zh-CN" altLang="en-US" sz="1400" dirty="0"/>
          </a:p>
        </p:txBody>
      </p:sp>
      <p:cxnSp>
        <p:nvCxnSpPr>
          <p:cNvPr id="42" name="连接符: 肘形 41"/>
          <p:cNvCxnSpPr>
            <a:endCxn id="2" idx="1"/>
          </p:cNvCxnSpPr>
          <p:nvPr/>
        </p:nvCxnSpPr>
        <p:spPr>
          <a:xfrm rot="5400000" flipH="1" flipV="1">
            <a:off x="611581" y="3557342"/>
            <a:ext cx="2550215" cy="21442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999067" y="3466010"/>
            <a:ext cx="703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dirty="0"/>
              <a:t>match</a:t>
            </a:r>
            <a:endParaRPr lang="zh-CN" altLang="en-US" sz="1400" dirty="0"/>
          </a:p>
        </p:txBody>
      </p:sp>
      <p:sp>
        <p:nvSpPr>
          <p:cNvPr id="46" name="文本框 45"/>
          <p:cNvSpPr txBox="1"/>
          <p:nvPr/>
        </p:nvSpPr>
        <p:spPr>
          <a:xfrm>
            <a:off x="2725137" y="5919147"/>
            <a:ext cx="123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dirty="0"/>
              <a:t>truth vertex</a:t>
            </a:r>
            <a:endParaRPr lang="zh-CN" altLang="en-US" sz="1400" dirty="0"/>
          </a:p>
        </p:txBody>
      </p:sp>
      <p:sp>
        <p:nvSpPr>
          <p:cNvPr id="45" name="椭圆 44"/>
          <p:cNvSpPr/>
          <p:nvPr/>
        </p:nvSpPr>
        <p:spPr>
          <a:xfrm>
            <a:off x="2399472" y="5531568"/>
            <a:ext cx="318285" cy="318285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algn="just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246995" y="1190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yifan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5926" y="372862"/>
            <a:ext cx="5379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Jet matching performance</a:t>
            </a:r>
            <a:endParaRPr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807867" y="956402"/>
            <a:ext cx="1060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ee-&gt;bb @ 240GeV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Match jet by ΔR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ΔR and</a:t>
            </a:r>
            <a:r>
              <a:rPr lang="zh-CN" altLang="en-US" dirty="0">
                <a:solidFill>
                  <a:srgbClr val="333333"/>
                </a:solidFill>
                <a:latin typeface="PingFang SC" panose="020B0400000000000000" charset="-122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energy</a:t>
            </a:r>
            <a:r>
              <a:rPr lang="zh-CN" altLang="en-US" dirty="0">
                <a:solidFill>
                  <a:srgbClr val="333333"/>
                </a:solidFill>
                <a:latin typeface="PingFang SC" panose="020B0400000000000000" charset="-122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match well 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707" y="1871133"/>
            <a:ext cx="5841963" cy="4209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401" y="1871133"/>
            <a:ext cx="5831820" cy="420943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7298266" y="1744133"/>
            <a:ext cx="0" cy="44280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926" y="372862"/>
            <a:ext cx="537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Jet vars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07867" y="956402"/>
            <a:ext cx="1060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ΔR &lt; 0.4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N tracks in jet matches well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778" y="1871133"/>
            <a:ext cx="5831820" cy="4209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401" y="1871133"/>
            <a:ext cx="5831820" cy="420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5926" y="372862"/>
            <a:ext cx="537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Vertex matching performance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807867" y="956402"/>
            <a:ext cx="106095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Criteria: Match vertex by distance (jet ΔR &lt; 0.4)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ym typeface="+mn-ea"/>
              </a:rPr>
              <a:t>Resolution: ~cm</a:t>
            </a:r>
            <a:endParaRPr lang="zh-CN" altLang="en-US" dirty="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zh-CN" altLang="en-US" sz="1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401" y="1871133"/>
            <a:ext cx="5831820" cy="4209433"/>
          </a:xfrm>
          <a:prstGeom prst="rect">
            <a:avLst/>
          </a:prstGeom>
        </p:spPr>
      </p:pic>
      <p:pic>
        <p:nvPicPr>
          <p:cNvPr id="2" name="图片 1" descr="Screenshot 2025-03-17 at 14.00.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5" y="2155825"/>
            <a:ext cx="5383530" cy="38271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9870" y="6080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unmatched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166235" y="6080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matched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5926" y="372862"/>
            <a:ext cx="537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Vertex vars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807867" y="956402"/>
            <a:ext cx="1060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dL(</a:t>
            </a:r>
            <a:r>
              <a:rPr lang="en-US" altLang="zh-CN" dirty="0" err="1">
                <a:solidFill>
                  <a:srgbClr val="333333"/>
                </a:solidFill>
                <a:latin typeface="PingFang SC" panose="020B0400000000000000" charset="-122"/>
              </a:rPr>
              <a:t>reco</a:t>
            </a: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, truth) &lt; 20mm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Good agreement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778" y="1874787"/>
            <a:ext cx="5831820" cy="42021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401" y="1874787"/>
            <a:ext cx="5831820" cy="4202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85926" y="372862"/>
            <a:ext cx="537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First secondary vertex vars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778" y="1874787"/>
            <a:ext cx="5831820" cy="4202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401" y="1874787"/>
            <a:ext cx="5831820" cy="4202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7867" y="956402"/>
            <a:ext cx="1060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dL(</a:t>
            </a:r>
            <a:r>
              <a:rPr lang="en-US" altLang="zh-CN" dirty="0" err="1">
                <a:solidFill>
                  <a:srgbClr val="333333"/>
                </a:solidFill>
                <a:latin typeface="PingFang SC" panose="020B0400000000000000" charset="-122"/>
              </a:rPr>
              <a:t>reco</a:t>
            </a: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, truth) &lt; 20mm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Secondary vertex closest to IP/primary vertex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Good agreement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7049" y="355107"/>
            <a:ext cx="86113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Content</a:t>
            </a:r>
            <a:endParaRPr lang="en-US" altLang="zh-CN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03300" y="982980"/>
            <a:ext cx="10118090" cy="4497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r>
              <a:rPr lang="en-US" altLang="zh-CN" sz="2000" b="1" dirty="0"/>
              <a:t>Motivation</a:t>
            </a: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r>
              <a:rPr lang="en-US" altLang="zh-CN" sz="2000" b="1" dirty="0"/>
              <a:t>Features</a:t>
            </a: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r>
              <a:rPr lang="en-US" altLang="zh-CN" sz="2000" b="1" dirty="0"/>
              <a:t>BDT results</a:t>
            </a: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r>
              <a:rPr lang="en-US" altLang="zh-CN" sz="2000" b="1" dirty="0"/>
              <a:t>Truth match</a:t>
            </a: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r>
              <a:rPr lang="en-US" altLang="zh-CN" sz="2000" b="1" dirty="0"/>
              <a:t>Lepton ID  </a:t>
            </a: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3919220" y="30016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yifan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3919220" y="33699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changhua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5926" y="372862"/>
            <a:ext cx="5379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Lepton ID</a:t>
            </a:r>
            <a:endParaRPr lang="en-US" altLang="zh-CN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07867" y="956402"/>
            <a:ext cx="10609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 panose="020B0400000000000000" charset="-122"/>
              </a:rPr>
              <a:t>Basic Idea</a:t>
            </a:r>
            <a:endParaRPr lang="en-US" altLang="zh-CN" dirty="0">
              <a:solidFill>
                <a:srgbClr val="333333"/>
              </a:solidFill>
              <a:latin typeface="PingFang SC" panose="020B0400000000000000" charset="-122"/>
            </a:endParaRPr>
          </a:p>
        </p:txBody>
      </p:sp>
      <p:pic>
        <p:nvPicPr>
          <p:cNvPr id="4" name="图片 3" descr="Screenshot 2025-03-14 at 11.36.11"/>
          <p:cNvPicPr>
            <a:picLocks noChangeAspect="1"/>
          </p:cNvPicPr>
          <p:nvPr/>
        </p:nvPicPr>
        <p:blipFill>
          <a:blip r:embed="rId1"/>
          <a:srcRect t="1865"/>
          <a:stretch>
            <a:fillRect/>
          </a:stretch>
        </p:blipFill>
        <p:spPr>
          <a:xfrm>
            <a:off x="807720" y="1560195"/>
            <a:ext cx="2108835" cy="193865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2410460" y="2296795"/>
            <a:ext cx="18942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145155" y="2296795"/>
            <a:ext cx="789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track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4369435" y="1324610"/>
            <a:ext cx="13938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chi2_dndx</a:t>
            </a:r>
            <a:endParaRPr lang="en-US" altLang="zh-CN"/>
          </a:p>
          <a:p>
            <a:r>
              <a:rPr lang="en-US" altLang="zh-CN"/>
              <a:t>chi2_tof</a:t>
            </a:r>
            <a:endParaRPr lang="en-US" altLang="zh-CN"/>
          </a:p>
          <a:p>
            <a:r>
              <a:rPr lang="en-US" altLang="zh-CN"/>
              <a:t>Eecal</a:t>
            </a:r>
            <a:endParaRPr lang="en-US" altLang="zh-CN"/>
          </a:p>
          <a:p>
            <a:r>
              <a:rPr lang="en-US" altLang="zh-CN"/>
              <a:t>Ehcal </a:t>
            </a:r>
            <a:endParaRPr lang="en-US" altLang="zh-CN"/>
          </a:p>
          <a:p>
            <a:r>
              <a:rPr lang="en-US" altLang="zh-CN"/>
              <a:t>Rhad</a:t>
            </a:r>
            <a:endParaRPr lang="en-US" altLang="zh-CN"/>
          </a:p>
          <a:p>
            <a:r>
              <a:rPr lang="en-US" altLang="zh-CN">
                <a:sym typeface="+mn-ea"/>
              </a:rPr>
              <a:t>p  </a:t>
            </a:r>
            <a:endParaRPr lang="en-US" altLang="zh-CN"/>
          </a:p>
          <a:p>
            <a:r>
              <a:rPr lang="en-US" altLang="zh-CN">
                <a:sym typeface="+mn-ea"/>
              </a:rPr>
              <a:t>theta</a:t>
            </a:r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</p:txBody>
      </p:sp>
      <p:cxnSp>
        <p:nvCxnSpPr>
          <p:cNvPr id="9" name="直接箭头连接符 8"/>
          <p:cNvCxnSpPr/>
          <p:nvPr/>
        </p:nvCxnSpPr>
        <p:spPr>
          <a:xfrm>
            <a:off x="8528050" y="2135505"/>
            <a:ext cx="644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 descr="书架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4665" y="4064635"/>
            <a:ext cx="914400" cy="9144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4239895" y="2795270"/>
            <a:ext cx="984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239895" y="2795270"/>
            <a:ext cx="0" cy="684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19065" y="2795270"/>
            <a:ext cx="0" cy="684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237990" y="3482340"/>
            <a:ext cx="99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1" idx="0"/>
          </p:cNvCxnSpPr>
          <p:nvPr/>
        </p:nvCxnSpPr>
        <p:spPr>
          <a:xfrm>
            <a:off x="4761865" y="3514090"/>
            <a:ext cx="0" cy="550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302885" y="4504055"/>
            <a:ext cx="6254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012180" y="3415030"/>
            <a:ext cx="14058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chi2_dnd’</a:t>
            </a:r>
            <a:endParaRPr lang="en-US" altLang="zh-CN"/>
          </a:p>
          <a:p>
            <a:r>
              <a:rPr lang="en-US" altLang="zh-CN">
                <a:sym typeface="+mn-ea"/>
              </a:rPr>
              <a:t>chi2_tof’</a:t>
            </a:r>
            <a:endParaRPr lang="en-US" altLang="zh-CN"/>
          </a:p>
          <a:p>
            <a:r>
              <a:rPr lang="en-US" altLang="zh-CN">
                <a:sym typeface="+mn-ea"/>
              </a:rPr>
              <a:t>Eecal’</a:t>
            </a:r>
            <a:endParaRPr lang="en-US" altLang="zh-CN"/>
          </a:p>
          <a:p>
            <a:r>
              <a:rPr lang="en-US" altLang="zh-CN">
                <a:sym typeface="+mn-ea"/>
              </a:rPr>
              <a:t>Ehcal’ </a:t>
            </a:r>
            <a:endParaRPr lang="en-US" altLang="zh-CN"/>
          </a:p>
          <a:p>
            <a:r>
              <a:rPr lang="en-US" altLang="zh-CN">
                <a:sym typeface="+mn-ea"/>
              </a:rPr>
              <a:t>Rhad’</a:t>
            </a:r>
            <a:endParaRPr lang="en-US" altLang="zh-CN"/>
          </a:p>
          <a:p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7216140" y="2191385"/>
            <a:ext cx="575945" cy="1322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833360" y="19856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chi2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9244965" y="19284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output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10343515" y="8331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changhua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487045" y="5245735"/>
            <a:ext cx="1133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smaller the chi2, the higher the similarity between the reco particle and the records in the library  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2568575" y="43313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“e/mu library”</a:t>
            </a:r>
            <a:endParaRPr lang="en-US" altLang="zh-CN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5641340" y="2136140"/>
            <a:ext cx="21037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87045" y="5691505"/>
            <a:ext cx="9598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edm4hep::RecDqdxCollection, RecTofCollection, ReconstructedParticleCollection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487045" y="61601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still in process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7 at 13.58.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957580"/>
            <a:ext cx="10545445" cy="5186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9295" y="3771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Njetvtxfrac</a:t>
            </a:r>
            <a:endParaRPr lang="en-US" altLang="zh-CN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29785" y="26962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Thank You !</a:t>
            </a:r>
            <a:endParaRPr lang="en-US" altLang="zh-CN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93310" y="269621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Backup</a:t>
            </a:r>
            <a:endParaRPr lang="en-US" altLang="zh-CN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1.57.55"/>
          <p:cNvPicPr>
            <a:picLocks noChangeAspect="1"/>
          </p:cNvPicPr>
          <p:nvPr/>
        </p:nvPicPr>
        <p:blipFill>
          <a:blip r:embed="rId1"/>
          <a:srcRect t="3140"/>
          <a:stretch>
            <a:fillRect/>
          </a:stretch>
        </p:blipFill>
        <p:spPr>
          <a:xfrm>
            <a:off x="107315" y="4096385"/>
            <a:ext cx="7947025" cy="1899920"/>
          </a:xfrm>
          <a:prstGeom prst="rect">
            <a:avLst/>
          </a:prstGeom>
        </p:spPr>
      </p:pic>
      <p:pic>
        <p:nvPicPr>
          <p:cNvPr id="4" name="图片 3" descr="vtxlen12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065" y="3757930"/>
            <a:ext cx="3815715" cy="2861945"/>
          </a:xfrm>
          <a:prstGeom prst="rect">
            <a:avLst/>
          </a:prstGeom>
        </p:spPr>
      </p:pic>
      <p:pic>
        <p:nvPicPr>
          <p:cNvPr id="5" name="图片 4" descr="JetVtxLxyz_0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385" y="631825"/>
            <a:ext cx="3815080" cy="2861310"/>
          </a:xfrm>
          <a:prstGeom prst="rect">
            <a:avLst/>
          </a:prstGeom>
        </p:spPr>
      </p:pic>
      <p:pic>
        <p:nvPicPr>
          <p:cNvPr id="6" name="图片 5" descr="JetVtxLxyz_1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631825"/>
            <a:ext cx="3815080" cy="2861310"/>
          </a:xfrm>
          <a:prstGeom prst="rect">
            <a:avLst/>
          </a:prstGeom>
        </p:spPr>
      </p:pic>
      <p:pic>
        <p:nvPicPr>
          <p:cNvPr id="7" name="图片 6" descr="SingleVtxProb_distribu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5" y="631825"/>
            <a:ext cx="3815080" cy="2861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02.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0" y="4616450"/>
            <a:ext cx="7200900" cy="1739900"/>
          </a:xfrm>
          <a:prstGeom prst="rect">
            <a:avLst/>
          </a:prstGeom>
        </p:spPr>
      </p:pic>
      <p:pic>
        <p:nvPicPr>
          <p:cNvPr id="3" name="图片 2" descr="vtxsig_0_distribution"/>
          <p:cNvPicPr/>
          <p:nvPr/>
        </p:nvPicPr>
        <p:blipFill>
          <a:blip r:embed="rId2"/>
          <a:stretch>
            <a:fillRect/>
          </a:stretch>
        </p:blipFill>
        <p:spPr>
          <a:xfrm>
            <a:off x="172085" y="805180"/>
            <a:ext cx="4275455" cy="3205480"/>
          </a:xfrm>
          <a:prstGeom prst="rect">
            <a:avLst/>
          </a:prstGeom>
        </p:spPr>
      </p:pic>
      <p:pic>
        <p:nvPicPr>
          <p:cNvPr id="4" name="图片 3" descr="vtxsig_1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65" y="805180"/>
            <a:ext cx="4273550" cy="3205480"/>
          </a:xfrm>
          <a:prstGeom prst="rect">
            <a:avLst/>
          </a:prstGeom>
        </p:spPr>
      </p:pic>
      <p:pic>
        <p:nvPicPr>
          <p:cNvPr id="5" name="图片 4" descr="vtxsig12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180" y="806450"/>
            <a:ext cx="4272915" cy="32048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05.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120" y="5065395"/>
            <a:ext cx="7848600" cy="1079500"/>
          </a:xfrm>
          <a:prstGeom prst="rect">
            <a:avLst/>
          </a:prstGeom>
        </p:spPr>
      </p:pic>
      <p:pic>
        <p:nvPicPr>
          <p:cNvPr id="8" name="图片 7" descr="JetVtxAngle_0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90830"/>
            <a:ext cx="6083935" cy="4563110"/>
          </a:xfrm>
          <a:prstGeom prst="rect">
            <a:avLst/>
          </a:prstGeom>
        </p:spPr>
      </p:pic>
      <p:pic>
        <p:nvPicPr>
          <p:cNvPr id="9" name="图片 8" descr="JetVtxAngle_1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65" y="290830"/>
            <a:ext cx="6083935" cy="45631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05.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1375" y="4841875"/>
            <a:ext cx="8940800" cy="1879600"/>
          </a:xfrm>
          <a:prstGeom prst="rect">
            <a:avLst/>
          </a:prstGeom>
        </p:spPr>
      </p:pic>
      <p:pic>
        <p:nvPicPr>
          <p:cNvPr id="3" name="图片 2" descr="vtxmult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75" y="1377950"/>
            <a:ext cx="4083050" cy="3062605"/>
          </a:xfrm>
          <a:prstGeom prst="rect">
            <a:avLst/>
          </a:prstGeom>
        </p:spPr>
      </p:pic>
      <p:pic>
        <p:nvPicPr>
          <p:cNvPr id="4" name="图片 3" descr="Njetvtxtrk_0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" y="1326515"/>
            <a:ext cx="4083050" cy="3062605"/>
          </a:xfrm>
          <a:prstGeom prst="rect">
            <a:avLst/>
          </a:prstGeom>
        </p:spPr>
      </p:pic>
      <p:pic>
        <p:nvPicPr>
          <p:cNvPr id="5" name="图片 4" descr="Njetvtxtrk_1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840" y="1377315"/>
            <a:ext cx="4083685" cy="3063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09.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9815" y="5226050"/>
            <a:ext cx="7861300" cy="1130300"/>
          </a:xfrm>
          <a:prstGeom prst="rect">
            <a:avLst/>
          </a:prstGeom>
        </p:spPr>
      </p:pic>
      <p:pic>
        <p:nvPicPr>
          <p:cNvPr id="6" name="图片 5" descr="JetVtxMomenta_0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737870"/>
            <a:ext cx="5500370" cy="4125595"/>
          </a:xfrm>
          <a:prstGeom prst="rect">
            <a:avLst/>
          </a:prstGeom>
        </p:spPr>
      </p:pic>
      <p:pic>
        <p:nvPicPr>
          <p:cNvPr id="7" name="图片 6" descr="JetVtxMomenta_1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270" y="737870"/>
            <a:ext cx="5500370" cy="4125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10.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0410" y="4743450"/>
            <a:ext cx="7594600" cy="1612900"/>
          </a:xfrm>
          <a:prstGeom prst="rect">
            <a:avLst/>
          </a:prstGeom>
        </p:spPr>
      </p:pic>
      <p:pic>
        <p:nvPicPr>
          <p:cNvPr id="3" name="图片 2" descr="JetVtxMass_0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1102995"/>
            <a:ext cx="3964305" cy="2973705"/>
          </a:xfrm>
          <a:prstGeom prst="rect">
            <a:avLst/>
          </a:prstGeom>
        </p:spPr>
      </p:pic>
      <p:pic>
        <p:nvPicPr>
          <p:cNvPr id="4" name="图片 3" descr="JetVtxMass_1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305" y="1103630"/>
            <a:ext cx="3964305" cy="2973070"/>
          </a:xfrm>
          <a:prstGeom prst="rect">
            <a:avLst/>
          </a:prstGeom>
        </p:spPr>
      </p:pic>
      <p:pic>
        <p:nvPicPr>
          <p:cNvPr id="5" name="图片 4" descr="JetTotalVtxMass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930" y="1225550"/>
            <a:ext cx="3964305" cy="2973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5305" y="4108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Motivation</a:t>
            </a:r>
            <a:endParaRPr lang="en-US" altLang="zh-CN" sz="2400" b="1" dirty="0"/>
          </a:p>
        </p:txBody>
      </p:sp>
      <p:pic>
        <p:nvPicPr>
          <p:cNvPr id="12" name="图片 11" descr="Screenshot 2025-03-14 at 14.27.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975" y="779145"/>
            <a:ext cx="5600700" cy="38481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525895" y="5121910"/>
            <a:ext cx="5088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&gt;90% of ZH events contains jets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1487170" y="5890895"/>
            <a:ext cx="9528175" cy="368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ym typeface="+mn-ea"/>
              </a:rPr>
              <a:t>Jet Flavor Tagging is critical for revealing fundamental physical processes</a:t>
            </a:r>
            <a:endParaRPr lang="en-US" altLang="zh-CN" sz="2000"/>
          </a:p>
          <a:p>
            <a:endParaRPr lang="zh-CN" altLang="en-US" sz="2000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 rotWithShape="1">
          <a:blip r:embed="rId2"/>
          <a:srcRect t="17218" r="45706"/>
          <a:stretch>
            <a:fillRect/>
          </a:stretch>
        </p:blipFill>
        <p:spPr>
          <a:xfrm>
            <a:off x="907031" y="1160436"/>
            <a:ext cx="4422283" cy="4229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JetVtxProbablity_distribu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221615"/>
            <a:ext cx="7315200" cy="5486400"/>
          </a:xfrm>
          <a:prstGeom prst="rect">
            <a:avLst/>
          </a:prstGeom>
        </p:spPr>
      </p:pic>
      <p:pic>
        <p:nvPicPr>
          <p:cNvPr id="3" name="图片 2" descr="Screenshot 2025-03-11 at 12.13.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5835650"/>
            <a:ext cx="7594600" cy="520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15.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025" y="4645025"/>
            <a:ext cx="6842125" cy="944880"/>
          </a:xfrm>
          <a:prstGeom prst="rect">
            <a:avLst/>
          </a:prstGeom>
        </p:spPr>
      </p:pic>
      <p:pic>
        <p:nvPicPr>
          <p:cNvPr id="8" name="图片 7" descr="trk1d0sig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" y="808990"/>
            <a:ext cx="3966210" cy="2974975"/>
          </a:xfrm>
          <a:prstGeom prst="rect">
            <a:avLst/>
          </a:prstGeom>
        </p:spPr>
      </p:pic>
      <p:pic>
        <p:nvPicPr>
          <p:cNvPr id="9" name="图片 8" descr="trk2d0sig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808990"/>
            <a:ext cx="3966210" cy="2974975"/>
          </a:xfrm>
          <a:prstGeom prst="rect">
            <a:avLst/>
          </a:prstGeom>
        </p:spPr>
      </p:pic>
      <p:pic>
        <p:nvPicPr>
          <p:cNvPr id="11" name="图片 10" descr="trk1d0sig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180" y="3522345"/>
            <a:ext cx="3964940" cy="2974340"/>
          </a:xfrm>
          <a:prstGeom prst="rect">
            <a:avLst/>
          </a:prstGeom>
        </p:spPr>
      </p:pic>
      <p:pic>
        <p:nvPicPr>
          <p:cNvPr id="12" name="图片 11" descr="trk1z0sig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790" y="808990"/>
            <a:ext cx="3966210" cy="2974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18.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1680" y="5517515"/>
            <a:ext cx="7747000" cy="508000"/>
          </a:xfrm>
          <a:prstGeom prst="rect">
            <a:avLst/>
          </a:prstGeom>
        </p:spPr>
      </p:pic>
      <p:pic>
        <p:nvPicPr>
          <p:cNvPr id="3" name="图片 2" descr="trk2pt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270" y="684530"/>
            <a:ext cx="5810250" cy="4358005"/>
          </a:xfrm>
          <a:prstGeom prst="rect">
            <a:avLst/>
          </a:prstGeom>
        </p:spPr>
      </p:pic>
      <p:pic>
        <p:nvPicPr>
          <p:cNvPr id="4" name="图片 3" descr="trk1pt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" y="683895"/>
            <a:ext cx="5811520" cy="4358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19.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0" y="4550410"/>
            <a:ext cx="8172450" cy="1540510"/>
          </a:xfrm>
          <a:prstGeom prst="rect">
            <a:avLst/>
          </a:prstGeom>
        </p:spPr>
      </p:pic>
      <p:pic>
        <p:nvPicPr>
          <p:cNvPr id="7" name="图片 6" descr="allTrackD0bprob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930275"/>
            <a:ext cx="4010660" cy="3008630"/>
          </a:xfrm>
          <a:prstGeom prst="rect">
            <a:avLst/>
          </a:prstGeom>
        </p:spPr>
      </p:pic>
      <p:pic>
        <p:nvPicPr>
          <p:cNvPr id="8" name="图片 7" descr="allTrackD0cprob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670" y="1005205"/>
            <a:ext cx="4010660" cy="3008630"/>
          </a:xfrm>
          <a:prstGeom prst="rect">
            <a:avLst/>
          </a:prstGeom>
        </p:spPr>
      </p:pic>
      <p:pic>
        <p:nvPicPr>
          <p:cNvPr id="9" name="图片 8" descr="allTrackD0qprob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330" y="1005205"/>
            <a:ext cx="4010660" cy="30086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22.51"/>
          <p:cNvPicPr>
            <a:picLocks noChangeAspect="1"/>
          </p:cNvPicPr>
          <p:nvPr/>
        </p:nvPicPr>
        <p:blipFill>
          <a:blip r:embed="rId1"/>
          <a:srcRect t="6311"/>
          <a:stretch>
            <a:fillRect/>
          </a:stretch>
        </p:blipFill>
        <p:spPr>
          <a:xfrm>
            <a:off x="2569210" y="4753610"/>
            <a:ext cx="7442200" cy="1451610"/>
          </a:xfrm>
          <a:prstGeom prst="rect">
            <a:avLst/>
          </a:prstGeom>
        </p:spPr>
      </p:pic>
      <p:pic>
        <p:nvPicPr>
          <p:cNvPr id="7" name="图片 6" descr="allTrackZ0bprob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1063625"/>
            <a:ext cx="4175125" cy="3131820"/>
          </a:xfrm>
          <a:prstGeom prst="rect">
            <a:avLst/>
          </a:prstGeom>
        </p:spPr>
      </p:pic>
      <p:pic>
        <p:nvPicPr>
          <p:cNvPr id="8" name="图片 7" descr="allTrackZ0cprob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065" y="1063625"/>
            <a:ext cx="4175125" cy="3131820"/>
          </a:xfrm>
          <a:prstGeom prst="rect">
            <a:avLst/>
          </a:prstGeom>
        </p:spPr>
      </p:pic>
      <p:pic>
        <p:nvPicPr>
          <p:cNvPr id="9" name="图片 8" descr="allTrackZ0qprob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5" y="1063625"/>
            <a:ext cx="4175760" cy="31318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Screenshot 2025-03-11 at 12.24.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065" y="5041265"/>
            <a:ext cx="8115300" cy="812800"/>
          </a:xfrm>
          <a:prstGeom prst="rect">
            <a:avLst/>
          </a:prstGeom>
        </p:spPr>
      </p:pic>
      <p:pic>
        <p:nvPicPr>
          <p:cNvPr id="3" name="图片 2" descr="nmuon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605"/>
            <a:ext cx="4338955" cy="3254375"/>
          </a:xfrm>
          <a:prstGeom prst="rect">
            <a:avLst/>
          </a:prstGeom>
        </p:spPr>
      </p:pic>
      <p:pic>
        <p:nvPicPr>
          <p:cNvPr id="4" name="图片 3" descr="nelectron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635" y="1284605"/>
            <a:ext cx="4316730" cy="3237865"/>
          </a:xfrm>
          <a:prstGeom prst="rect">
            <a:avLst/>
          </a:prstGeom>
        </p:spPr>
      </p:pic>
      <p:pic>
        <p:nvPicPr>
          <p:cNvPr id="5" name="图片 4" descr="allTrackMass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005" y="1300480"/>
            <a:ext cx="4318000" cy="3238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in ILD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Njettrk_distribu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" y="1005205"/>
            <a:ext cx="4252595" cy="3189605"/>
          </a:xfrm>
          <a:prstGeom prst="rect">
            <a:avLst/>
          </a:prstGeom>
        </p:spPr>
      </p:pic>
      <p:pic>
        <p:nvPicPr>
          <p:cNvPr id="8" name="图片 7" descr="Njetvtx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670" y="1002030"/>
            <a:ext cx="4252595" cy="3189605"/>
          </a:xfrm>
          <a:prstGeom prst="rect">
            <a:avLst/>
          </a:prstGeom>
        </p:spPr>
      </p:pic>
      <p:pic>
        <p:nvPicPr>
          <p:cNvPr id="9" name="图片 8" descr="Njetvtxfrac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340" y="1002030"/>
            <a:ext cx="4252595" cy="318960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96620" y="4617085"/>
            <a:ext cx="11295380" cy="1141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Njettrk: the number of tracks in the jet</a:t>
            </a:r>
            <a:endParaRPr lang="en-US" altLang="zh-CN"/>
          </a:p>
          <a:p>
            <a:r>
              <a:rPr lang="en-US" altLang="zh-CN"/>
              <a:t>Njetvtx: the number of </a:t>
            </a:r>
            <a:r>
              <a:rPr lang="en-US" altLang="zh-CN">
                <a:sym typeface="+mn-ea"/>
              </a:rPr>
              <a:t>secondary vertex</a:t>
            </a:r>
            <a:r>
              <a:rPr lang="en-US" altLang="zh-CN">
                <a:sym typeface="+mn-ea"/>
              </a:rPr>
              <a:t>es in the jet</a:t>
            </a:r>
            <a:endParaRPr lang="en-US" altLang="zh-CN">
              <a:sym typeface="+mn-ea"/>
            </a:endParaRPr>
          </a:p>
          <a:p>
            <a:r>
              <a:rPr lang="en-US" altLang="zh-CN"/>
              <a:t>Njetvtxfrac: the fraction of a given secondary vertex’s tracks that fall within that jet’s region. 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added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JetVtxCollinearity_distribu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685800"/>
            <a:ext cx="5309870" cy="3982720"/>
          </a:xfrm>
          <a:prstGeom prst="rect">
            <a:avLst/>
          </a:prstGeom>
        </p:spPr>
      </p:pic>
      <p:pic>
        <p:nvPicPr>
          <p:cNvPr id="3" name="图片 2" descr="JetVtxChi2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30" y="685800"/>
            <a:ext cx="5309870" cy="39827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46020" y="5044440"/>
            <a:ext cx="85528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JetVtxCollinearity: Collinearity between the </a:t>
            </a:r>
            <a:r>
              <a:rPr lang="en-US" altLang="zh-CN">
                <a:sym typeface="+mn-ea"/>
              </a:rPr>
              <a:t>secondary vertex position and</a:t>
            </a:r>
            <a:endParaRPr lang="en-US" altLang="zh-CN"/>
          </a:p>
          <a:p>
            <a:pPr marL="1371600" lvl="3" indent="457200"/>
            <a:r>
              <a:rPr lang="en-US" altLang="zh-CN">
                <a:sym typeface="+mn-ea"/>
              </a:rPr>
              <a:t>the sum of momenta of associated tracks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JetVtxChi2: the </a:t>
            </a:r>
            <a:r>
              <a:rPr lang="en-US" altLang="zh-CN">
                <a:sym typeface="+mn-ea"/>
              </a:rPr>
              <a:t>χ2 of the secondary vertices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added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06650" y="4957445"/>
            <a:ext cx="79673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JetVtxEnergy: the sum of the tracks’ energy from the </a:t>
            </a:r>
            <a:r>
              <a:rPr lang="en-US" altLang="zh-CN">
                <a:sym typeface="+mn-ea"/>
              </a:rPr>
              <a:t>secondary </a:t>
            </a:r>
            <a:r>
              <a:rPr lang="en-US" altLang="zh-CN"/>
              <a:t>vertex</a:t>
            </a:r>
            <a:endParaRPr lang="en-US" altLang="zh-CN"/>
          </a:p>
          <a:p>
            <a:r>
              <a:rPr lang="en-US" altLang="zh-CN"/>
              <a:t>JetVtxKin:  the dot product of the tracks’ momentum with the </a:t>
            </a:r>
            <a:r>
              <a:rPr lang="en-US" altLang="zh-CN">
                <a:sym typeface="+mn-ea"/>
              </a:rPr>
              <a:t>secondary </a:t>
            </a:r>
            <a:r>
              <a:rPr lang="en-US" altLang="zh-CN"/>
              <a:t>vertex displacement vector.</a:t>
            </a:r>
            <a:endParaRPr lang="en-US" altLang="zh-CN"/>
          </a:p>
        </p:txBody>
      </p:sp>
      <p:pic>
        <p:nvPicPr>
          <p:cNvPr id="5" name="图片 4" descr="JetVtxKin_distribu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2040" y="685800"/>
            <a:ext cx="4945380" cy="37090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5305" y="410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 added</a:t>
            </a:r>
            <a:endParaRPr lang="en-US" altLang="zh-CN"/>
          </a:p>
        </p:txBody>
      </p:sp>
      <p:pic>
        <p:nvPicPr>
          <p:cNvPr id="6" name="图片 5" descr="JetVtxEnergy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90" y="685800"/>
            <a:ext cx="4945380" cy="370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525" y="1473200"/>
            <a:ext cx="4400550" cy="3300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5305" y="4108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/>
              <a:t>Motivation</a:t>
            </a:r>
            <a:endParaRPr lang="en-US" altLang="zh-CN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657225" y="1120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from previous job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3238500" y="5467985"/>
            <a:ext cx="495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Need to add more variables refer to ILD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120140"/>
            <a:ext cx="4730750" cy="3548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8500" y="4944110"/>
            <a:ext cx="5102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performance not as good as those in ILD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7302500" y="6122670"/>
            <a:ext cx="3829050" cy="365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hlinkClick r:id="rId3" action="ppaction://hlinkfile"/>
              </a:rPr>
              <a:t>https://arxiv.org/abs/1506.08371</a:t>
            </a:r>
            <a:endParaRPr lang="zh-CN" altLang="en-US"/>
          </a:p>
        </p:txBody>
      </p:sp>
      <p:sp>
        <p:nvSpPr>
          <p:cNvPr id="9" name="图文框 8"/>
          <p:cNvSpPr/>
          <p:nvPr/>
        </p:nvSpPr>
        <p:spPr>
          <a:xfrm>
            <a:off x="8340725" y="3292475"/>
            <a:ext cx="850900" cy="754380"/>
          </a:xfrm>
          <a:prstGeom prst="fram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p>
            <a:pPr algn="just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88805" y="57543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ILD paper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占位符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77049" y="355107"/>
            <a:ext cx="86113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Content</a:t>
            </a:r>
            <a:endParaRPr lang="en-US" altLang="zh-CN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03300" y="982980"/>
            <a:ext cx="10118090" cy="4497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b="1" dirty="0"/>
          </a:p>
          <a:p>
            <a:pPr marL="342900" indent="-34290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"/>
            </a:pPr>
            <a:endParaRPr lang="en-US" altLang="zh-C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5305" y="4108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ym typeface="+mn-ea"/>
              </a:rPr>
              <a:t>Features</a:t>
            </a:r>
            <a:endParaRPr lang="en-US" altLang="zh-CN" sz="2400" b="1" dirty="0"/>
          </a:p>
        </p:txBody>
      </p:sp>
      <p:pic>
        <p:nvPicPr>
          <p:cNvPr id="4" name="图片 3" descr="Screenshot 2025-03-14 at 11.36.11"/>
          <p:cNvPicPr>
            <a:picLocks noChangeAspect="1"/>
          </p:cNvPicPr>
          <p:nvPr/>
        </p:nvPicPr>
        <p:blipFill>
          <a:blip r:embed="rId1"/>
          <a:srcRect t="1865"/>
          <a:stretch>
            <a:fillRect/>
          </a:stretch>
        </p:blipFill>
        <p:spPr>
          <a:xfrm>
            <a:off x="814705" y="779145"/>
            <a:ext cx="5232400" cy="4810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8635" y="1876425"/>
            <a:ext cx="49637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track level features</a:t>
            </a:r>
            <a:endParaRPr lang="en-US" altLang="zh-CN">
              <a:sym typeface="+mn-ea"/>
            </a:endParaRPr>
          </a:p>
          <a:p>
            <a:pPr indent="457200"/>
            <a:r>
              <a:rPr lang="en-US" altLang="zh-CN"/>
              <a:t>Number of tracks in a jet</a:t>
            </a:r>
            <a:endParaRPr lang="en-US" altLang="zh-CN"/>
          </a:p>
          <a:p>
            <a:pPr indent="457200"/>
            <a:r>
              <a:rPr lang="en-US" altLang="zh-CN"/>
              <a:t>Number of tracks associated to a vertex</a:t>
            </a:r>
            <a:endParaRPr lang="en-US" altLang="zh-CN"/>
          </a:p>
          <a:p>
            <a:pPr indent="457200"/>
            <a:r>
              <a:rPr lang="en-US" altLang="zh-CN"/>
              <a:t>track parameters(d0/z0) ...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vertex level features</a:t>
            </a:r>
            <a:endParaRPr lang="en-US" altLang="zh-CN"/>
          </a:p>
          <a:p>
            <a:pPr indent="457200"/>
            <a:r>
              <a:rPr lang="en-US" altLang="zh-CN"/>
              <a:t>Number of vertices in a jet</a:t>
            </a:r>
            <a:endParaRPr lang="en-US" altLang="zh-CN"/>
          </a:p>
          <a:p>
            <a:pPr indent="457200"/>
            <a:r>
              <a:rPr lang="en-US" altLang="zh-CN"/>
              <a:t>Flight of distance of a vertex ...</a:t>
            </a:r>
            <a:endParaRPr lang="en-US" altLang="zh-CN"/>
          </a:p>
          <a:p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975475" y="4652010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number of features:</a:t>
            </a:r>
            <a:endParaRPr lang="en-US" altLang="zh-CN"/>
          </a:p>
          <a:p>
            <a:pPr indent="457200"/>
            <a:r>
              <a:rPr lang="en-US" altLang="zh-CN"/>
              <a:t>33 used from ILD</a:t>
            </a:r>
            <a:endParaRPr lang="en-US" altLang="zh-CN"/>
          </a:p>
          <a:p>
            <a:pPr indent="457200"/>
            <a:r>
              <a:rPr lang="en-US" altLang="zh-CN"/>
              <a:t>add 7 from ours</a:t>
            </a:r>
            <a:endParaRPr lang="en-US" altLang="zh-CN"/>
          </a:p>
          <a:p>
            <a:pPr indent="457200"/>
            <a:endParaRPr lang="en-US" altLang="zh-CN"/>
          </a:p>
          <a:p>
            <a:pPr indent="457200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3818890" y="5988050"/>
            <a:ext cx="8665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*Only the first two vertices information used when using vector-liked features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35305" y="4108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Feature categorize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34060" y="1478280"/>
            <a:ext cx="8409940" cy="508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ild_features: choose the features same as those in ILD paper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11200" y="4347210"/>
            <a:ext cx="8025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all_features: choose both of ILD_features and features added   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685290" y="2085975"/>
            <a:ext cx="96685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features_ild = ["SingleVtxProb", "JetVtxLxyz_0", "JetVtxLxyz_1", "vtxlen12","JetVtxAngle_0", "JetVtxAngle_1", "vtxsig_0", "vtxsig_1","vtxsig12", "vtxmult", "Njetvtxtrk_0", "Njetvtxtrk_1", "JetVtxMomenta_0", "JetVtxMomenta_1" ,"JetVtxMass_0", "JetVtxMass_1", "trk1d0sig", "trk2d0sig", "trk1z0sig", "trk2z0sig", "trk1pt", "trk2pt", "nelectron", "nmuon", "JetTotalVtxMass","allTrackD0bprob", "allTrackD0cprob", "allTrackD0qprob", "allTrackZ0bprob", "allTrackZ0cprob", "allTrackZ0qprob","allTrackMass", </a:t>
            </a:r>
            <a:r>
              <a:rPr lang="en-US" altLang="zh-CN">
                <a:sym typeface="+mn-ea"/>
              </a:rPr>
              <a:t>"</a:t>
            </a:r>
            <a:r>
              <a:rPr lang="en-US" altLang="zh-CN"/>
              <a:t>JetVtxProbablity_0</a:t>
            </a:r>
            <a:r>
              <a:rPr lang="en-US" altLang="zh-CN">
                <a:sym typeface="+mn-ea"/>
              </a:rPr>
              <a:t>" </a:t>
            </a:r>
            <a:r>
              <a:rPr lang="en-US" altLang="zh-CN"/>
              <a:t>,</a:t>
            </a:r>
            <a:r>
              <a:rPr lang="en-US" altLang="zh-CN">
                <a:sym typeface="+mn-ea"/>
              </a:rPr>
              <a:t>"</a:t>
            </a:r>
            <a:r>
              <a:rPr lang="en-US" altLang="zh-CN"/>
              <a:t>JetVtxProbablity_1</a:t>
            </a:r>
            <a:r>
              <a:rPr lang="en-US" altLang="zh-CN">
                <a:sym typeface="+mn-ea"/>
              </a:rPr>
              <a:t>"</a:t>
            </a:r>
            <a:r>
              <a:rPr lang="en-US" altLang="zh-CN"/>
              <a:t>]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1355725" y="4913630"/>
            <a:ext cx="10327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features_ild + </a:t>
            </a:r>
            <a:endParaRPr lang="en-US" altLang="zh-CN"/>
          </a:p>
          <a:p>
            <a:r>
              <a:rPr lang="en-US" altLang="zh-CN"/>
              <a:t>Njettrk, Njetvtx, Njetvtxfrac, JetVtxCollinearity, JetVtxChi2, JetVtxEnergy, JetVtxKin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74" y="597259"/>
            <a:ext cx="3723866" cy="2792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40" y="597259"/>
            <a:ext cx="3723866" cy="2792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8" y="3390159"/>
            <a:ext cx="3723866" cy="2792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8" y="597259"/>
            <a:ext cx="3723866" cy="2792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74" y="3392019"/>
            <a:ext cx="3723866" cy="27929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40" y="3392019"/>
            <a:ext cx="3723866" cy="2792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5926" y="372862"/>
            <a:ext cx="53798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Jet Tagging Vars Distribution</a:t>
            </a:r>
            <a:endParaRPr lang="zh-CN" altLang="en-US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023745" y="6325235"/>
            <a:ext cx="8843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distribution and definition of all variables can be found in the backup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5305" y="410845"/>
            <a:ext cx="6572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/>
              <a:t>Vars importance and correlation</a:t>
            </a:r>
            <a:endParaRPr lang="en-US" altLang="zh-CN" sz="2400" b="1" dirty="0"/>
          </a:p>
        </p:txBody>
      </p:sp>
      <p:pic>
        <p:nvPicPr>
          <p:cNvPr id="6" name="图片 5" descr="cm_plo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10" y="1397000"/>
            <a:ext cx="5565775" cy="4638040"/>
          </a:xfrm>
          <a:prstGeom prst="rect">
            <a:avLst/>
          </a:prstGeom>
        </p:spPr>
      </p:pic>
      <p:pic>
        <p:nvPicPr>
          <p:cNvPr id="7" name="图片 6" descr="feature_importa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60" y="961390"/>
            <a:ext cx="6207760" cy="49345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08135" y="2653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ild_features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A3CF9-6EF4-4AC5-A384-96F50F2C4BC1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5305" y="410845"/>
            <a:ext cx="6572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ym typeface="+mn-ea"/>
              </a:rPr>
              <a:t>Discriminating vars</a:t>
            </a:r>
            <a:endParaRPr lang="en-US" altLang="zh-CN" sz="2400" b="1" dirty="0"/>
          </a:p>
        </p:txBody>
      </p:sp>
      <p:pic>
        <p:nvPicPr>
          <p:cNvPr id="6" name="图片 5" descr="vtxmult_distribu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" y="772160"/>
            <a:ext cx="4027170" cy="3020060"/>
          </a:xfrm>
          <a:prstGeom prst="rect">
            <a:avLst/>
          </a:prstGeom>
        </p:spPr>
      </p:pic>
      <p:pic>
        <p:nvPicPr>
          <p:cNvPr id="7" name="图片 6" descr="JetVtxLxyz_0_distribu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010" y="772160"/>
            <a:ext cx="4027170" cy="3020695"/>
          </a:xfrm>
          <a:prstGeom prst="rect">
            <a:avLst/>
          </a:prstGeom>
        </p:spPr>
      </p:pic>
      <p:pic>
        <p:nvPicPr>
          <p:cNvPr id="8" name="图片 7" descr="JetTotalVtxMass_distribu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180" y="771525"/>
            <a:ext cx="4027805" cy="3020695"/>
          </a:xfrm>
          <a:prstGeom prst="rect">
            <a:avLst/>
          </a:prstGeom>
        </p:spPr>
      </p:pic>
      <p:pic>
        <p:nvPicPr>
          <p:cNvPr id="12" name="图片 11" descr="JetVtxLxyz_1_distrib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3561715"/>
            <a:ext cx="4026535" cy="3020060"/>
          </a:xfrm>
          <a:prstGeom prst="rect">
            <a:avLst/>
          </a:prstGeom>
        </p:spPr>
      </p:pic>
      <p:pic>
        <p:nvPicPr>
          <p:cNvPr id="13" name="图片 12" descr="JetVtxMomenta_0_distribu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050" y="3496945"/>
            <a:ext cx="4025900" cy="3019425"/>
          </a:xfrm>
          <a:prstGeom prst="rect">
            <a:avLst/>
          </a:prstGeom>
        </p:spPr>
      </p:pic>
      <p:pic>
        <p:nvPicPr>
          <p:cNvPr id="14" name="图片 13" descr="vtxlen12_distribu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670" y="3486785"/>
            <a:ext cx="4025265" cy="3018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TABLE_ENDDRAG_ORIGIN_RECT" val="409*158"/>
  <p:tag name="TABLE_ENDDRAG_RECT" val="42*371*409*158"/>
</p:tagLst>
</file>

<file path=ppt/tags/tag2.xml><?xml version="1.0" encoding="utf-8"?>
<p:tagLst xmlns:p="http://schemas.openxmlformats.org/presentationml/2006/main">
  <p:tag name="TABLE_ENDDRAG_ORIGIN_RECT" val="443*148"/>
  <p:tag name="TABLE_ENDDRAG_RECT" val="467*373*443*148"/>
</p:tagLst>
</file>

<file path=ppt/tags/tag3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78c8f87c-62e1-4241-a275-173841f12d59"/>
  <p:tag name="resource_record_key" val="{&quot;10&quot;:[20043239,21562784,3655867,50020729,21565017,50033711]}"/>
</p:tagLst>
</file>

<file path=ppt/theme/theme1.xml><?xml version="1.0" encoding="utf-8"?>
<a:theme xmlns:a="http://schemas.openxmlformats.org/drawingml/2006/main" name="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0.xml><?xml version="1.0" encoding="utf-8"?>
<a:theme xmlns:a="http://schemas.openxmlformats.org/drawingml/2006/main" name="9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1.xml><?xml version="1.0" encoding="utf-8"?>
<a:theme xmlns:a="http://schemas.openxmlformats.org/drawingml/2006/main" name="10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2.xml><?xml version="1.0" encoding="utf-8"?>
<a:theme xmlns:a="http://schemas.openxmlformats.org/drawingml/2006/main" name="10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3.xml><?xml version="1.0" encoding="utf-8"?>
<a:theme xmlns:a="http://schemas.openxmlformats.org/drawingml/2006/main" name="10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4.xml><?xml version="1.0" encoding="utf-8"?>
<a:theme xmlns:a="http://schemas.openxmlformats.org/drawingml/2006/main" name="10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5.xml><?xml version="1.0" encoding="utf-8"?>
<a:theme xmlns:a="http://schemas.openxmlformats.org/drawingml/2006/main" name="10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6.xml><?xml version="1.0" encoding="utf-8"?>
<a:theme xmlns:a="http://schemas.openxmlformats.org/drawingml/2006/main" name="10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7.xml><?xml version="1.0" encoding="utf-8"?>
<a:theme xmlns:a="http://schemas.openxmlformats.org/drawingml/2006/main" name="10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8.xml><?xml version="1.0" encoding="utf-8"?>
<a:theme xmlns:a="http://schemas.openxmlformats.org/drawingml/2006/main" name="10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9.xml><?xml version="1.0" encoding="utf-8"?>
<a:theme xmlns:a="http://schemas.openxmlformats.org/drawingml/2006/main" name="10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0.xml><?xml version="1.0" encoding="utf-8"?>
<a:theme xmlns:a="http://schemas.openxmlformats.org/drawingml/2006/main" name="10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1.xml><?xml version="1.0" encoding="utf-8"?>
<a:theme xmlns:a="http://schemas.openxmlformats.org/drawingml/2006/main" name="11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2.xml><?xml version="1.0" encoding="utf-8"?>
<a:theme xmlns:a="http://schemas.openxmlformats.org/drawingml/2006/main" name="11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3.xml><?xml version="1.0" encoding="utf-8"?>
<a:theme xmlns:a="http://schemas.openxmlformats.org/drawingml/2006/main" name="11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4.xml><?xml version="1.0" encoding="utf-8"?>
<a:theme xmlns:a="http://schemas.openxmlformats.org/drawingml/2006/main" name="11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5.xml><?xml version="1.0" encoding="utf-8"?>
<a:theme xmlns:a="http://schemas.openxmlformats.org/drawingml/2006/main" name="11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6.xml><?xml version="1.0" encoding="utf-8"?>
<a:theme xmlns:a="http://schemas.openxmlformats.org/drawingml/2006/main" name="11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7.xml><?xml version="1.0" encoding="utf-8"?>
<a:theme xmlns:a="http://schemas.openxmlformats.org/drawingml/2006/main" name="11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8.xml><?xml version="1.0" encoding="utf-8"?>
<a:theme xmlns:a="http://schemas.openxmlformats.org/drawingml/2006/main" name="11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9.xml><?xml version="1.0" encoding="utf-8"?>
<a:theme xmlns:a="http://schemas.openxmlformats.org/drawingml/2006/main" name="11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0.xml><?xml version="1.0" encoding="utf-8"?>
<a:theme xmlns:a="http://schemas.openxmlformats.org/drawingml/2006/main" name="11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1.xml><?xml version="1.0" encoding="utf-8"?>
<a:theme xmlns:a="http://schemas.openxmlformats.org/drawingml/2006/main" name="12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2.xml><?xml version="1.0" encoding="utf-8"?>
<a:theme xmlns:a="http://schemas.openxmlformats.org/drawingml/2006/main" name="12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3.xml><?xml version="1.0" encoding="utf-8"?>
<a:theme xmlns:a="http://schemas.openxmlformats.org/drawingml/2006/main" name="12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4.xml><?xml version="1.0" encoding="utf-8"?>
<a:theme xmlns:a="http://schemas.openxmlformats.org/drawingml/2006/main" name="12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5.xml><?xml version="1.0" encoding="utf-8"?>
<a:theme xmlns:a="http://schemas.openxmlformats.org/drawingml/2006/main" name="12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6.xml><?xml version="1.0" encoding="utf-8"?>
<a:theme xmlns:a="http://schemas.openxmlformats.org/drawingml/2006/main" name="12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7.xml><?xml version="1.0" encoding="utf-8"?>
<a:theme xmlns:a="http://schemas.openxmlformats.org/drawingml/2006/main" name="12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8.xml><?xml version="1.0" encoding="utf-8"?>
<a:theme xmlns:a="http://schemas.openxmlformats.org/drawingml/2006/main" name="12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9.xml><?xml version="1.0" encoding="utf-8"?>
<a:theme xmlns:a="http://schemas.openxmlformats.org/drawingml/2006/main" name="12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0.xml><?xml version="1.0" encoding="utf-8"?>
<a:theme xmlns:a="http://schemas.openxmlformats.org/drawingml/2006/main" name="12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1.xml><?xml version="1.0" encoding="utf-8"?>
<a:theme xmlns:a="http://schemas.openxmlformats.org/drawingml/2006/main" name="13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2.xml><?xml version="1.0" encoding="utf-8"?>
<a:theme xmlns:a="http://schemas.openxmlformats.org/drawingml/2006/main" name="13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3.xml><?xml version="1.0" encoding="utf-8"?>
<a:theme xmlns:a="http://schemas.openxmlformats.org/drawingml/2006/main" name="13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5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5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5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6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6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6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6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6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6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6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7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7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7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7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7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7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7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7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1.xml><?xml version="1.0" encoding="utf-8"?>
<a:theme xmlns:a="http://schemas.openxmlformats.org/drawingml/2006/main" name="8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2.xml><?xml version="1.0" encoding="utf-8"?>
<a:theme xmlns:a="http://schemas.openxmlformats.org/drawingml/2006/main" name="8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3.xml><?xml version="1.0" encoding="utf-8"?>
<a:theme xmlns:a="http://schemas.openxmlformats.org/drawingml/2006/main" name="8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4.xml><?xml version="1.0" encoding="utf-8"?>
<a:theme xmlns:a="http://schemas.openxmlformats.org/drawingml/2006/main" name="8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5.xml><?xml version="1.0" encoding="utf-8"?>
<a:theme xmlns:a="http://schemas.openxmlformats.org/drawingml/2006/main" name="8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6.xml><?xml version="1.0" encoding="utf-8"?>
<a:theme xmlns:a="http://schemas.openxmlformats.org/drawingml/2006/main" name="8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7.xml><?xml version="1.0" encoding="utf-8"?>
<a:theme xmlns:a="http://schemas.openxmlformats.org/drawingml/2006/main" name="8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8.xml><?xml version="1.0" encoding="utf-8"?>
<a:theme xmlns:a="http://schemas.openxmlformats.org/drawingml/2006/main" name="8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9.xml><?xml version="1.0" encoding="utf-8"?>
<a:theme xmlns:a="http://schemas.openxmlformats.org/drawingml/2006/main" name="8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0.xml><?xml version="1.0" encoding="utf-8"?>
<a:theme xmlns:a="http://schemas.openxmlformats.org/drawingml/2006/main" name="89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1.xml><?xml version="1.0" encoding="utf-8"?>
<a:theme xmlns:a="http://schemas.openxmlformats.org/drawingml/2006/main" name="90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2.xml><?xml version="1.0" encoding="utf-8"?>
<a:theme xmlns:a="http://schemas.openxmlformats.org/drawingml/2006/main" name="91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3.xml><?xml version="1.0" encoding="utf-8"?>
<a:theme xmlns:a="http://schemas.openxmlformats.org/drawingml/2006/main" name="92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4.xml><?xml version="1.0" encoding="utf-8"?>
<a:theme xmlns:a="http://schemas.openxmlformats.org/drawingml/2006/main" name="93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5.xml><?xml version="1.0" encoding="utf-8"?>
<a:theme xmlns:a="http://schemas.openxmlformats.org/drawingml/2006/main" name="94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6.xml><?xml version="1.0" encoding="utf-8"?>
<a:theme xmlns:a="http://schemas.openxmlformats.org/drawingml/2006/main" name="95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7.xml><?xml version="1.0" encoding="utf-8"?>
<a:theme xmlns:a="http://schemas.openxmlformats.org/drawingml/2006/main" name="96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8.xml><?xml version="1.0" encoding="utf-8"?>
<a:theme xmlns:a="http://schemas.openxmlformats.org/drawingml/2006/main" name="97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9.xml><?xml version="1.0" encoding="utf-8"?>
<a:theme xmlns:a="http://schemas.openxmlformats.org/drawingml/2006/main" name="98_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just">
          <a:defRPr dirty="0"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4076</Words>
  <Application>WPS 演示</Application>
  <PresentationFormat>宽屏</PresentationFormat>
  <Paragraphs>402</Paragraphs>
  <Slides>40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133</vt:i4>
      </vt:variant>
      <vt:variant>
        <vt:lpstr>幻灯片标题</vt:lpstr>
      </vt:variant>
      <vt:variant>
        <vt:i4>40</vt:i4>
      </vt:variant>
    </vt:vector>
  </HeadingPairs>
  <TitlesOfParts>
    <vt:vector size="197" baseType="lpstr">
      <vt:lpstr>Arial</vt:lpstr>
      <vt:lpstr>宋体</vt:lpstr>
      <vt:lpstr>Wingdings</vt:lpstr>
      <vt:lpstr>微软雅黑</vt:lpstr>
      <vt:lpstr>Arial</vt:lpstr>
      <vt:lpstr>微软雅黑</vt:lpstr>
      <vt:lpstr>Book Antiqua</vt:lpstr>
      <vt:lpstr>苹方-简</vt:lpstr>
      <vt:lpstr>汉仪旗黑</vt:lpstr>
      <vt:lpstr>黑体</vt:lpstr>
      <vt:lpstr>汉仪中黑KW</vt:lpstr>
      <vt:lpstr>Calibri</vt:lpstr>
      <vt:lpstr>等线</vt:lpstr>
      <vt:lpstr>Wingdings</vt:lpstr>
      <vt:lpstr>Segoe UI</vt:lpstr>
      <vt:lpstr>宋体</vt:lpstr>
      <vt:lpstr>Arial Unicode MS</vt:lpstr>
      <vt:lpstr>Helvetica Neue</vt:lpstr>
      <vt:lpstr>汉仪中等线KW</vt:lpstr>
      <vt:lpstr>PingFang SC</vt:lpstr>
      <vt:lpstr>HarmonyOS Sans SC Light</vt:lpstr>
      <vt:lpstr>HarmonyOS Sans SC Black</vt:lpstr>
      <vt:lpstr>等线</vt:lpstr>
      <vt:lpstr>汉仪书宋二KW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12_自定义设计方案</vt:lpstr>
      <vt:lpstr>13_自定义设计方案</vt:lpstr>
      <vt:lpstr>14_自定义设计方案</vt:lpstr>
      <vt:lpstr>15_自定义设计方案</vt:lpstr>
      <vt:lpstr>16_自定义设计方案</vt:lpstr>
      <vt:lpstr>17_自定义设计方案</vt:lpstr>
      <vt:lpstr>18_自定义设计方案</vt:lpstr>
      <vt:lpstr>19_自定义设计方案</vt:lpstr>
      <vt:lpstr>20_自定义设计方案</vt:lpstr>
      <vt:lpstr>21_自定义设计方案</vt:lpstr>
      <vt:lpstr>22_自定义设计方案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31_自定义设计方案</vt:lpstr>
      <vt:lpstr>32_自定义设计方案</vt:lpstr>
      <vt:lpstr>33_自定义设计方案</vt:lpstr>
      <vt:lpstr>34_自定义设计方案</vt:lpstr>
      <vt:lpstr>35_自定义设计方案</vt:lpstr>
      <vt:lpstr>36_自定义设计方案</vt:lpstr>
      <vt:lpstr>37_自定义设计方案</vt:lpstr>
      <vt:lpstr>38_自定义设计方案</vt:lpstr>
      <vt:lpstr>39_自定义设计方案</vt:lpstr>
      <vt:lpstr>40_自定义设计方案</vt:lpstr>
      <vt:lpstr>41_自定义设计方案</vt:lpstr>
      <vt:lpstr>42_自定义设计方案</vt:lpstr>
      <vt:lpstr>43_自定义设计方案</vt:lpstr>
      <vt:lpstr>44_自定义设计方案</vt:lpstr>
      <vt:lpstr>45_自定义设计方案</vt:lpstr>
      <vt:lpstr>46_自定义设计方案</vt:lpstr>
      <vt:lpstr>47_自定义设计方案</vt:lpstr>
      <vt:lpstr>48_自定义设计方案</vt:lpstr>
      <vt:lpstr>49_自定义设计方案</vt:lpstr>
      <vt:lpstr>50_自定义设计方案</vt:lpstr>
      <vt:lpstr>51_自定义设计方案</vt:lpstr>
      <vt:lpstr>52_自定义设计方案</vt:lpstr>
      <vt:lpstr>53_自定义设计方案</vt:lpstr>
      <vt:lpstr>54_自定义设计方案</vt:lpstr>
      <vt:lpstr>55_自定义设计方案</vt:lpstr>
      <vt:lpstr>56_自定义设计方案</vt:lpstr>
      <vt:lpstr>57_自定义设计方案</vt:lpstr>
      <vt:lpstr>58_自定义设计方案</vt:lpstr>
      <vt:lpstr>59_自定义设计方案</vt:lpstr>
      <vt:lpstr>60_自定义设计方案</vt:lpstr>
      <vt:lpstr>61_自定义设计方案</vt:lpstr>
      <vt:lpstr>62_自定义设计方案</vt:lpstr>
      <vt:lpstr>63_自定义设计方案</vt:lpstr>
      <vt:lpstr>64_自定义设计方案</vt:lpstr>
      <vt:lpstr>65_自定义设计方案</vt:lpstr>
      <vt:lpstr>66_自定义设计方案</vt:lpstr>
      <vt:lpstr>67_自定义设计方案</vt:lpstr>
      <vt:lpstr>68_自定义设计方案</vt:lpstr>
      <vt:lpstr>69_自定义设计方案</vt:lpstr>
      <vt:lpstr>70_自定义设计方案</vt:lpstr>
      <vt:lpstr>71_自定义设计方案</vt:lpstr>
      <vt:lpstr>72_自定义设计方案</vt:lpstr>
      <vt:lpstr>73_自定义设计方案</vt:lpstr>
      <vt:lpstr>74_自定义设计方案</vt:lpstr>
      <vt:lpstr>75_自定义设计方案</vt:lpstr>
      <vt:lpstr>76_自定义设计方案</vt:lpstr>
      <vt:lpstr>77_自定义设计方案</vt:lpstr>
      <vt:lpstr>78_自定义设计方案</vt:lpstr>
      <vt:lpstr>79_自定义设计方案</vt:lpstr>
      <vt:lpstr>80_自定义设计方案</vt:lpstr>
      <vt:lpstr>81_自定义设计方案</vt:lpstr>
      <vt:lpstr>82_自定义设计方案</vt:lpstr>
      <vt:lpstr>83_自定义设计方案</vt:lpstr>
      <vt:lpstr>84_自定义设计方案</vt:lpstr>
      <vt:lpstr>85_自定义设计方案</vt:lpstr>
      <vt:lpstr>86_自定义设计方案</vt:lpstr>
      <vt:lpstr>87_自定义设计方案</vt:lpstr>
      <vt:lpstr>88_自定义设计方案</vt:lpstr>
      <vt:lpstr>89_自定义设计方案</vt:lpstr>
      <vt:lpstr>90_自定义设计方案</vt:lpstr>
      <vt:lpstr>91_自定义设计方案</vt:lpstr>
      <vt:lpstr>92_自定义设计方案</vt:lpstr>
      <vt:lpstr>93_自定义设计方案</vt:lpstr>
      <vt:lpstr>94_自定义设计方案</vt:lpstr>
      <vt:lpstr>95_自定义设计方案</vt:lpstr>
      <vt:lpstr>96_自定义设计方案</vt:lpstr>
      <vt:lpstr>97_自定义设计方案</vt:lpstr>
      <vt:lpstr>98_自定义设计方案</vt:lpstr>
      <vt:lpstr>99_自定义设计方案</vt:lpstr>
      <vt:lpstr>100_自定义设计方案</vt:lpstr>
      <vt:lpstr>101_自定义设计方案</vt:lpstr>
      <vt:lpstr>102_自定义设计方案</vt:lpstr>
      <vt:lpstr>103_自定义设计方案</vt:lpstr>
      <vt:lpstr>104_自定义设计方案</vt:lpstr>
      <vt:lpstr>105_自定义设计方案</vt:lpstr>
      <vt:lpstr>106_自定义设计方案</vt:lpstr>
      <vt:lpstr>107_自定义设计方案</vt:lpstr>
      <vt:lpstr>108_自定义设计方案</vt:lpstr>
      <vt:lpstr>109_自定义设计方案</vt:lpstr>
      <vt:lpstr>110_自定义设计方案</vt:lpstr>
      <vt:lpstr>111_自定义设计方案</vt:lpstr>
      <vt:lpstr>112_自定义设计方案</vt:lpstr>
      <vt:lpstr>113_自定义设计方案</vt:lpstr>
      <vt:lpstr>114_自定义设计方案</vt:lpstr>
      <vt:lpstr>115_自定义设计方案</vt:lpstr>
      <vt:lpstr>116_自定义设计方案</vt:lpstr>
      <vt:lpstr>117_自定义设计方案</vt:lpstr>
      <vt:lpstr>118_自定义设计方案</vt:lpstr>
      <vt:lpstr>119_自定义设计方案</vt:lpstr>
      <vt:lpstr>120_自定义设计方案</vt:lpstr>
      <vt:lpstr>121_自定义设计方案</vt:lpstr>
      <vt:lpstr>122_自定义设计方案</vt:lpstr>
      <vt:lpstr>123_自定义设计方案</vt:lpstr>
      <vt:lpstr>124_自定义设计方案</vt:lpstr>
      <vt:lpstr>125_自定义设计方案</vt:lpstr>
      <vt:lpstr>126_自定义设计方案</vt:lpstr>
      <vt:lpstr>127_自定义设计方案</vt:lpstr>
      <vt:lpstr>128_自定义设计方案</vt:lpstr>
      <vt:lpstr>129_自定义设计方案</vt:lpstr>
      <vt:lpstr>130_自定义设计方案</vt:lpstr>
      <vt:lpstr>131_自定义设计方案</vt:lpstr>
      <vt:lpstr>132_自定义设计方案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李一</dc:creator>
  <cp:category>work report</cp:category>
  <cp:lastModifiedBy>王昕竹</cp:lastModifiedBy>
  <cp:revision>4403</cp:revision>
  <cp:lastPrinted>2025-03-17T06:29:39Z</cp:lastPrinted>
  <dcterms:created xsi:type="dcterms:W3CDTF">2025-03-17T06:29:39Z</dcterms:created>
  <dcterms:modified xsi:type="dcterms:W3CDTF">2025-03-17T06:29:39Z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  <property fmtid="{D5CDD505-2E9C-101B-9397-08002B2CF9AE}" pid="3" name="ICV">
    <vt:lpwstr>E678596226C411BA8909D7674395DEEA_43</vt:lpwstr>
  </property>
  <property fmtid="{D5CDD505-2E9C-101B-9397-08002B2CF9AE}" pid="4" name="KSOProductBuildVer">
    <vt:lpwstr>2052-6.15.2.8936</vt:lpwstr>
  </property>
</Properties>
</file>