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1" r:id="rId2"/>
    <p:sldId id="258" r:id="rId3"/>
    <p:sldId id="282" r:id="rId4"/>
    <p:sldId id="259" r:id="rId5"/>
    <p:sldId id="287" r:id="rId6"/>
    <p:sldId id="29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4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C1E86-A56D-3754-66D1-EF07CCF37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D5D273-39FD-B951-CA9B-EAFE53C792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3017744-2F98-FF11-83E9-231E83733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9A9E0E-C68E-AB23-6F66-7BA739836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6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0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 dirty="0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</a:rPr>
              <a:t>Weiqi</a:t>
            </a:r>
            <a:r>
              <a:rPr lang="en-US" altLang="zh-CN" dirty="0">
                <a:latin typeface="Times New Roman" panose="02020603050405020304" pitchFamily="18" charset="0"/>
              </a:rPr>
              <a:t> Meng</a:t>
            </a:r>
          </a:p>
          <a:p>
            <a:pPr algn="ctr">
              <a:lnSpc>
                <a:spcPct val="150000"/>
              </a:lnSpc>
            </a:pPr>
            <a:r>
              <a:rPr lang="en-US" altLang="zh-CN" dirty="0">
                <a:latin typeface="Times New Roman" panose="02020603050405020304" pitchFamily="18" charset="0"/>
              </a:rPr>
              <a:t>2025.3.18</a:t>
            </a:r>
            <a:endParaRPr lang="zh-CN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241A6-C294-342E-66EC-C3C99195C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/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1FDBC79E-7228-D4EA-E541-7155014509CD}"/>
              </a:ext>
            </a:extLst>
          </p:cNvPr>
          <p:cNvSpPr txBox="1"/>
          <p:nvPr/>
        </p:nvSpPr>
        <p:spPr>
          <a:xfrm>
            <a:off x="4619625" y="1088238"/>
            <a:ext cx="7572375" cy="419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Muonid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Record the superlayers with scintillator signals.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barrel part: the particle is considered a muon when the number of superlayers with signals in one sector and its adjacent sector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endcap part: the particle is considered a muon when the number of superlayers with signals inside one end of the endcap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 particle passes through both the barrel and the endcap, it is considered a muon when the sum of the number of superlayers with signals in the barrel and endcap exceeds 3 or 4.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873AD9E-7168-4AFB-B6F0-28DFFFBA0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01" y="1747017"/>
            <a:ext cx="4076308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AC80C72F-4C48-4DE6-A2D4-E1E38E221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0131513"/>
                  </p:ext>
                </p:extLst>
              </p:nvPr>
            </p:nvGraphicFramePr>
            <p:xfrm>
              <a:off x="533999" y="3036409"/>
              <a:ext cx="11124000" cy="11125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2188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4073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9921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 (2.93%)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3174 (77.93%)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8491 (87.57%)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9474 (95.32%)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9541 (95.99%)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9621 (96.91%)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9624 (96.87%)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9649 (97.26%)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AC80C72F-4C48-4DE6-A2D4-E1E38E221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0131513"/>
                  </p:ext>
                </p:extLst>
              </p:nvPr>
            </p:nvGraphicFramePr>
            <p:xfrm>
              <a:off x="533999" y="3036409"/>
              <a:ext cx="11124000" cy="11125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224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34247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8955" t="-1639" r="-700000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10000" t="-1639" r="-603500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8458" t="-1639" r="-500498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8458" t="-1639" r="-400498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8458" t="-1639" r="-300498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8458" t="-1639" r="-200498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8458" t="-1639" r="-100498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08458" t="-1639" r="-498" b="-2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1639" r="-734247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2188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4073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9921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201639" r="-734247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64 (2.93%)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3174 (77.93%)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8491 (87.57%)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9474 (95.32%)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9541 (95.99%)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9621 (96.91%)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9624 (96.87%)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9649 (97.26%)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B7FB33C5-90C4-4921-9972-A93854FF650D}"/>
              </a:ext>
            </a:extLst>
          </p:cNvPr>
          <p:cNvSpPr txBox="1"/>
          <p:nvPr/>
        </p:nvSpPr>
        <p:spPr>
          <a:xfrm>
            <a:off x="1623673" y="4708453"/>
            <a:ext cx="6830775" cy="128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Muonid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读取螺旋线参数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CompleteTracks_trackStates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计算每个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hit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与螺旋线的距离，每个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superlayer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保存距离最近的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hit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99550F8-ED48-4F69-A1AF-951CCA845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237" y="143260"/>
            <a:ext cx="381952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3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8997</TotalTime>
  <Words>465</Words>
  <Application>Microsoft Office PowerPoint</Application>
  <PresentationFormat>宽屏</PresentationFormat>
  <Paragraphs>67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炜棋 孟</dc:creator>
  <cp:lastModifiedBy>炜棋 孟</cp:lastModifiedBy>
  <cp:revision>118</cp:revision>
  <cp:lastPrinted>2025-01-16T06:46:49Z</cp:lastPrinted>
  <dcterms:created xsi:type="dcterms:W3CDTF">2024-07-07T16:57:31Z</dcterms:created>
  <dcterms:modified xsi:type="dcterms:W3CDTF">2025-03-18T03:11:13Z</dcterms:modified>
</cp:coreProperties>
</file>