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"/>
  </p:notesMasterIdLst>
  <p:sldIdLst>
    <p:sldId id="257" r:id="rId2"/>
    <p:sldId id="741" r:id="rId3"/>
    <p:sldId id="727" r:id="rId4"/>
    <p:sldId id="753" r:id="rId5"/>
    <p:sldId id="74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41809"/>
    <a:srgbClr val="E2E2E2"/>
    <a:srgbClr val="E4E4E4"/>
    <a:srgbClr val="F96E63"/>
    <a:srgbClr val="F2F2F2"/>
    <a:srgbClr val="1D1D1D"/>
    <a:srgbClr val="693517"/>
    <a:srgbClr val="7C6D4C"/>
    <a:srgbClr val="682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1" autoAdjust="0"/>
    <p:restoredTop sz="92455" autoAdjust="0"/>
  </p:normalViewPr>
  <p:slideViewPr>
    <p:cSldViewPr snapToGrid="0">
      <p:cViewPr varScale="1">
        <p:scale>
          <a:sx n="102" d="100"/>
          <a:sy n="102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035B-4732-46DD-A2C5-E8BC06CA16E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487C-BDCF-437E-8D5D-32A9AD38F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CF47E-E3CE-31A6-4AF5-99C6694D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8E7745-8F47-3368-B31B-2689AB9A2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D65979-48A9-AEDB-3A52-99CA743AD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01D3AD-FD89-0979-5438-8AC8895F3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4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44C8-1B9B-8E2B-0A13-5EB684000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4B9F3D-2925-93E0-3B51-263E4DCA5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271357-8E14-77F1-AA39-8CB52114A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F99331-DA19-8BC5-6BF1-1E4A3DD4D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6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3589B-9E96-B00D-130B-025041933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A411E3-26D5-DE3B-3384-4EAF81F1E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C7B0DD-930A-E86C-01BB-F5D8C8F37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18E28E-F29C-6BEB-21E4-5B5637522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46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DED8-A65A-A4F1-BB60-A31DEA96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09C804-5635-4796-0506-461CC8FED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CB8EE8-1843-9DEC-E488-254CF6877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49320-7F99-1FF8-2865-89AB9DB93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8487C-BDCF-437E-8D5D-32A9AD38F7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8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6E05E-52B5-4625-ABB7-1F4EC794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5677F-7635-44EC-A97C-8C3B813E3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E4A0C-9FC3-47D7-9BCF-018793E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08DECE-E51C-49DD-899F-EED93F61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091B3-F7D0-46C6-90DD-9AC4C47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1A04A-F744-4531-A0B8-7034E8E6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E94B45-1139-4BC0-AAE7-277BF838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F30A07-23CD-4943-BA20-1D35A80A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EA0C3-03E4-45DF-BC22-9AB996D9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38B20-44A6-4070-B6C9-2A2D87EA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DA55A5-D5C0-4060-9405-44EDCDEA4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539D7-2569-4D61-8D76-2BD534ABE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4A145-D699-4561-AF0F-9644CB4D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B8BCE-C7BA-4FBB-9FD6-E06839CB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18AB8-58BF-482E-B3A2-13096CF8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AEA10-A6D9-48DF-BD68-FC96BB79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CA458B-D541-4FC6-B6E7-21BB9A38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46532-078A-4FF5-AC58-BC8673E2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DF99F-1EF6-4155-8721-595E9066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AB57F-9848-49A4-8FF8-16684D3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9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F9E6-88BB-4455-910F-3D8ACA9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27EB83-5303-43DF-8364-FDBA843C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273F8-B470-461B-B599-2CAD3A5B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F31E25-64C7-4064-80E5-5E5CC2AE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B0B67-C7E5-4F7D-80DA-41CAEC46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B4632-BB16-4575-98B7-22E9C6B2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58060-2AD2-4203-AE4F-2B5A9423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0E25F4-423E-4C9D-8CB4-C03E5F7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FFA42-72B5-4B3C-8187-28CD6666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FB89B2-48DF-4A73-A68E-6D1ACC4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C20BC-8414-4758-AF5F-B4C25037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BBC04-E6E8-4AE1-AEC2-F9AA5932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A8245-7337-4C22-A0B1-7339FE10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F3DDAB-98AB-42D6-8070-22029400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D89A2C-8E7B-4B25-A7D9-FFB3C6D8A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E2F303-5776-4BEC-8E5B-F86015AC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6AB277-8505-45B5-9497-CC1263F7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82DF99-26F8-4694-BEE9-297CC278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2BF456-DB82-4FB5-A564-609B498C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F4337-BA5E-4F8D-9E7E-0419305C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DA7BE4-7E09-4CD6-BEC2-8FD5660E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5F89BE-FCCE-417A-B07E-D7285B88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E0E315-D450-4CB0-A6E0-4C641468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46059C-502F-4005-BAA2-3157BAA7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070C50-4DAE-4B11-908E-DE2C3283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6CAD2E-D4B5-4667-8ECD-F47E666D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D0E21-929A-4B4A-8A88-C3348881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5BF6F-5C53-4E93-B7A8-00DA3329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455F1B-2E97-414D-AAD3-4BE9BB8B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E1D70-78ED-4DBD-9C3F-7AAA7D7F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6E9B15-A247-47EB-8AF8-08E1658F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9AEF42-B0E6-4AB4-98BE-08D42CC2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817F5-5286-47BA-A0A6-3191D549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DB0E03-42C2-4E14-8ACE-0F7C58EAF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89A61B-847A-4938-94FC-AC9FD9FD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0EB467-2F8F-48B7-8ED1-12D7DBB7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BAADFD-8F55-4372-AA30-CB7C1A91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F2EFD-829B-4C94-BF6D-21418DF9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D6EBF7-970C-42AC-9E03-6F72824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6A33D7-79A5-44F5-931F-F6AEA35CA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00E17-5633-4C0B-9E12-E419FED4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44C-7A6C-4488-A0D0-CF56F3AA2AF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BC1854-61EF-4C8C-BBBA-DB73BBD33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CB526-034D-45F3-BC76-BDFB53CA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C8A0-A968-4D5D-AD9E-34936630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C85E757-F932-4A4A-A4B7-7FF1040BFE8A}"/>
              </a:ext>
            </a:extLst>
          </p:cNvPr>
          <p:cNvSpPr/>
          <p:nvPr/>
        </p:nvSpPr>
        <p:spPr>
          <a:xfrm>
            <a:off x="1" y="653140"/>
            <a:ext cx="1397726" cy="287382"/>
          </a:xfrm>
          <a:prstGeom prst="rect">
            <a:avLst/>
          </a:prstGeom>
          <a:solidFill>
            <a:srgbClr val="0E4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C0B2F5-577E-4D09-AFCC-D031F88146BB}"/>
              </a:ext>
            </a:extLst>
          </p:cNvPr>
          <p:cNvSpPr/>
          <p:nvPr/>
        </p:nvSpPr>
        <p:spPr>
          <a:xfrm>
            <a:off x="3334871" y="653140"/>
            <a:ext cx="8857128" cy="287382"/>
          </a:xfrm>
          <a:prstGeom prst="rect">
            <a:avLst/>
          </a:prstGeom>
          <a:solidFill>
            <a:srgbClr val="0E419C"/>
          </a:solidFill>
          <a:ln>
            <a:solidFill>
              <a:srgbClr val="0E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AB0B9C-C717-4690-8AB7-603F0817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4" y="503198"/>
            <a:ext cx="1397727" cy="60207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8A94BAE-8D51-49E8-9826-6427BB8E334A}"/>
              </a:ext>
            </a:extLst>
          </p:cNvPr>
          <p:cNvSpPr txBox="1"/>
          <p:nvPr/>
        </p:nvSpPr>
        <p:spPr>
          <a:xfrm>
            <a:off x="2477741" y="2623618"/>
            <a:ext cx="7596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电子学宇宙线测试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156BC22-C153-41E9-A15A-94A6291D0696}"/>
              </a:ext>
            </a:extLst>
          </p:cNvPr>
          <p:cNvCxnSpPr>
            <a:cxnSpLocks/>
          </p:cNvCxnSpPr>
          <p:nvPr/>
        </p:nvCxnSpPr>
        <p:spPr>
          <a:xfrm>
            <a:off x="2612796" y="3927670"/>
            <a:ext cx="6966408" cy="0"/>
          </a:xfrm>
          <a:prstGeom prst="line">
            <a:avLst/>
          </a:prstGeom>
          <a:ln w="38100">
            <a:solidFill>
              <a:srgbClr val="0E4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056405E-C759-469E-8FDE-047705681787}"/>
              </a:ext>
            </a:extLst>
          </p:cNvPr>
          <p:cNvSpPr txBox="1"/>
          <p:nvPr/>
        </p:nvSpPr>
        <p:spPr>
          <a:xfrm>
            <a:off x="6577142" y="4140897"/>
            <a:ext cx="36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2025/03/17 </a:t>
            </a:r>
            <a:r>
              <a:rPr lang="zh-CN" altLang="en-US" sz="2400" dirty="0"/>
              <a:t>王曦阳 邹世明</a:t>
            </a:r>
          </a:p>
        </p:txBody>
      </p:sp>
    </p:spTree>
    <p:extLst>
      <p:ext uri="{BB962C8B-B14F-4D97-AF65-F5344CB8AC3E}">
        <p14:creationId xmlns:p14="http://schemas.microsoft.com/office/powerpoint/2010/main" val="32661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C2225-D425-4A40-2B08-06EC335D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F8CA72C-7D54-344C-3608-75C24DA738C3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7AB6BB43-2779-A041-A117-A23F17337060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7427CE28-2754-5CD9-D431-A862EB4E4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A7FA8F2E-80A1-CDB1-6623-3924E796823A}"/>
              </a:ext>
            </a:extLst>
          </p:cNvPr>
          <p:cNvSpPr txBox="1"/>
          <p:nvPr/>
        </p:nvSpPr>
        <p:spPr>
          <a:xfrm>
            <a:off x="633193" y="222204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时间分辨分析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60FD25-6278-01CF-BB8E-A38265F77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 b="51270"/>
          <a:stretch/>
        </p:blipFill>
        <p:spPr>
          <a:xfrm>
            <a:off x="244900" y="1300900"/>
            <a:ext cx="3137764" cy="24415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154025-32E5-71CB-DB39-C12CB7EEC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00" y="4211106"/>
            <a:ext cx="3137764" cy="24989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D3B962B-0733-DFD8-03CC-15A8FABFDA94}"/>
              </a:ext>
            </a:extLst>
          </p:cNvPr>
          <p:cNvSpPr txBox="1"/>
          <p:nvPr/>
        </p:nvSpPr>
        <p:spPr>
          <a:xfrm>
            <a:off x="2511025" y="930931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EQR20+80M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C45690-475C-3986-7B94-51B5AEA24AC4}"/>
              </a:ext>
            </a:extLst>
          </p:cNvPr>
          <p:cNvSpPr txBox="1"/>
          <p:nvPr/>
        </p:nvSpPr>
        <p:spPr>
          <a:xfrm>
            <a:off x="2511026" y="3841774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EQR15+40M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3AF0E9-42F5-D274-6AF5-09BC41F6C19C}"/>
              </a:ext>
            </a:extLst>
          </p:cNvPr>
          <p:cNvSpPr txBox="1"/>
          <p:nvPr/>
        </p:nvSpPr>
        <p:spPr>
          <a:xfrm>
            <a:off x="7494309" y="1102937"/>
            <a:ext cx="4617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采样率由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40MHz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提高至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80MHz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时间分辨没有太大的改进。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暗计数堆积：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单光子大小：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ADC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sigma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10ADC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信号定时斜率：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100ADC/points</a:t>
            </a: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由暗计数堆积带来的定时抖动：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Sigma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≈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10/100×12.5 = 1.25ns</a:t>
            </a: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使用的多级成形滤波电路也有可能导致时间分辨变差。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63C749E-C912-DBD9-3E9F-1E63973B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703" y="4211106"/>
            <a:ext cx="3843098" cy="24989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EADD1B-1C28-0028-3FB6-0D29C1DC3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704" y="1300900"/>
            <a:ext cx="3716773" cy="244154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C819DE1-DE15-99D0-AA26-98E7E149A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949698" y="5376980"/>
            <a:ext cx="3706704" cy="11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32044-D5F2-F597-DD4A-CBEFEB2B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30BC7EA3-1307-E5F3-1708-CD2AA616FD45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9E78F23B-0D05-6C48-983D-25FF41362A70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110AB3B3-5F9B-7644-A2DA-535B36815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6DFB2FD9-4408-78DD-00CF-D8B533E57BDB}"/>
              </a:ext>
            </a:extLst>
          </p:cNvPr>
          <p:cNvSpPr txBox="1"/>
          <p:nvPr/>
        </p:nvSpPr>
        <p:spPr>
          <a:xfrm>
            <a:off x="633193" y="222204"/>
            <a:ext cx="439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使用快前放暗计数测试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4AECDEE-7A10-C3A0-92DB-EADD14E21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4" r="24270"/>
          <a:stretch/>
        </p:blipFill>
        <p:spPr>
          <a:xfrm rot="16200000">
            <a:off x="2753410" y="227827"/>
            <a:ext cx="1385741" cy="402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9180557-86E9-919E-479D-F6FF54CC6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t="24605" r="21959"/>
          <a:stretch/>
        </p:blipFill>
        <p:spPr>
          <a:xfrm rot="16200000">
            <a:off x="7495622" y="122162"/>
            <a:ext cx="2288864" cy="42318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00E1771-E800-D36D-2F96-EA4EB1B92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5"/>
          <a:stretch/>
        </p:blipFill>
        <p:spPr>
          <a:xfrm>
            <a:off x="507863" y="3475476"/>
            <a:ext cx="11176274" cy="2710444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FDB370E2-F93B-9319-F135-FFB915B3FF33}"/>
              </a:ext>
            </a:extLst>
          </p:cNvPr>
          <p:cNvSpPr txBox="1"/>
          <p:nvPr/>
        </p:nvSpPr>
        <p:spPr>
          <a:xfrm>
            <a:off x="4945030" y="6278871"/>
            <a:ext cx="3158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暗计数堆积情况似乎有所改善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3836340-7E3A-BD4B-77DE-06760707B014}"/>
              </a:ext>
            </a:extLst>
          </p:cNvPr>
          <p:cNvCxnSpPr/>
          <p:nvPr/>
        </p:nvCxnSpPr>
        <p:spPr>
          <a:xfrm>
            <a:off x="3636169" y="4998243"/>
            <a:ext cx="30241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477E8D5E-A24E-4AB7-8129-8C9B529C0872}"/>
              </a:ext>
            </a:extLst>
          </p:cNvPr>
          <p:cNvSpPr txBox="1"/>
          <p:nvPr/>
        </p:nvSpPr>
        <p:spPr>
          <a:xfrm>
            <a:off x="3022311" y="5128112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信号宽度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~30ns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A6D7A35-90FA-926C-982F-4E536F35E2C1}"/>
              </a:ext>
            </a:extLst>
          </p:cNvPr>
          <p:cNvCxnSpPr>
            <a:cxnSpLocks/>
          </p:cNvCxnSpPr>
          <p:nvPr/>
        </p:nvCxnSpPr>
        <p:spPr>
          <a:xfrm>
            <a:off x="7820818" y="5474494"/>
            <a:ext cx="46265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DF0EA568-45B3-FEF5-F2EB-3A38EC170B57}"/>
              </a:ext>
            </a:extLst>
          </p:cNvPr>
          <p:cNvSpPr txBox="1"/>
          <p:nvPr/>
        </p:nvSpPr>
        <p:spPr>
          <a:xfrm>
            <a:off x="7460961" y="4315316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信号宽度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~300ns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8A478E1-F7CB-DC4D-5683-5BACB021FEAD}"/>
              </a:ext>
            </a:extLst>
          </p:cNvPr>
          <p:cNvSpPr txBox="1"/>
          <p:nvPr/>
        </p:nvSpPr>
        <p:spPr>
          <a:xfrm>
            <a:off x="2828666" y="15200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快电流放大器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43C4F08-6635-E6F3-8140-7A302A7697BE}"/>
              </a:ext>
            </a:extLst>
          </p:cNvPr>
          <p:cNvSpPr txBox="1"/>
          <p:nvPr/>
        </p:nvSpPr>
        <p:spPr>
          <a:xfrm>
            <a:off x="7582344" y="117589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电荷灵敏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滤波成形</a:t>
            </a:r>
          </a:p>
        </p:txBody>
      </p:sp>
    </p:spTree>
    <p:extLst>
      <p:ext uri="{BB962C8B-B14F-4D97-AF65-F5344CB8AC3E}">
        <p14:creationId xmlns:p14="http://schemas.microsoft.com/office/powerpoint/2010/main" val="1617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8E516-FDAA-D2C8-DC33-E93346FEF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01488C4A-03E8-0656-4F36-B4D759A72205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A02A464-EF31-B71B-29E6-7B525F5E5D7E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E4FA7476-464D-D711-A2D8-A4A94CF23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5D546963-04E2-2DBD-EAD0-9A5222307AD8}"/>
              </a:ext>
            </a:extLst>
          </p:cNvPr>
          <p:cNvSpPr txBox="1"/>
          <p:nvPr/>
        </p:nvSpPr>
        <p:spPr>
          <a:xfrm>
            <a:off x="633193" y="222204"/>
            <a:ext cx="439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使用快前放宇宙线测试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4E9208-C9C9-F40D-95E0-123AF9DE9248}"/>
              </a:ext>
            </a:extLst>
          </p:cNvPr>
          <p:cNvGrpSpPr/>
          <p:nvPr/>
        </p:nvGrpSpPr>
        <p:grpSpPr>
          <a:xfrm>
            <a:off x="218995" y="968911"/>
            <a:ext cx="10979524" cy="5519757"/>
            <a:chOff x="374276" y="957243"/>
            <a:chExt cx="11654326" cy="583321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8C88E76-745F-442F-6DCA-C91CEE5B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8" r="48815" b="53180"/>
            <a:stretch/>
          </p:blipFill>
          <p:spPr>
            <a:xfrm>
              <a:off x="374276" y="957243"/>
              <a:ext cx="5703216" cy="291660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AFBD262-6742-5589-5BEE-CD8C857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" r="49433" b="53180"/>
            <a:stretch/>
          </p:blipFill>
          <p:spPr>
            <a:xfrm>
              <a:off x="6325386" y="957243"/>
              <a:ext cx="5703216" cy="291660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4920B2-997F-485B-0B89-257F1E44A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" r="48118" b="53180"/>
            <a:stretch/>
          </p:blipFill>
          <p:spPr>
            <a:xfrm>
              <a:off x="6325386" y="3873852"/>
              <a:ext cx="5703216" cy="291660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8141AA7-B051-C537-CB27-CE0E3F3E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8" r="49848" b="53180"/>
            <a:stretch/>
          </p:blipFill>
          <p:spPr>
            <a:xfrm>
              <a:off x="374276" y="3873851"/>
              <a:ext cx="5703216" cy="2916609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9191961-96B8-8882-C51A-FE10F1D4DDD3}"/>
              </a:ext>
            </a:extLst>
          </p:cNvPr>
          <p:cNvSpPr txBox="1"/>
          <p:nvPr/>
        </p:nvSpPr>
        <p:spPr>
          <a:xfrm>
            <a:off x="4795102" y="6488668"/>
            <a:ext cx="2118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时间分辨有待分析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0B5FC73-3ED6-F02E-6280-4367A9E9AA20}"/>
              </a:ext>
            </a:extLst>
          </p:cNvPr>
          <p:cNvSpPr txBox="1"/>
          <p:nvPr/>
        </p:nvSpPr>
        <p:spPr>
          <a:xfrm>
            <a:off x="8101554" y="5256120"/>
            <a:ext cx="274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信号上升沿只能采样到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个点，采样率有待提高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5084E3-7F90-561F-C5E3-3BC4349DE482}"/>
              </a:ext>
            </a:extLst>
          </p:cNvPr>
          <p:cNvSpPr txBox="1"/>
          <p:nvPr/>
        </p:nvSpPr>
        <p:spPr>
          <a:xfrm>
            <a:off x="3289748" y="5256119"/>
            <a:ext cx="1804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暗计数堆积情况似乎有所改善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99906D7-6E54-9365-880A-9998C804C95D}"/>
              </a:ext>
            </a:extLst>
          </p:cNvPr>
          <p:cNvSpPr txBox="1"/>
          <p:nvPr/>
        </p:nvSpPr>
        <p:spPr>
          <a:xfrm>
            <a:off x="2523934" y="2575750"/>
            <a:ext cx="2534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快前放宇宙线测试信号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488BAF2-455E-3062-D8A7-37EFB8BBB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5499" y="1657789"/>
            <a:ext cx="2450196" cy="8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D9359-9930-A169-3F86-A40A3799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FEB416B7-38E7-BFDB-8CE1-461CC3D9C3C5}"/>
              </a:ext>
            </a:extLst>
          </p:cNvPr>
          <p:cNvGrpSpPr/>
          <p:nvPr/>
        </p:nvGrpSpPr>
        <p:grpSpPr>
          <a:xfrm>
            <a:off x="0" y="147919"/>
            <a:ext cx="10188388" cy="733347"/>
            <a:chOff x="1026459" y="557573"/>
            <a:chExt cx="10188388" cy="733347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41808B0F-D8C8-4289-EE27-B18BB3E9113B}"/>
                </a:ext>
              </a:extLst>
            </p:cNvPr>
            <p:cNvSpPr/>
            <p:nvPr/>
          </p:nvSpPr>
          <p:spPr>
            <a:xfrm>
              <a:off x="1026459" y="557573"/>
              <a:ext cx="10188388" cy="73334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6" name="图片 105" descr="图片包含 户外, 标牌&#10;&#10;已生成极高可信度的说明">
              <a:extLst>
                <a:ext uri="{FF2B5EF4-FFF2-40B4-BE49-F238E27FC236}">
                  <a16:creationId xmlns:a16="http://schemas.microsoft.com/office/drawing/2014/main" id="{40EB7570-BD7D-5651-1289-2951A4945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5" t="15329" b="5033"/>
            <a:stretch/>
          </p:blipFill>
          <p:spPr>
            <a:xfrm>
              <a:off x="1026459" y="557574"/>
              <a:ext cx="748553" cy="733346"/>
            </a:xfrm>
            <a:prstGeom prst="rect">
              <a:avLst/>
            </a:prstGeom>
          </p:spPr>
        </p:pic>
      </p:grp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048F73D0-8B77-2538-5BA4-F48CB9560931}"/>
              </a:ext>
            </a:extLst>
          </p:cNvPr>
          <p:cNvSpPr txBox="1"/>
          <p:nvPr/>
        </p:nvSpPr>
        <p:spPr>
          <a:xfrm>
            <a:off x="633193" y="222204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AD9083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9C20DF-921A-33D4-8CE4-FC2770C79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64" y="3769206"/>
            <a:ext cx="6613383" cy="3007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C202A6-2ECE-4500-EE49-F479EF677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4" y="955549"/>
            <a:ext cx="3733365" cy="16933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8CDA06-C413-AB34-F6E3-275330D93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53" y="2723215"/>
            <a:ext cx="3135290" cy="4028886"/>
          </a:xfrm>
          <a:prstGeom prst="rect">
            <a:avLst/>
          </a:prstGeom>
        </p:spPr>
      </p:pic>
      <p:sp>
        <p:nvSpPr>
          <p:cNvPr id="13" name="AutoShape 2" descr="块 Giagram">
            <a:extLst>
              <a:ext uri="{FF2B5EF4-FFF2-40B4-BE49-F238E27FC236}">
                <a16:creationId xmlns:a16="http://schemas.microsoft.com/office/drawing/2014/main" id="{45DA3518-CA6D-1089-9A19-E6B5F00C0B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D3742B6-4B9D-6058-FB52-933C52197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063" y="1094247"/>
            <a:ext cx="6613383" cy="24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195765</TotalTime>
  <Words>159</Words>
  <Application>Microsoft Office PowerPoint</Application>
  <PresentationFormat>宽屏</PresentationFormat>
  <Paragraphs>33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微软雅黑</vt:lpstr>
      <vt:lpstr>Arial</vt:lpstr>
      <vt:lpstr>Century Gothic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傅 永鸿</dc:creator>
  <cp:lastModifiedBy>曦阳 王</cp:lastModifiedBy>
  <cp:revision>1736</cp:revision>
  <dcterms:created xsi:type="dcterms:W3CDTF">2018-10-08T11:44:05Z</dcterms:created>
  <dcterms:modified xsi:type="dcterms:W3CDTF">2025-03-17T03:16:34Z</dcterms:modified>
</cp:coreProperties>
</file>