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8" r:id="rId3"/>
    <p:sldId id="297" r:id="rId4"/>
    <p:sldId id="288" r:id="rId5"/>
    <p:sldId id="29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88ED-BF9B-4CF5-8DFB-8ECB02CBB05F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5CB8-73CC-452D-9172-381475608D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B0C68-EC98-4F49-B4F4-19BA25FD8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EBFC-F709-4596-9308-C12867BC0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276C4-EB34-4122-9F2E-702EB33C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5E91B-BF7D-405F-8C73-4C85831B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B3271-858A-48DA-B163-14F327E7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35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B9A64-E219-4484-8704-1242F99F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E80520-E45C-44F2-AA39-110BC618C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CEB81-31EE-4D26-862C-E4691FE1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C3064-74F8-4A7B-B483-DBC293A4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6FA07-763E-4EC3-A0EE-5657C6AD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0BB448-0729-4829-ACF6-D1302B2E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B6B73D-0B0B-4CEB-BFC1-D778E28AA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53066-5AF1-4B72-91D9-607D8E72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EC5448-CC6D-447D-89B6-647488D1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BE298-3323-41FC-8ED7-E4681C3B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6E81C-F654-4AD0-9F28-013A8996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0B925-8CF0-4E8E-998A-9BAC02AF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1055E-D21D-462A-9BA5-CC3B2844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C1AF6-1868-4A08-8F65-81A021A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5DF2AC-C1A6-4AF2-A244-44E5E590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A95F1-EE52-4950-BF6F-E3BA33C5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18CCE6-9639-4AE9-80AC-0B89189D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E1D802-D069-45D8-A8C8-A9268C17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90181-6F47-4025-BEAC-124F63C5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F349D-4A4A-481D-BEDB-C67F0A9A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4FBB4-E8B9-47AC-926D-6658305E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9F23AE-2E77-4B8A-906A-C0DB9F8DA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085A96-1C67-4209-A839-7C9CAD236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0A870C-CB0A-4871-8AA2-B1491422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91F26A-024D-4647-B81A-44AC7E0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D09D8-339F-49E9-86E8-A8DFEAB6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C0179-47C3-47ED-9401-A4D37C42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6616B4-1711-48D8-AA47-98A359D2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1F1A5D-483A-4C2E-B772-C1676B1A6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2F5249-4DE2-4780-A493-7095F92F6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239428-5CEA-44BD-BC26-D09C02F60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492EED-346D-4DC4-9F8C-F8DD582E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EC103C-0F6D-4C48-9162-9D70DCBA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B869FE-4A0C-4267-901D-D5EADB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6246-10F4-4FC6-AA64-63F12B75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97EE6C-5B0C-47ED-B796-87014962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CD2850-1DB6-4311-BE07-C2368431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37AF5E-BDED-41F4-ACCC-40B34BB2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0D0A9C-8A2B-4FB3-B2CF-781EFB5F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12D23A-3D51-4FD0-96E9-7584FB53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3F89CF-1F3C-4211-8076-F11B084C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2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9CD9E-10A8-4BBF-8CCF-3BFEAEC9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204EA-2EC6-4C25-B018-ABA644D3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00E35A-5869-4604-9E51-F09CF9807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73C7DB-970B-4C75-B439-023C453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C3A943-7721-4A16-AC2D-32585FE4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59222B-E177-496D-89E6-997EB01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69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12D56-1E6E-4497-B2FE-90081414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D511E4-5A0B-4955-899E-861C6BF2D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D0BB20-8AA0-4241-AD80-E04275719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D53835-21FF-4073-AA17-01953315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2CEC58-3E5C-42F8-9025-1DB3FDF6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A5E412-D061-43D0-AD2A-00F2622E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FE2A60-3AAE-4126-A1E3-112CF06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0B66DD-6230-4D97-AF61-E49B57ED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589F2-4318-4833-BC69-DB084E0DF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8008-26B3-4661-86AE-F824C10B36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D63AC-AE03-42E1-91CB-293F04DB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35C434-747B-4709-990D-65CEE2CD0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1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5E3F4-6A20-4275-AE29-91ADFA836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CGEM DAQ Status and Plan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4F08C9-8D8B-4A43-BFAE-E46818560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Tingxuan</a:t>
            </a:r>
            <a:r>
              <a:rPr lang="zh-CN" altLang="en-US" dirty="0"/>
              <a:t> </a:t>
            </a:r>
            <a:r>
              <a:rPr lang="en-US" altLang="zh-CN" dirty="0"/>
              <a:t>Zeng</a:t>
            </a:r>
          </a:p>
          <a:p>
            <a:r>
              <a:rPr lang="en-US" altLang="zh-CN" dirty="0"/>
              <a:t>2025-03-17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76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A6AF2-95EE-40A0-BBCD-8A20F063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Communication between BES3 and GUFI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A0F887-D3BB-423D-BE34-99545CC91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55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The communication interface is ready to test. (will test tomorrow with Alberto)</a:t>
            </a:r>
          </a:p>
          <a:p>
            <a:r>
              <a:rPr lang="en-US" altLang="zh-CN" dirty="0"/>
              <a:t>The Error reporting interface still need more development.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470851-F75E-4A44-BEBC-413E3139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" y="3098796"/>
            <a:ext cx="7073245" cy="339407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B28DA32-65AE-4771-891D-4E9A924D77A3}"/>
              </a:ext>
            </a:extLst>
          </p:cNvPr>
          <p:cNvSpPr/>
          <p:nvPr/>
        </p:nvSpPr>
        <p:spPr>
          <a:xfrm>
            <a:off x="339364" y="5301005"/>
            <a:ext cx="3289955" cy="4807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5BB44E-1E36-42E0-9B1C-8AA304216ABC}"/>
              </a:ext>
            </a:extLst>
          </p:cNvPr>
          <p:cNvSpPr/>
          <p:nvPr/>
        </p:nvSpPr>
        <p:spPr>
          <a:xfrm>
            <a:off x="414778" y="3954804"/>
            <a:ext cx="3289955" cy="4807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6F00C1-2B1D-4C9F-9B71-5007258A9159}"/>
              </a:ext>
            </a:extLst>
          </p:cNvPr>
          <p:cNvSpPr txBox="1"/>
          <p:nvPr/>
        </p:nvSpPr>
        <p:spPr>
          <a:xfrm>
            <a:off x="8239027" y="3299381"/>
            <a:ext cx="3704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When stop BES3 DAQ abnormally without clicking stop </a:t>
            </a:r>
            <a:r>
              <a:rPr lang="en-US" altLang="zh-CN" dirty="0">
                <a:sym typeface="Wingdings" panose="05000000000000000000" pitchFamily="2" charset="2"/>
              </a:rPr>
              <a:t> should use the test program to send a stop command 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Not allowed to send two start commands to GUFI continuously.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93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32776-CD8C-4A2E-BEF5-CFB6ADA9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A38F77-F8F2-4686-9FDB-7E1C06FF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264E34-D145-466C-B521-E3759BAA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53887" y="822962"/>
            <a:ext cx="5940156" cy="50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5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17622-A207-4525-8B51-A7B05593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9" y="0"/>
            <a:ext cx="10515600" cy="1325563"/>
          </a:xfrm>
        </p:spPr>
        <p:txBody>
          <a:bodyPr/>
          <a:lstStyle/>
          <a:p>
            <a:r>
              <a:rPr lang="en-US" altLang="zh-CN" dirty="0"/>
              <a:t>More data check results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CEAEEC6-C105-4A75-99B6-4A8E9CDD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86225"/>
              </p:ext>
            </p:extLst>
          </p:nvPr>
        </p:nvGraphicFramePr>
        <p:xfrm>
          <a:off x="451699" y="1318023"/>
          <a:ext cx="9503005" cy="380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51">
                  <a:extLst>
                    <a:ext uri="{9D8B030D-6E8A-4147-A177-3AD203B41FA5}">
                      <a16:colId xmlns:a16="http://schemas.microsoft.com/office/drawing/2014/main" val="1430965803"/>
                    </a:ext>
                  </a:extLst>
                </a:gridCol>
                <a:gridCol w="874274">
                  <a:extLst>
                    <a:ext uri="{9D8B030D-6E8A-4147-A177-3AD203B41FA5}">
                      <a16:colId xmlns:a16="http://schemas.microsoft.com/office/drawing/2014/main" val="1867927881"/>
                    </a:ext>
                  </a:extLst>
                </a:gridCol>
                <a:gridCol w="1799128">
                  <a:extLst>
                    <a:ext uri="{9D8B030D-6E8A-4147-A177-3AD203B41FA5}">
                      <a16:colId xmlns:a16="http://schemas.microsoft.com/office/drawing/2014/main" val="3681822536"/>
                    </a:ext>
                  </a:extLst>
                </a:gridCol>
                <a:gridCol w="1820804">
                  <a:extLst>
                    <a:ext uri="{9D8B030D-6E8A-4147-A177-3AD203B41FA5}">
                      <a16:colId xmlns:a16="http://schemas.microsoft.com/office/drawing/2014/main" val="1829964685"/>
                    </a:ext>
                  </a:extLst>
                </a:gridCol>
                <a:gridCol w="914455">
                  <a:extLst>
                    <a:ext uri="{9D8B030D-6E8A-4147-A177-3AD203B41FA5}">
                      <a16:colId xmlns:a16="http://schemas.microsoft.com/office/drawing/2014/main" val="1166269346"/>
                    </a:ext>
                  </a:extLst>
                </a:gridCol>
                <a:gridCol w="1441157">
                  <a:extLst>
                    <a:ext uri="{9D8B030D-6E8A-4147-A177-3AD203B41FA5}">
                      <a16:colId xmlns:a16="http://schemas.microsoft.com/office/drawing/2014/main" val="2280756771"/>
                    </a:ext>
                  </a:extLst>
                </a:gridCol>
                <a:gridCol w="1630836">
                  <a:extLst>
                    <a:ext uri="{9D8B030D-6E8A-4147-A177-3AD203B41FA5}">
                      <a16:colId xmlns:a16="http://schemas.microsoft.com/office/drawing/2014/main" val="3678949553"/>
                    </a:ext>
                  </a:extLst>
                </a:gridCol>
              </a:tblGrid>
              <a:tr h="477977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BES3 event number in data file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CGEM </a:t>
                      </a:r>
                      <a:r>
                        <a:rPr lang="en-US" altLang="zh-CN" sz="1200" dirty="0" err="1"/>
                        <a:t>uniq</a:t>
                      </a:r>
                      <a:r>
                        <a:rPr lang="en-US" altLang="zh-CN" sz="1200" dirty="0"/>
                        <a:t> trigger number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CGEM Last Trigger number(all </a:t>
                      </a:r>
                      <a:r>
                        <a:rPr lang="en-US" altLang="zh-CN" sz="1200" dirty="0" err="1"/>
                        <a:t>gemrocs</a:t>
                      </a:r>
                      <a:r>
                        <a:rPr lang="en-US" altLang="zh-CN" sz="1200" dirty="0"/>
                        <a:t> same)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Consistent ?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CGEM </a:t>
                      </a:r>
                      <a:r>
                        <a:rPr lang="en-US" altLang="zh-CN" sz="1200" dirty="0" err="1"/>
                        <a:t>Checkbit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 error?(2 bits)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Remarks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40645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84598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2329982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2329982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2329982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50022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84599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1902311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1327327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1327327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Disconnect </a:t>
                      </a:r>
                      <a:r>
                        <a:rPr lang="en-US" altLang="zh-CN" sz="1200" dirty="0" err="1"/>
                        <a:t>cgem</a:t>
                      </a:r>
                      <a:r>
                        <a:rPr lang="en-US" altLang="zh-CN" sz="1200" dirty="0"/>
                        <a:t> trigger cable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21499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84600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680155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588007~588102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588007~588102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</a:p>
                    <a:p>
                      <a:pPr algn="ctr"/>
                      <a:r>
                        <a:rPr lang="en-US" altLang="zh-CN" sz="1200" b="1" dirty="0"/>
                        <a:t>52352error</a:t>
                      </a:r>
                    </a:p>
                    <a:p>
                      <a:pPr algn="ctr"/>
                      <a:r>
                        <a:rPr lang="en-US" altLang="zh-CN" sz="1200" b="1" dirty="0"/>
                        <a:t>6.9sec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18:38 Disconnect </a:t>
                      </a:r>
                      <a:r>
                        <a:rPr lang="en-US" altLang="zh-CN" sz="1200" dirty="0" err="1"/>
                        <a:t>cgem</a:t>
                      </a:r>
                      <a:r>
                        <a:rPr lang="en-US" altLang="zh-CN" sz="1200" dirty="0"/>
                        <a:t> trigger cable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18:39 reconnect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7.6KHz </a:t>
                      </a:r>
                      <a:endParaRPr lang="zh-CN" alt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50597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84601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297283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290671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290671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</a:p>
                    <a:p>
                      <a:pPr algn="ctr"/>
                      <a:r>
                        <a:rPr lang="en-US" altLang="zh-CN" sz="1200" b="1" dirty="0"/>
                        <a:t>29456</a:t>
                      </a:r>
                    </a:p>
                    <a:p>
                      <a:pPr algn="ctr"/>
                      <a:r>
                        <a:rPr lang="en-US" altLang="zh-CN" sz="1200" b="1" dirty="0"/>
                        <a:t>27sec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Disconnect and reconnect </a:t>
                      </a:r>
                      <a:r>
                        <a:rPr lang="en-US" altLang="zh-CN" sz="1200" dirty="0" err="1"/>
                        <a:t>cgem</a:t>
                      </a:r>
                      <a:r>
                        <a:rPr lang="en-US" altLang="zh-CN" sz="1200" dirty="0"/>
                        <a:t> trigger cable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973984"/>
                  </a:ext>
                </a:extLst>
              </a:tr>
              <a:tr h="2098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84604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9255447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9452038~9452042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9452042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yes?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BES3 stop abnormally?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1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3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45D66-868B-44C8-A87F-80B00964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Release a data file test and merge instructions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034AB5-EEC4-4568-AC33-83DDBE3B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34" y="2815440"/>
            <a:ext cx="4063738" cy="945855"/>
          </a:xfrm>
        </p:spPr>
        <p:txBody>
          <a:bodyPr/>
          <a:lstStyle/>
          <a:p>
            <a:r>
              <a:rPr lang="en-US" altLang="zh-CN" dirty="0"/>
              <a:t>Can we release the interface to the shifters?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4B3869-30B2-4144-9BD9-F55C6E7F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632" y="1351167"/>
            <a:ext cx="6000308" cy="49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7838</TotalTime>
  <Words>183</Words>
  <Application>Microsoft Office PowerPoint</Application>
  <PresentationFormat>宽屏</PresentationFormat>
  <Paragraphs>60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CGEM DAQ Status and Plan</vt:lpstr>
      <vt:lpstr>Communication between BES3 and GUFI</vt:lpstr>
      <vt:lpstr>PowerPoint 演示文稿</vt:lpstr>
      <vt:lpstr>More data check results</vt:lpstr>
      <vt:lpstr>Release a data file test and merge 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zengtx</dc:creator>
  <cp:lastModifiedBy>zengtx</cp:lastModifiedBy>
  <cp:revision>271</cp:revision>
  <dcterms:created xsi:type="dcterms:W3CDTF">2025-02-21T15:15:20Z</dcterms:created>
  <dcterms:modified xsi:type="dcterms:W3CDTF">2025-03-17T11:15:11Z</dcterms:modified>
</cp:coreProperties>
</file>