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71" r:id="rId4"/>
    <p:sldId id="272" r:id="rId5"/>
    <p:sldId id="273" r:id="rId6"/>
    <p:sldId id="274" r:id="rId7"/>
    <p:sldId id="275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Higgs 250306</a:t>
            </a:r>
            <a:r>
              <a:rPr lang="zh-CN" altLang="en-US"/>
              <a:t>（有屏蔽）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964565" y="2479675"/>
          <a:ext cx="8532495" cy="25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0"/>
                <a:gridCol w="1841550"/>
                <a:gridCol w="2307882"/>
                <a:gridCol w="2307883"/>
              </a:tblGrid>
              <a:tr h="1048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Average Hit Rate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Hit Rate(MHz/cm2)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Occupancy(%)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721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I@560mm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12.32743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192.10037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206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II@640mm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 9.78797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253.95528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I@658mm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1.10219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3.43234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7.30260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II@875mm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0.15884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0.40613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11.69352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Higgs 250310</a:t>
            </a:r>
            <a:r>
              <a:rPr lang="zh-CN" altLang="en-US"/>
              <a:t>（无屏蔽）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964565" y="2479675"/>
          <a:ext cx="8532495" cy="25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0"/>
                <a:gridCol w="1841550"/>
                <a:gridCol w="2307882"/>
                <a:gridCol w="2307883"/>
              </a:tblGrid>
              <a:tr h="1048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Average Hit Rate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Hit Rate(MHz/cm2)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Occupancy(%)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721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I@560mm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12.32158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203.53048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206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II@640mm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9.79078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253.25195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I@658mm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1.10164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3.36492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7.29897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II@875mm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0.15882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0.40765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11.69234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LowZ 250306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964565" y="2479675"/>
          <a:ext cx="8532495" cy="25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0"/>
                <a:gridCol w="1841550"/>
                <a:gridCol w="2307882"/>
                <a:gridCol w="2307883"/>
              </a:tblGrid>
              <a:tr h="1048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Average Hit Rate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Hit Rate(MHz/cm2)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Occupancy(%)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721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I@560mm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46.52050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2678.41754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206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II@640mm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42.47959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2862.17391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I@658mm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10.43808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36.66666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6.48204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II@875mm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1.58551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4.28260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10.94007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LowZ 250310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964565" y="2479675"/>
          <a:ext cx="8532495" cy="25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0"/>
                <a:gridCol w="1841550"/>
                <a:gridCol w="2307882"/>
                <a:gridCol w="2307883"/>
              </a:tblGrid>
              <a:tr h="1048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Average Hit Rate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Hit Rate(MHz/cm2)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Occupancy(%)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721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I@560mm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46.45611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2567.95926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206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II@640mm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42.49460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2845.21739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I@658mm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10.42919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37.34299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6.47652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II@875mm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1.58400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4.29710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10.92964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HighZ 250306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978535" y="1630045"/>
          <a:ext cx="8532495" cy="25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0"/>
                <a:gridCol w="1841550"/>
                <a:gridCol w="2307882"/>
                <a:gridCol w="2307883"/>
              </a:tblGrid>
              <a:tr h="1048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Average Hit Rate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Hit Rate(MHz/cm2)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Occupancy(%)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721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I@560mm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129.35162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7105.81490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206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II@640mm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118.17316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7824.42424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I@658mm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28.52754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100.45454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6.51744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II@875mm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4.32101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11.62515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10.96871</a:t>
                      </a:r>
                      <a:endParaRPr lang="en-US" altLang="zh-CN" sz="1800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HighZ 250310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964565" y="2479675"/>
          <a:ext cx="8532495" cy="2548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180"/>
                <a:gridCol w="1841550"/>
                <a:gridCol w="2307882"/>
                <a:gridCol w="2307883"/>
              </a:tblGrid>
              <a:tr h="1048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Average Hit Rate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Hit Rate(MHz/cm2)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Max Occupancy(%)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721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I@560mm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129.27649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7970.35217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206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Si II@640mm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118.14467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7794.87878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/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I@658mm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28.53041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97.95959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6.51810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LYSO II@875mm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b="1">
                          <a:latin typeface="黑体" panose="02010609060101010101" charset="-122"/>
                          <a:ea typeface="黑体" panose="02010609060101010101" charset="-122"/>
                        </a:rPr>
                        <a:t>4.32056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11.656665 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10.96759</a:t>
                      </a:r>
                      <a:endParaRPr lang="en-US" altLang="zh-CN" b="1"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jEyMDhiM2I5NmI2MGFhN2NkZjIzY2I5NzNiMzliN2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1256</Words>
  <Application>WPS 演示</Application>
  <PresentationFormat>宽屏</PresentationFormat>
  <Paragraphs>259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WPS</vt:lpstr>
      <vt:lpstr>Higgs 250306（有屏蔽）</vt:lpstr>
      <vt:lpstr>Higgs 250310（无屏蔽）</vt:lpstr>
      <vt:lpstr>LowZ 250306</vt:lpstr>
      <vt:lpstr>LowZ 250310</vt:lpstr>
      <vt:lpstr>HighZ 250306</vt:lpstr>
      <vt:lpstr>HighZ 250310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Exaggerate.</cp:lastModifiedBy>
  <cp:revision>19</cp:revision>
  <dcterms:created xsi:type="dcterms:W3CDTF">2023-08-09T12:44:00Z</dcterms:created>
  <dcterms:modified xsi:type="dcterms:W3CDTF">2025-03-18T04:48:06Z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863B105ED74A4499957E048A39BD4EC1_13</vt:lpwstr>
  </property>
  <property fmtid="{D5CDD505-2E9C-101B-9397-08002B2CF9AE}" pid="3" name="KSOProductBuildVer">
    <vt:lpwstr>2052-12.1.0.20305</vt:lpwstr>
  </property>
</Properties>
</file>