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9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1A6AF2-95EE-40A0-BBCD-8A20F063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Communication test between BES3 and GUFI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A0F887-D3BB-423D-BE34-99545CC91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62501" cy="132556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Meet a problem: Send command and get no response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4 of the GEMROCs are down (first time since installed). They </a:t>
            </a:r>
            <a:r>
              <a:rPr lang="en-US" altLang="zh-CN" dirty="0"/>
              <a:t>are sending a lot of data, in a strange status.</a:t>
            </a:r>
          </a:p>
          <a:p>
            <a:pPr lvl="1"/>
            <a:r>
              <a:rPr lang="en-US" altLang="zh-CN" dirty="0"/>
              <a:t> try to understand the situation </a:t>
            </a:r>
            <a:r>
              <a:rPr lang="en-US" altLang="zh-CN" dirty="0">
                <a:sym typeface="Wingdings" panose="05000000000000000000" pitchFamily="2" charset="2"/>
              </a:rPr>
              <a:t> Alberto find t</a:t>
            </a:r>
            <a:r>
              <a:rPr lang="en-US" altLang="zh-CN" dirty="0"/>
              <a:t>ons of broadcast calls on the router from 192.168.1.194 from slow control 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8A743D0-D184-4AD2-9CCE-A8D87AC28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3615733"/>
            <a:ext cx="4200525" cy="11049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ADFE5A0-09D9-4E2A-AD9B-D55F7BD20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728" y="2997804"/>
            <a:ext cx="1928813" cy="34290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D422E660-6B5C-425E-8809-9127FC2B88C0}"/>
              </a:ext>
            </a:extLst>
          </p:cNvPr>
          <p:cNvSpPr txBox="1"/>
          <p:nvPr/>
        </p:nvSpPr>
        <p:spPr>
          <a:xfrm>
            <a:off x="838200" y="5109328"/>
            <a:ext cx="628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First talk to Si Ma to solve this problem(has been solved now) and then continue our tests at night.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824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7890</TotalTime>
  <Words>93</Words>
  <Application>Microsoft Office PowerPoint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CGEM DAQ Status and Plan</vt:lpstr>
      <vt:lpstr>Communication test between BES3 and GUFI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zengtx</cp:lastModifiedBy>
  <cp:revision>286</cp:revision>
  <dcterms:created xsi:type="dcterms:W3CDTF">2025-02-21T15:15:20Z</dcterms:created>
  <dcterms:modified xsi:type="dcterms:W3CDTF">2025-03-18T11:06:59Z</dcterms:modified>
</cp:coreProperties>
</file>