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99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B88ED-BF9B-4CF5-8DFB-8ECB02CBB05F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15CB8-73CC-452D-9172-381475608D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7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BB0C68-EC98-4F49-B4F4-19BA25FD8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F88EBFC-F709-4596-9308-C12867BC0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A276C4-EB34-4122-9F2E-702EB33C0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D5E91B-BF7D-405F-8C73-4C85831B0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94B3271-858A-48DA-B163-14F327E7C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35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3B9A64-E219-4484-8704-1242F99F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0E80520-E45C-44F2-AA39-110BC618C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2CEB81-31EE-4D26-862C-E4691FE1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2C3064-74F8-4A7B-B483-DBC293A4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E6FA07-763E-4EC3-A0EE-5657C6ADC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29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70BB448-0729-4829-ACF6-D1302B2E2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0B6B73D-0B0B-4CEB-BFC1-D778E28AA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353066-5AF1-4B72-91D9-607D8E720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EC5448-CC6D-447D-89B6-647488D1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2BE298-3323-41FC-8ED7-E4681C3B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38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F6E81C-F654-4AD0-9F28-013A8996E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C0B925-8CF0-4E8E-998A-9BAC02AFD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B1055E-D21D-462A-9BA5-CC3B28445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6C1AF6-1868-4A08-8F65-81A021AE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5DF2AC-C1A6-4AF2-A244-44E5E590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038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3A95F1-EE52-4950-BF6F-E3BA33C57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518CCE6-9639-4AE9-80AC-0B89189D1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E1D802-D069-45D8-A8C8-A9268C17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690181-6F47-4025-BEAC-124F63C5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4EF349D-4A4A-481D-BEDB-C67F0A9A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27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64FBB4-E8B9-47AC-926D-6658305E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9F23AE-2E77-4B8A-906A-C0DB9F8DA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F085A96-1C67-4209-A839-7C9CAD236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E0A870C-CB0A-4871-8AA2-B1491422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991F26A-024D-4647-B81A-44AC7E013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9BD09D8-339F-49E9-86E8-A8DFEAB6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96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3C0179-47C3-47ED-9401-A4D37C42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36616B4-1711-48D8-AA47-98A359D2B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21F1A5D-483A-4C2E-B772-C1676B1A6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C2F5249-4DE2-4780-A493-7095F92F6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2239428-5CEA-44BD-BC26-D09C02F60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3492EED-346D-4DC4-9F8C-F8DD582E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5EC103C-0F6D-4C48-9162-9D70DCBA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7B869FE-4A0C-4267-901D-D5EADB07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74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116246-10F4-4FC6-AA64-63F12B75B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97EE6C-5B0C-47ED-B796-87014962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6CD2850-1DB6-4311-BE07-C2368431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037AF5E-BDED-41F4-ACCC-40B34BB2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996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D0D0A9C-8A2B-4FB3-B2CF-781EFB5F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C12D23A-3D51-4FD0-96E9-7584FB53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33F89CF-1F3C-4211-8076-F11B084C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12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99CD9E-10A8-4BBF-8CCF-3BFEAEC9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D204EA-2EC6-4C25-B018-ABA644D3A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700E35A-5869-4604-9E51-F09CF9807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E73C7DB-970B-4C75-B439-023C4530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FC3A943-7721-4A16-AC2D-32585FE4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B59222B-E177-496D-89E6-997EB01D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69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E12D56-1E6E-4497-B2FE-90081414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3D511E4-5A0B-4955-899E-861C6BF2DD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7D0BB20-8AA0-4241-AD80-E04275719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0D53835-21FF-4073-AA17-01953315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B2CEC58-3E5C-42F8-9025-1DB3FDF69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AA5E412-D061-43D0-AD2A-00F2622E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31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8FE2A60-3AAE-4126-A1E3-112CF067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00B66DD-6230-4D97-AF61-E49B57ED1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D589F2-4318-4833-BC69-DB084E0DF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8008-26B3-4661-86AE-F824C10B3677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FD63AC-AE03-42E1-91CB-293F04DBD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35C434-747B-4709-990D-65CEE2CD0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21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35E3F4-6A20-4275-AE29-91ADFA8360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CGEM DAQ Status and Plan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94F08C9-8D8B-4A43-BFAE-E46818560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/>
              <a:t>Tingxuan</a:t>
            </a:r>
            <a:r>
              <a:rPr lang="zh-CN" altLang="en-US" dirty="0"/>
              <a:t> </a:t>
            </a:r>
            <a:r>
              <a:rPr lang="en-US" altLang="zh-CN" dirty="0"/>
              <a:t>Zeng</a:t>
            </a:r>
          </a:p>
          <a:p>
            <a:r>
              <a:rPr lang="en-US" altLang="zh-CN" dirty="0"/>
              <a:t>2025-03-18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476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1A6AF2-95EE-40A0-BBCD-8A20F0634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Communication test between BES3 and GUFI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A0F887-D3BB-423D-BE34-99545CC91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62501" cy="1325562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/>
              <a:t>Meet a problem: Send command and get no response</a:t>
            </a:r>
          </a:p>
          <a:p>
            <a:pPr lvl="1"/>
            <a:r>
              <a:rPr lang="en-US" altLang="zh-CN" dirty="0">
                <a:sym typeface="Wingdings" panose="05000000000000000000" pitchFamily="2" charset="2"/>
              </a:rPr>
              <a:t>4 of the GEMROCs are down (first time since installed). They </a:t>
            </a:r>
            <a:r>
              <a:rPr lang="en-US" altLang="zh-CN" dirty="0"/>
              <a:t>are sending a lot of data, in a strange status.</a:t>
            </a:r>
          </a:p>
          <a:p>
            <a:pPr lvl="1"/>
            <a:r>
              <a:rPr lang="en-US" altLang="zh-CN" dirty="0"/>
              <a:t> try to understand the situation </a:t>
            </a:r>
            <a:r>
              <a:rPr lang="en-US" altLang="zh-CN" dirty="0">
                <a:sym typeface="Wingdings" panose="05000000000000000000" pitchFamily="2" charset="2"/>
              </a:rPr>
              <a:t> Alberto find t</a:t>
            </a:r>
            <a:r>
              <a:rPr lang="en-US" altLang="zh-CN" dirty="0"/>
              <a:t>ons of broadcast calls on the router from 192.168.1.194 from slow control 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8A743D0-D184-4AD2-9CCE-A8D87AC289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475" y="3615733"/>
            <a:ext cx="4200525" cy="11049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AADFE5A0-09D9-4E2A-AD9B-D55F7BD20F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4728" y="2997804"/>
            <a:ext cx="1928813" cy="3429000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D422E660-6B5C-425E-8809-9127FC2B88C0}"/>
              </a:ext>
            </a:extLst>
          </p:cNvPr>
          <p:cNvSpPr txBox="1"/>
          <p:nvPr/>
        </p:nvSpPr>
        <p:spPr>
          <a:xfrm>
            <a:off x="838200" y="5109328"/>
            <a:ext cx="628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First talk to Si Ma to solve this problem(has been solved now) and then continue our tests at night.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8242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7890</TotalTime>
  <Words>93</Words>
  <Application>Microsoft Office PowerPoint</Application>
  <PresentationFormat>宽屏</PresentationFormat>
  <Paragraphs>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CGEM DAQ Status and Plan</vt:lpstr>
      <vt:lpstr>Communication test between BES3 and GUFI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zengtx</dc:creator>
  <cp:lastModifiedBy>zengtx</cp:lastModifiedBy>
  <cp:revision>286</cp:revision>
  <dcterms:created xsi:type="dcterms:W3CDTF">2025-02-21T15:15:20Z</dcterms:created>
  <dcterms:modified xsi:type="dcterms:W3CDTF">2025-03-18T11:06:59Z</dcterms:modified>
</cp:coreProperties>
</file>