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953" r:id="rId2"/>
    <p:sldId id="2620" r:id="rId3"/>
    <p:sldId id="2614" r:id="rId4"/>
    <p:sldId id="2621" r:id="rId5"/>
    <p:sldId id="2622" r:id="rId6"/>
    <p:sldId id="2623" r:id="rId7"/>
    <p:sldId id="2624" r:id="rId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3" autoAdjust="0"/>
    <p:restoredTop sz="90650" autoAdjust="0"/>
  </p:normalViewPr>
  <p:slideViewPr>
    <p:cSldViewPr>
      <p:cViewPr varScale="1">
        <p:scale>
          <a:sx n="98" d="100"/>
          <a:sy n="98" d="100"/>
        </p:scale>
        <p:origin x="147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vertex Detector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002006" y="3880713"/>
            <a:ext cx="1060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Zhijun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Liang</a:t>
            </a:r>
          </a:p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C0FC0D-0E72-E9E5-27A5-3663B926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8282" y="167163"/>
            <a:ext cx="10763325" cy="725470"/>
          </a:xfrm>
        </p:spPr>
        <p:txBody>
          <a:bodyPr/>
          <a:lstStyle/>
          <a:p>
            <a:r>
              <a:rPr lang="en-US" altLang="zh-CN" dirty="0"/>
              <a:t>COST review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81788-BA29-7B52-0CFC-5A54C3FE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B328D-33FE-89E2-1EB1-066548B957A4}"/>
              </a:ext>
            </a:extLst>
          </p:cNvPr>
          <p:cNvSpPr txBox="1"/>
          <p:nvPr/>
        </p:nvSpPr>
        <p:spPr>
          <a:xfrm>
            <a:off x="119334" y="5252925"/>
            <a:ext cx="6208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400" dirty="0"/>
              <a:t>https://latex.ihep.ac.cn/project/6745179fef5108a66841008a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A81E7A-F82B-D183-6454-81FBEDDE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8849"/>
            <a:ext cx="10972800" cy="371629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 dirty="0"/>
              <a:t>pages</a:t>
            </a:r>
            <a:r>
              <a:rPr lang="zh-CN" altLang="en-US" dirty="0"/>
              <a:t> </a:t>
            </a:r>
            <a:r>
              <a:rPr lang="en-US" altLang="zh-CN" dirty="0"/>
              <a:t>ready</a:t>
            </a:r>
            <a:r>
              <a:rPr lang="zh-CN" altLang="en-US" dirty="0"/>
              <a:t> </a:t>
            </a:r>
            <a:r>
              <a:rPr lang="en-US" altLang="zh-CN" dirty="0"/>
              <a:t>(85%)</a:t>
            </a:r>
          </a:p>
          <a:p>
            <a:pPr lvl="1"/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Introduction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(ready)</a:t>
            </a:r>
          </a:p>
          <a:p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 err="1"/>
              <a:t>Jadepix</a:t>
            </a:r>
            <a:r>
              <a:rPr lang="en-US" altLang="zh-CN" dirty="0"/>
              <a:t>/</a:t>
            </a:r>
            <a:r>
              <a:rPr lang="en-US" altLang="zh-CN" dirty="0" err="1"/>
              <a:t>Taichu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lvl="1"/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(just</a:t>
            </a:r>
            <a:r>
              <a:rPr lang="zh-CN" altLang="en-US" dirty="0"/>
              <a:t> </a:t>
            </a:r>
            <a:r>
              <a:rPr lang="en-US" altLang="zh-CN" dirty="0"/>
              <a:t>upload)</a:t>
            </a:r>
          </a:p>
          <a:p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lvl="1"/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Mechanics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marL="0" indent="0">
              <a:buNone/>
            </a:pP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2F8FD-EC14-EBBD-4F6B-3E28985A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86" y="128711"/>
            <a:ext cx="5834798" cy="64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E1E236-A05E-0654-5262-5B299DAD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40" y="1036969"/>
            <a:ext cx="11909920" cy="484030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Introduction: missing why we choose 65nm ?  Power issue ?</a:t>
            </a:r>
            <a:r>
              <a:rPr lang="zh-CN" altLang="en-US" dirty="0"/>
              <a:t> </a:t>
            </a:r>
            <a:r>
              <a:rPr lang="en-US" altLang="zh-CN" dirty="0"/>
              <a:t>--》</a:t>
            </a:r>
            <a:r>
              <a:rPr lang="zh-CN" altLang="en-US" dirty="0"/>
              <a:t> </a:t>
            </a:r>
            <a:r>
              <a:rPr lang="en-US" altLang="zh-CN" dirty="0"/>
              <a:t>ZL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R &amp; D: missing general overview, roadmap, missing ref to ALICE … 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ZL</a:t>
            </a:r>
            <a:r>
              <a:rPr lang="zh-CN" altLang="en-US" dirty="0">
                <a:sym typeface="Wingdings" pitchFamily="2" charset="2"/>
              </a:rPr>
              <a:t> </a:t>
            </a:r>
            <a:endParaRPr lang="en-US" altLang="zh-CN" dirty="0"/>
          </a:p>
          <a:p>
            <a:r>
              <a:rPr lang="en-US" altLang="zh-CN" dirty="0"/>
              <a:t>R &amp; D: vertex prototype description was scattered in many sections</a:t>
            </a:r>
          </a:p>
          <a:p>
            <a:pPr lvl="1"/>
            <a:r>
              <a:rPr lang="en-US" altLang="zh-CN" dirty="0"/>
              <a:t>Should put them together around 4.3.3 </a:t>
            </a:r>
          </a:p>
          <a:p>
            <a:r>
              <a:rPr lang="en-US" altLang="zh-CN" dirty="0"/>
              <a:t>Design : Taichu3 </a:t>
            </a:r>
            <a:r>
              <a:rPr lang="en-US" altLang="zh-CN" dirty="0">
                <a:sym typeface="Wingdings" pitchFamily="2" charset="2"/>
              </a:rPr>
              <a:t> </a:t>
            </a:r>
            <a:r>
              <a:rPr lang="en-US" altLang="zh-CN" dirty="0" err="1">
                <a:sym typeface="Wingdings" pitchFamily="2" charset="2"/>
              </a:rPr>
              <a:t>Taichu</a:t>
            </a:r>
            <a:r>
              <a:rPr lang="en-US" altLang="zh-CN" dirty="0">
                <a:sym typeface="Wingdings" pitchFamily="2" charset="2"/>
              </a:rPr>
              <a:t> or </a:t>
            </a:r>
            <a:r>
              <a:rPr lang="en-US" altLang="zh-CN" dirty="0" err="1">
                <a:sym typeface="Wingdings" pitchFamily="2" charset="2"/>
              </a:rPr>
              <a:t>Taichu</a:t>
            </a:r>
            <a:r>
              <a:rPr lang="en-US" altLang="zh-CN" dirty="0">
                <a:sym typeface="Wingdings" pitchFamily="2" charset="2"/>
              </a:rPr>
              <a:t> Serial 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 err="1">
                <a:sym typeface="Wingdings" pitchFamily="2" charset="2"/>
              </a:rPr>
              <a:t>Ying,Xiaomin</a:t>
            </a:r>
            <a:r>
              <a:rPr lang="zh-CN" altLang="en-US" dirty="0">
                <a:sym typeface="Wingdings" pitchFamily="2" charset="2"/>
              </a:rPr>
              <a:t> </a:t>
            </a:r>
            <a:endParaRPr lang="en-US" altLang="zh-CN" dirty="0">
              <a:sym typeface="Wingdings" pitchFamily="2" charset="2"/>
            </a:endParaRPr>
          </a:p>
          <a:p>
            <a:r>
              <a:rPr lang="en-US" altLang="zh-CN" dirty="0">
                <a:sym typeface="Wingdings" pitchFamily="2" charset="2"/>
              </a:rPr>
              <a:t>Add roadmap for future development 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Weiwei</a:t>
            </a:r>
          </a:p>
          <a:p>
            <a:r>
              <a:rPr lang="en-US" altLang="zh-CN" dirty="0">
                <a:sym typeface="Wingdings" pitchFamily="2" charset="2"/>
              </a:rPr>
              <a:t>Design section, There are too many details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 err="1">
                <a:sym typeface="Wingdings" pitchFamily="2" charset="2"/>
              </a:rPr>
              <a:t>xiaomin</a:t>
            </a:r>
            <a:endParaRPr lang="en-US" altLang="zh-CN" dirty="0">
              <a:sym typeface="Wingdings" pitchFamily="2" charset="2"/>
            </a:endParaRPr>
          </a:p>
          <a:p>
            <a:pPr lvl="1"/>
            <a:r>
              <a:rPr lang="en-US" altLang="zh-CN" dirty="0">
                <a:sym typeface="Wingdings" pitchFamily="2" charset="2"/>
              </a:rPr>
              <a:t>should remove some of the content </a:t>
            </a:r>
          </a:p>
          <a:p>
            <a:r>
              <a:rPr lang="en-US" altLang="zh-CN" dirty="0">
                <a:sym typeface="Wingdings" pitchFamily="2" charset="2"/>
              </a:rPr>
              <a:t>Performance should move to after </a:t>
            </a:r>
            <a:r>
              <a:rPr lang="en-US" dirty="0"/>
              <a:t>Mechanics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E3635-4033-0011-345B-AEF4C227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Feedback from Yifang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1505-A867-E163-D633-D8046259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87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866EBC-914D-E7A3-3BBE-B6868DA57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TaichuPix-3 </a:t>
            </a:r>
            <a:r>
              <a:rPr lang="en-CN" dirty="0">
                <a:sym typeface="Wingdings" pitchFamily="2" charset="2"/>
              </a:rPr>
              <a:t> TaichuPix or other name for future chip </a:t>
            </a:r>
            <a:endParaRPr lang="en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DDE18D-CB08-7A8C-1A60-3F503E71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CN" dirty="0"/>
              <a:t>igure issue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FD63A-B7ED-606E-5311-5BF25B9C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CE36B-A6E2-758D-BA25-2740BC75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101505"/>
            <a:ext cx="10227938" cy="36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8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68F616-9796-0064-0601-2CAC13F87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8" y="1008848"/>
            <a:ext cx="10972800" cy="4840303"/>
          </a:xfrm>
        </p:spPr>
        <p:txBody>
          <a:bodyPr/>
          <a:lstStyle/>
          <a:p>
            <a:r>
              <a:rPr lang="en-US" dirty="0"/>
              <a:t>Too details, S</a:t>
            </a:r>
            <a:r>
              <a:rPr lang="en-CN" dirty="0"/>
              <a:t>uggest to remove</a:t>
            </a:r>
          </a:p>
          <a:p>
            <a:r>
              <a:rPr lang="en-US" dirty="0"/>
              <a:t>A</a:t>
            </a:r>
            <a:r>
              <a:rPr lang="en-CN" dirty="0"/>
              <a:t>ppendpix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DCF23B-4370-0033-0A60-E54F2A7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CN" dirty="0"/>
              <a:t>igure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C0093-CA52-B13A-66CF-1F21522E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0C9F8-0C33-227A-F757-7F9215C4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1265459"/>
            <a:ext cx="6262464" cy="5266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F43D2-47C4-04C5-9E7E-644949AFB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9" y="2235038"/>
            <a:ext cx="5495571" cy="418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2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D100C5-F831-B652-4F95-4D04BFB45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CN" dirty="0"/>
              <a:t>bsolute number has no meaning, fraction </a:t>
            </a:r>
          </a:p>
          <a:p>
            <a:r>
              <a:rPr lang="en-US" dirty="0"/>
              <a:t>H</a:t>
            </a:r>
            <a:r>
              <a:rPr lang="en-CN" dirty="0"/>
              <a:t>it efficiency, track efficiency, alignment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4124B4-501A-F8B5-6B5B-F0D9B3DD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CN" dirty="0"/>
              <a:t>igure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56B86-895D-BC29-F539-57B910F9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4EF97-AC90-35D4-B54C-47F4F168C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461567"/>
            <a:ext cx="7106256" cy="43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6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0A87DF-E130-C48C-C780-F04935B5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ITS3 TDR， </a:t>
            </a:r>
          </a:p>
          <a:p>
            <a:pPr lvl="1"/>
            <a:r>
              <a:rPr lang="en-US" dirty="0"/>
              <a:t>2490 </a:t>
            </a:r>
            <a:r>
              <a:rPr lang="en-US" dirty="0" err="1"/>
              <a:t>kCHF</a:t>
            </a:r>
            <a:r>
              <a:rPr lang="en-US" dirty="0"/>
              <a:t> R&amp;D (2 engineering)</a:t>
            </a:r>
          </a:p>
          <a:p>
            <a:pPr lvl="1"/>
            <a:r>
              <a:rPr lang="en-US" dirty="0"/>
              <a:t>3592 </a:t>
            </a:r>
            <a:r>
              <a:rPr lang="en-US" dirty="0" err="1"/>
              <a:t>kCHF</a:t>
            </a:r>
            <a:r>
              <a:rPr lang="en-US" dirty="0"/>
              <a:t> CI (all items , 2 engineering, most from TJ )</a:t>
            </a:r>
            <a:endParaRPr lang="en-CN" dirty="0"/>
          </a:p>
          <a:p>
            <a:endParaRPr lang="en-US" dirty="0"/>
          </a:p>
          <a:p>
            <a:r>
              <a:rPr lang="en-US" dirty="0"/>
              <a:t>CEPC vertex </a:t>
            </a:r>
          </a:p>
          <a:p>
            <a:pPr lvl="1"/>
            <a:r>
              <a:rPr lang="en-US" dirty="0"/>
              <a:t>Two masks </a:t>
            </a:r>
          </a:p>
          <a:p>
            <a:pPr lvl="1"/>
            <a:r>
              <a:rPr lang="en-US" dirty="0"/>
              <a:t>Two </a:t>
            </a:r>
            <a:r>
              <a:rPr lang="en-US" dirty="0" err="1"/>
              <a:t>engineerings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ADC32D-6525-E4C0-848E-08665112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CN" dirty="0"/>
              <a:t>ost estimation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D3332-0DB3-DB2A-A1D9-D1F7F91C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15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46484</TotalTime>
  <Words>251</Words>
  <Application>Microsoft Macintosh PowerPoint</Application>
  <PresentationFormat>Widescreen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Presentation</vt:lpstr>
      <vt:lpstr>COST review</vt:lpstr>
      <vt:lpstr>Feedback from Yifang</vt:lpstr>
      <vt:lpstr>Figure issue </vt:lpstr>
      <vt:lpstr>Figure </vt:lpstr>
      <vt:lpstr>Figure </vt:lpstr>
      <vt:lpstr>Cost estimation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Microsoft Office User</cp:lastModifiedBy>
  <cp:revision>2261</cp:revision>
  <cp:lastPrinted>2022-11-06T05:19:21Z</cp:lastPrinted>
  <dcterms:created xsi:type="dcterms:W3CDTF">2012-09-04T11:33:36Z</dcterms:created>
  <dcterms:modified xsi:type="dcterms:W3CDTF">2025-03-20T06:03:28Z</dcterms:modified>
</cp:coreProperties>
</file>