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邹 世明" userId="138fa2c4e491f894" providerId="LiveId" clId="{B7D308DB-6CD1-4685-8D83-AA8D5E7A7F6D}"/>
    <pc:docChg chg="modSld">
      <pc:chgData name="邹 世明" userId="138fa2c4e491f894" providerId="LiveId" clId="{B7D308DB-6CD1-4685-8D83-AA8D5E7A7F6D}" dt="2025-03-20T08:58:03.657" v="0" actId="20577"/>
      <pc:docMkLst>
        <pc:docMk/>
      </pc:docMkLst>
      <pc:sldChg chg="modSp mod">
        <pc:chgData name="邹 世明" userId="138fa2c4e491f894" providerId="LiveId" clId="{B7D308DB-6CD1-4685-8D83-AA8D5E7A7F6D}" dt="2025-03-20T08:58:03.657" v="0" actId="20577"/>
        <pc:sldMkLst>
          <pc:docMk/>
          <pc:sldMk cId="904751335" sldId="257"/>
        </pc:sldMkLst>
        <pc:spChg chg="mod">
          <ac:chgData name="邹 世明" userId="138fa2c4e491f894" providerId="LiveId" clId="{B7D308DB-6CD1-4685-8D83-AA8D5E7A7F6D}" dt="2025-03-20T08:58:03.657" v="0" actId="20577"/>
          <ac:spMkLst>
            <pc:docMk/>
            <pc:sldMk cId="904751335" sldId="257"/>
            <ac:spMk id="30" creationId="{A09F9E17-8BA6-1470-A470-4F87EA649E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14A63D-7000-6636-C55E-1F6D4F8C7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D7D1D08-FB27-FCF5-B5C4-DED66CAA8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BBB529-494B-9054-6F12-A95CCEFC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52FB22-1EB8-CA67-9A3E-2E4FB68D2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16E5C8-9727-5908-BF64-4E7A9A83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9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3C183D-7F8A-C207-227F-B1DCD7988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C595D1C-93AF-58B7-6D81-4D13941DF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5631D6-E714-CF40-BD81-84215EF9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477070-EF85-97D1-F940-CF7C7932C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EFAF64-2674-0680-D36B-B386E65F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3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90E29AD-4CE0-20D4-93B5-543AC7228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3AE746C-CA18-C4E5-F36F-72D095164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C5A31B-47CB-97BE-9385-7ABCC5CD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B64D7C-108C-F19D-3911-A2166FD8B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96BFFA-4CE2-46B0-7125-DAE7CEC8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76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270DE1-AA01-A0B8-2FD3-6AA0F5214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1BD5DA-0FA8-E39B-8BC7-E0201FAA8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67D5CD-80E7-B7AB-1A6B-8D14A757D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E0A15B-3672-C936-5F24-C11C8E32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99BD7C-FC19-44C1-FE59-175DE16D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40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089038-1BA1-7535-4B13-4ADCE1DE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3E28CB-AA39-E375-0580-5233961FC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90DCCD-E5D0-BAAB-3961-3F8AB3D5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7218B3-3F7F-E711-395E-D3AA9FC56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6F80EF-5C83-7C7B-746E-570A950BC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A13BE8-D0E8-49C5-02C6-6AEB86461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BA9CA3-4826-98FD-9A1D-610F64ECC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E07D59C-3E36-C591-1D45-DF76F1CD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81B66D-7CC7-C150-FB94-979ABBB1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F21FFEA-C464-7A88-99C6-DCEA20C64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A3F0F50-62D5-BC04-07FE-F180BDD8D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6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09FDAA-02D1-0802-4F9D-23F753AB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109682-3B7F-B27A-1B32-81A03BFC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2279FFD-4A44-7BA7-1830-324F5F73B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B34BFBA-E459-FD7A-445B-0EF44B736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E2481AC-57A3-9565-2629-B43E12D6E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3D1EFAC-9E6F-CCCF-B618-5F81D2F2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7A7AF7A-CAD7-BD24-42AE-C78348DF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081C1B9-B2AC-D18E-4DE2-90453E92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17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2D4908-4004-854E-3E59-1B7ADC18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5B6657-70FD-4F54-49F8-F170424B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7E729A5-D40A-1961-360A-8B1B5135C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FC99202-8DDB-AF10-A878-3DD0B85C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74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A1DD2E6-5626-5E28-0958-1AA80C7A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D0F7C5F-B34B-9607-8AF8-F8BBC4B2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1366725-1A55-0814-7C41-A134C56B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9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F3A943-5ED5-40D0-F72B-0013E1F5D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9A48CB-2347-C6C8-93E8-56336AA7C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117CE96-C619-7B4E-544A-7F703705A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420E53-98AB-ADDC-E158-BC7BC0D4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87BD56-883A-E365-87BE-714537EB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CBB7556-822B-B465-B34C-AD5BCC96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565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87D776-3F28-D5D2-74C2-39AA762A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7AA8D5F-8D8E-F6AF-66AB-18D3D763B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B8FC77D-1D21-2E97-625C-6E473045D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C0E99B-8BC8-8DA3-7717-0869B1BC9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116E8D-3D6C-423C-ED45-7C7831B3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1AE96A-530C-C13B-A1C0-44EA7AB5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6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853BF48-79BB-1D6D-79A7-0A33E6BD9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69AE43-7A37-22F6-99D0-F4B78F910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2C0145-89FA-E90B-0BEB-B4C694D2F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F61D5-40BA-4CF4-BDDE-5670BBD1B9F4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7FB80D-017F-B28E-6ADD-0F9E0126F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D65B8A-2088-FC40-CA67-97B4B69C23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7C4E9-F033-4948-B06A-884B8477F1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64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3188A3-A48E-46A5-BCE4-FADDED5D69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大塑闪效率测试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7295E4-71F3-A307-8F80-2B1BDCF59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邹世明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2025/03/20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13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31AA9479-8C92-3414-46A0-E1CE87386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0" b="23260"/>
          <a:stretch/>
        </p:blipFill>
        <p:spPr>
          <a:xfrm rot="16200000">
            <a:off x="-398887" y="1717632"/>
            <a:ext cx="4565745" cy="2375941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565D1928-054C-67D8-DF75-9E5BD848F1E6}"/>
              </a:ext>
            </a:extLst>
          </p:cNvPr>
          <p:cNvSpPr/>
          <p:nvPr/>
        </p:nvSpPr>
        <p:spPr>
          <a:xfrm>
            <a:off x="793448" y="1245442"/>
            <a:ext cx="449705" cy="382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2DBB9D8-699F-E74F-2C4C-704C956F4A3C}"/>
              </a:ext>
            </a:extLst>
          </p:cNvPr>
          <p:cNvSpPr txBox="1"/>
          <p:nvPr/>
        </p:nvSpPr>
        <p:spPr>
          <a:xfrm>
            <a:off x="1018300" y="1627692"/>
            <a:ext cx="1026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8EABBAB-226A-2D55-08C5-A0B07986B6DE}"/>
              </a:ext>
            </a:extLst>
          </p:cNvPr>
          <p:cNvSpPr txBox="1"/>
          <p:nvPr/>
        </p:nvSpPr>
        <p:spPr>
          <a:xfrm>
            <a:off x="529252" y="188963"/>
            <a:ext cx="63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E05282A-21BE-0DD6-E414-1E3E75822122}"/>
              </a:ext>
            </a:extLst>
          </p:cNvPr>
          <p:cNvSpPr txBox="1"/>
          <p:nvPr/>
        </p:nvSpPr>
        <p:spPr>
          <a:xfrm>
            <a:off x="1246904" y="177827"/>
            <a:ext cx="63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59B3730-B6C1-F156-4C7E-1B6FA5EAF1F7}"/>
              </a:ext>
            </a:extLst>
          </p:cNvPr>
          <p:cNvSpPr txBox="1"/>
          <p:nvPr/>
        </p:nvSpPr>
        <p:spPr>
          <a:xfrm>
            <a:off x="2045126" y="177827"/>
            <a:ext cx="82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B75696C-7A0F-8501-F38E-EE5D45E73215}"/>
              </a:ext>
            </a:extLst>
          </p:cNvPr>
          <p:cNvSpPr txBox="1"/>
          <p:nvPr/>
        </p:nvSpPr>
        <p:spPr>
          <a:xfrm>
            <a:off x="62679" y="5231664"/>
            <a:ext cx="118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Readout1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AA932D0A-B6D3-96AE-62CF-EE9EDBAD6639}"/>
              </a:ext>
            </a:extLst>
          </p:cNvPr>
          <p:cNvSpPr/>
          <p:nvPr/>
        </p:nvSpPr>
        <p:spPr>
          <a:xfrm>
            <a:off x="793448" y="4013625"/>
            <a:ext cx="449705" cy="382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6C7F4434-EDF5-1569-5BF7-79E954C4B6A1}"/>
              </a:ext>
            </a:extLst>
          </p:cNvPr>
          <p:cNvSpPr/>
          <p:nvPr/>
        </p:nvSpPr>
        <p:spPr>
          <a:xfrm>
            <a:off x="1177573" y="4191832"/>
            <a:ext cx="449705" cy="382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C16C3516-6FC7-FC71-03B1-4F6FC105FDA7}"/>
              </a:ext>
            </a:extLst>
          </p:cNvPr>
          <p:cNvSpPr/>
          <p:nvPr/>
        </p:nvSpPr>
        <p:spPr>
          <a:xfrm>
            <a:off x="1595421" y="4307903"/>
            <a:ext cx="449705" cy="382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74933CB3-92BD-6D8A-119A-A690872F1E89}"/>
              </a:ext>
            </a:extLst>
          </p:cNvPr>
          <p:cNvSpPr/>
          <p:nvPr/>
        </p:nvSpPr>
        <p:spPr>
          <a:xfrm>
            <a:off x="2108837" y="4469252"/>
            <a:ext cx="449705" cy="382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32C27854-2E13-F99C-9DEE-9F291850B396}"/>
              </a:ext>
            </a:extLst>
          </p:cNvPr>
          <p:cNvCxnSpPr/>
          <p:nvPr/>
        </p:nvCxnSpPr>
        <p:spPr>
          <a:xfrm flipH="1">
            <a:off x="568590" y="4395875"/>
            <a:ext cx="352275" cy="8681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466C5A15-F417-8BE9-5332-04C5643C565A}"/>
              </a:ext>
            </a:extLst>
          </p:cNvPr>
          <p:cNvCxnSpPr>
            <a:cxnSpLocks/>
          </p:cNvCxnSpPr>
          <p:nvPr/>
        </p:nvCxnSpPr>
        <p:spPr>
          <a:xfrm flipH="1">
            <a:off x="984576" y="4579535"/>
            <a:ext cx="463759" cy="123165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E5394C8D-5AA2-CE43-04AB-9D0E7F7F60C5}"/>
              </a:ext>
            </a:extLst>
          </p:cNvPr>
          <p:cNvSpPr txBox="1"/>
          <p:nvPr/>
        </p:nvSpPr>
        <p:spPr>
          <a:xfrm>
            <a:off x="225234" y="5731617"/>
            <a:ext cx="118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Readout2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58614EB-FBBB-1F60-83C3-07C8BB0DD4C3}"/>
              </a:ext>
            </a:extLst>
          </p:cNvPr>
          <p:cNvCxnSpPr>
            <a:cxnSpLocks/>
          </p:cNvCxnSpPr>
          <p:nvPr/>
        </p:nvCxnSpPr>
        <p:spPr>
          <a:xfrm flipH="1">
            <a:off x="1749064" y="4683482"/>
            <a:ext cx="93698" cy="73284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C404BA7B-152F-56D8-D68B-903DC70B38D7}"/>
              </a:ext>
            </a:extLst>
          </p:cNvPr>
          <p:cNvSpPr txBox="1"/>
          <p:nvPr/>
        </p:nvSpPr>
        <p:spPr>
          <a:xfrm>
            <a:off x="1147131" y="5428763"/>
            <a:ext cx="118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Readout3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5B168B38-6B07-E3EA-DD2A-D92751F98061}"/>
              </a:ext>
            </a:extLst>
          </p:cNvPr>
          <p:cNvCxnSpPr>
            <a:cxnSpLocks/>
          </p:cNvCxnSpPr>
          <p:nvPr/>
        </p:nvCxnSpPr>
        <p:spPr>
          <a:xfrm>
            <a:off x="2398803" y="4830598"/>
            <a:ext cx="30443" cy="9805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B2C8373F-EA47-2A9A-9897-37E8782B51E2}"/>
              </a:ext>
            </a:extLst>
          </p:cNvPr>
          <p:cNvSpPr txBox="1"/>
          <p:nvPr/>
        </p:nvSpPr>
        <p:spPr>
          <a:xfrm>
            <a:off x="1867118" y="5764380"/>
            <a:ext cx="118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Readout4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A09F9E17-8BA6-1470-A470-4F87EA649E9E}"/>
              </a:ext>
            </a:extLst>
          </p:cNvPr>
          <p:cNvSpPr txBox="1"/>
          <p:nvPr/>
        </p:nvSpPr>
        <p:spPr>
          <a:xfrm>
            <a:off x="0" y="6203009"/>
            <a:ext cx="4639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Trigger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分别放置在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Left,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Mid, Right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测试三组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另一端面等距摆放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块读出板（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MPPC_4S3P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112B485C-B12A-AE4C-3D97-E0A158534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956" y="697060"/>
            <a:ext cx="2784200" cy="2145026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E92C2D8E-C034-4973-820E-48C3DFEA50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8726" y="697060"/>
            <a:ext cx="2781051" cy="2145026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5953DD1E-7DCE-DCCF-1EA6-6808E0694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0348" y="714236"/>
            <a:ext cx="2766566" cy="2145026"/>
          </a:xfrm>
          <a:prstGeom prst="rect">
            <a:avLst/>
          </a:prstGeom>
        </p:spPr>
      </p:pic>
      <p:sp>
        <p:nvSpPr>
          <p:cNvPr id="37" name="矩形 36">
            <a:extLst>
              <a:ext uri="{FF2B5EF4-FFF2-40B4-BE49-F238E27FC236}">
                <a16:creationId xmlns:a16="http://schemas.microsoft.com/office/drawing/2014/main" id="{1BCDC6F5-752E-13B0-A372-4E0251CDD6A4}"/>
              </a:ext>
            </a:extLst>
          </p:cNvPr>
          <p:cNvSpPr/>
          <p:nvPr/>
        </p:nvSpPr>
        <p:spPr>
          <a:xfrm>
            <a:off x="3296809" y="112427"/>
            <a:ext cx="8895191" cy="289310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B39F3FF-EA4B-3D6D-BDBD-1ED2DE351497}"/>
              </a:ext>
            </a:extLst>
          </p:cNvPr>
          <p:cNvSpPr txBox="1"/>
          <p:nvPr/>
        </p:nvSpPr>
        <p:spPr>
          <a:xfrm>
            <a:off x="3657600" y="188963"/>
            <a:ext cx="2701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未贴铝箔结果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2085F358-E896-7C8B-631C-919A2946050A}"/>
              </a:ext>
            </a:extLst>
          </p:cNvPr>
          <p:cNvSpPr txBox="1"/>
          <p:nvPr/>
        </p:nvSpPr>
        <p:spPr>
          <a:xfrm>
            <a:off x="5216393" y="1067235"/>
            <a:ext cx="63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F54E230C-004B-F4BE-9E32-0B91C5C5A84E}"/>
              </a:ext>
            </a:extLst>
          </p:cNvPr>
          <p:cNvSpPr txBox="1"/>
          <p:nvPr/>
        </p:nvSpPr>
        <p:spPr>
          <a:xfrm>
            <a:off x="8152301" y="1069862"/>
            <a:ext cx="63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0D9BA5C8-B5C6-0774-EED1-2973E9EFBFB7}"/>
              </a:ext>
            </a:extLst>
          </p:cNvPr>
          <p:cNvSpPr txBox="1"/>
          <p:nvPr/>
        </p:nvSpPr>
        <p:spPr>
          <a:xfrm>
            <a:off x="11057855" y="1067235"/>
            <a:ext cx="82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F272E956-9BAC-C709-B320-10384E47406D}"/>
              </a:ext>
            </a:extLst>
          </p:cNvPr>
          <p:cNvSpPr/>
          <p:nvPr/>
        </p:nvSpPr>
        <p:spPr>
          <a:xfrm>
            <a:off x="3296809" y="3167393"/>
            <a:ext cx="8895191" cy="289310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880F08B1-972D-A98D-F07C-2569B3FC0415}"/>
              </a:ext>
            </a:extLst>
          </p:cNvPr>
          <p:cNvSpPr txBox="1"/>
          <p:nvPr/>
        </p:nvSpPr>
        <p:spPr>
          <a:xfrm>
            <a:off x="3657600" y="3338956"/>
            <a:ext cx="2701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贴铝箔结果</a:t>
            </a: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DCAD4558-8068-1A93-8A90-2ED4704851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9777" y="3776742"/>
            <a:ext cx="2847137" cy="2149519"/>
          </a:xfrm>
          <a:prstGeom prst="rect">
            <a:avLst/>
          </a:prstGeom>
        </p:spPr>
      </p:pic>
      <p:pic>
        <p:nvPicPr>
          <p:cNvPr id="49" name="图片 48">
            <a:extLst>
              <a:ext uri="{FF2B5EF4-FFF2-40B4-BE49-F238E27FC236}">
                <a16:creationId xmlns:a16="http://schemas.microsoft.com/office/drawing/2014/main" id="{24E98A33-0E40-FDDB-8CAE-DDE6F5EE6A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8156" y="3743643"/>
            <a:ext cx="2814933" cy="2182618"/>
          </a:xfrm>
          <a:prstGeom prst="rect">
            <a:avLst/>
          </a:prstGeom>
        </p:spPr>
      </p:pic>
      <p:pic>
        <p:nvPicPr>
          <p:cNvPr id="51" name="图片 50">
            <a:extLst>
              <a:ext uri="{FF2B5EF4-FFF2-40B4-BE49-F238E27FC236}">
                <a16:creationId xmlns:a16="http://schemas.microsoft.com/office/drawing/2014/main" id="{BC87534D-0EF5-E229-C1BF-540913511D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58555" y="3755775"/>
            <a:ext cx="2824351" cy="2182618"/>
          </a:xfrm>
          <a:prstGeom prst="rect">
            <a:avLst/>
          </a:prstGeom>
        </p:spPr>
      </p:pic>
      <p:sp>
        <p:nvSpPr>
          <p:cNvPr id="52" name="文本框 51">
            <a:extLst>
              <a:ext uri="{FF2B5EF4-FFF2-40B4-BE49-F238E27FC236}">
                <a16:creationId xmlns:a16="http://schemas.microsoft.com/office/drawing/2014/main" id="{9652520B-68C8-6842-F4C9-231D5D70E667}"/>
              </a:ext>
            </a:extLst>
          </p:cNvPr>
          <p:cNvSpPr txBox="1"/>
          <p:nvPr/>
        </p:nvSpPr>
        <p:spPr>
          <a:xfrm>
            <a:off x="6708098" y="6254743"/>
            <a:ext cx="3185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单光子幅度近似为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 mV</a:t>
            </a:r>
            <a:endParaRPr lang="zh-CN" alt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5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</Words>
  <Application>Microsoft Office PowerPoint</Application>
  <PresentationFormat>宽屏</PresentationFormat>
  <Paragraphs>19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宋体</vt:lpstr>
      <vt:lpstr>Arial</vt:lpstr>
      <vt:lpstr>Times New Roman</vt:lpstr>
      <vt:lpstr>Office 主题​​</vt:lpstr>
      <vt:lpstr>大塑闪效率测试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邹 世明</dc:creator>
  <cp:lastModifiedBy>邹 世明</cp:lastModifiedBy>
  <cp:revision>1</cp:revision>
  <dcterms:created xsi:type="dcterms:W3CDTF">2025-03-20T08:17:23Z</dcterms:created>
  <dcterms:modified xsi:type="dcterms:W3CDTF">2025-03-20T08:58:10Z</dcterms:modified>
</cp:coreProperties>
</file>