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03" r:id="rId3"/>
    <p:sldId id="304" r:id="rId4"/>
    <p:sldId id="30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98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DAQ Status and Plan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zh-CN" altLang="en-US" dirty="0"/>
              <a:t> </a:t>
            </a:r>
            <a:r>
              <a:rPr lang="en-US" altLang="zh-CN" dirty="0"/>
              <a:t>Zeng</a:t>
            </a:r>
          </a:p>
          <a:p>
            <a:r>
              <a:rPr lang="en-US" altLang="zh-CN" dirty="0"/>
              <a:t>2025-03-20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81BBDD-0CA9-4ABB-88AA-69A7637FF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65816" cy="1325563"/>
          </a:xfrm>
        </p:spPr>
        <p:txBody>
          <a:bodyPr/>
          <a:lstStyle/>
          <a:p>
            <a:r>
              <a:rPr lang="en-US" altLang="zh-CN" dirty="0"/>
              <a:t>Continue to debug the </a:t>
            </a:r>
            <a:r>
              <a:rPr lang="en-US" altLang="zh-CN" dirty="0" err="1"/>
              <a:t>EventFilter</a:t>
            </a:r>
            <a:r>
              <a:rPr lang="en-US" altLang="zh-CN" dirty="0"/>
              <a:t>/</a:t>
            </a:r>
            <a:r>
              <a:rPr lang="en-US" altLang="zh-CN" dirty="0" err="1"/>
              <a:t>DQMServer</a:t>
            </a:r>
            <a:r>
              <a:rPr lang="en-US" altLang="zh-CN" dirty="0"/>
              <a:t> errors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1532B5-0CD3-4D72-8CC6-C8B9410B4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Compared the xml files with stable version. It’s consistent.</a:t>
            </a:r>
          </a:p>
          <a:p>
            <a:r>
              <a:rPr lang="en-US" altLang="zh-CN" dirty="0"/>
              <a:t>Copy another base source code and run </a:t>
            </a:r>
            <a:r>
              <a:rPr lang="en-US" altLang="zh-CN" dirty="0">
                <a:sym typeface="Wingdings" panose="05000000000000000000" pitchFamily="2" charset="2"/>
              </a:rPr>
              <a:t> it also had those errors.  errors comes from </a:t>
            </a:r>
            <a:r>
              <a:rPr lang="en-US" altLang="zh-CN" dirty="0" err="1">
                <a:sym typeface="Wingdings" panose="05000000000000000000" pitchFamily="2" charset="2"/>
              </a:rPr>
              <a:t>fillEvent</a:t>
            </a:r>
            <a:r>
              <a:rPr lang="en-US" altLang="zh-CN" dirty="0">
                <a:sym typeface="Wingdings" panose="05000000000000000000" pitchFamily="2" charset="2"/>
              </a:rPr>
              <a:t>() of the OHFTask.cxx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F4CE5B3-9692-4EE6-A120-ED93790D9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590" y="4360790"/>
            <a:ext cx="7334250" cy="15811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BE57B58-58FD-46AA-89BF-6AA6B05512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156" y="3429000"/>
            <a:ext cx="4343693" cy="300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2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BCFEEC-A34A-447F-8954-F294251F2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445" y="260775"/>
            <a:ext cx="10515600" cy="1040124"/>
          </a:xfrm>
        </p:spPr>
        <p:txBody>
          <a:bodyPr/>
          <a:lstStyle/>
          <a:p>
            <a:r>
              <a:rPr lang="en-US" altLang="zh-CN" dirty="0">
                <a:sym typeface="Wingdings" panose="05000000000000000000" pitchFamily="2" charset="2"/>
              </a:rPr>
              <a:t>Compare the libraries and executables within base source code and the stale version</a:t>
            </a:r>
            <a:endParaRPr lang="zh-CN" altLang="en-US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C228090-5153-43B7-B6D2-C7C26A56B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371" y="1289115"/>
            <a:ext cx="4424076" cy="485240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0A36EEB-04C0-4FFC-BA64-EF337AE49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21" y="1489435"/>
            <a:ext cx="6686550" cy="13716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FFCAD98-2938-41AC-A85F-C035EF780A44}"/>
              </a:ext>
            </a:extLst>
          </p:cNvPr>
          <p:cNvSpPr txBox="1"/>
          <p:nvPr/>
        </p:nvSpPr>
        <p:spPr>
          <a:xfrm>
            <a:off x="477821" y="3186260"/>
            <a:ext cx="6033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</a:t>
            </a:r>
            <a:r>
              <a:rPr lang="en-US" altLang="zh-CN" dirty="0" err="1"/>
              <a:t>ohf</a:t>
            </a:r>
            <a:r>
              <a:rPr lang="en-US" altLang="zh-CN" dirty="0"/>
              <a:t> libs and executables in stable version are older than the  base source code.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84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790DFC-3317-4DBD-BF88-6FCBC11E3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FAD02D-4F64-4D88-B74C-5A0CD23C3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36569"/>
          </a:xfrm>
        </p:spPr>
        <p:txBody>
          <a:bodyPr/>
          <a:lstStyle/>
          <a:p>
            <a:r>
              <a:rPr lang="en-US" altLang="zh-CN" dirty="0"/>
              <a:t>The errors maybe because the stable version is older than the base source code.</a:t>
            </a:r>
          </a:p>
          <a:p>
            <a:r>
              <a:rPr lang="en-US" altLang="zh-CN" dirty="0"/>
              <a:t>The errors are not come from the new added CGEM communication code.</a:t>
            </a:r>
          </a:p>
          <a:p>
            <a:r>
              <a:rPr lang="en-US" altLang="zh-CN" dirty="0"/>
              <a:t>Next plan: copy the libraries and executables in the stable version to the current version and try to run the code again.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106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8649</TotalTime>
  <Words>135</Words>
  <Application>Microsoft Office PowerPoint</Application>
  <PresentationFormat>宽屏</PresentationFormat>
  <Paragraphs>13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CGEM DAQ Status and Plan</vt:lpstr>
      <vt:lpstr>Continue to debug the EventFilter/DQMServer errors</vt:lpstr>
      <vt:lpstr>PowerPoint 演示文稿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zengtx</cp:lastModifiedBy>
  <cp:revision>311</cp:revision>
  <dcterms:created xsi:type="dcterms:W3CDTF">2025-02-21T15:15:20Z</dcterms:created>
  <dcterms:modified xsi:type="dcterms:W3CDTF">2025-03-20T09:30:53Z</dcterms:modified>
</cp:coreProperties>
</file>