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80" r:id="rId4"/>
    <p:sldId id="281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71F40-2DEB-4A0A-B5BA-B3D1C64BE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8BC14F-A43F-4A2A-A3BB-A2D61F8F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E81EB3-51DB-40A1-AD06-CF1857CF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C1E9-044F-4C49-AD81-B5F670A9500F}" type="datetime3">
              <a:rPr lang="en-GB" altLang="zh-CN" smtClean="0"/>
              <a:t>24 March, 2025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7033A6-4A0F-4B88-B74B-0BA13E15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D51540-98E6-4260-AF84-4064A1147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E24FC8-3892-4EF8-A999-B16AFA980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ABB6D7-57D0-45A2-9DB8-9EFEC2DA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28D3-CF18-4735-8CC2-ABEA9314F4DE}" type="datetime3">
              <a:rPr lang="en-GB" altLang="zh-CN" smtClean="0"/>
              <a:t>24 March, 2025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E0C8E9-96D9-4944-93CB-2FC16A7C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3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B50864E-4115-1DFE-4B62-B9FA052A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136" y="6623538"/>
            <a:ext cx="2743200" cy="259716"/>
          </a:xfrm>
        </p:spPr>
        <p:txBody>
          <a:bodyPr/>
          <a:lstStyle/>
          <a:p>
            <a:fld id="{028B28D3-CF18-4735-8CC2-ABEA9314F4DE}" type="datetime3">
              <a:rPr lang="en-GB" altLang="zh-CN" smtClean="0"/>
              <a:t>24 March, 2025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6A6E3-7A6E-DE2A-5B29-B8F21791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664" y="6623538"/>
            <a:ext cx="2743200" cy="259716"/>
          </a:xfrm>
        </p:spPr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5875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4BFBE63-871A-42B3-B5C9-4DDA1875F3C5}"/>
              </a:ext>
            </a:extLst>
          </p:cNvPr>
          <p:cNvSpPr/>
          <p:nvPr userDrawn="1"/>
        </p:nvSpPr>
        <p:spPr>
          <a:xfrm>
            <a:off x="0" y="-1"/>
            <a:ext cx="12192000" cy="5504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FF2E63A-AA03-4AC4-9533-B6B99585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7"/>
            <a:ext cx="10515600" cy="536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2E02A8-8E7F-4788-B033-E12E29EA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1A9A-663C-4DE6-9433-A5655789D514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EA0808-9688-4E99-A0ED-AFDDBCE7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D5F9828-56AC-47F1-960C-F2018173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6" y="630315"/>
            <a:ext cx="11741728" cy="5894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358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B1882-5AD8-46E1-98C0-0636E8BB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1927B6-F4CE-4C85-B095-B8D1CB15A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003C6-5D31-4E47-BE02-6114E0B4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45D5-E20C-428D-8395-6B3B181442FE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690FFB-1275-4204-93AF-D3B2FC2D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1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68753-A858-45C8-BEA9-8C9C7535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8BD106-F6E8-4CCC-B98A-D7548F40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E31930-8C95-4FE6-A90B-775C9E51C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DDAD1-7A45-4AD9-B69B-54F8BD3F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C093-0CC0-4EF8-9CC6-22C75E63471E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EDA40-2FCE-42EE-8437-48ABBC57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90F8D-B8E6-438D-8327-81460E5B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0299F-BC2E-4C79-952C-9058B349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6B6E9F-2158-457E-A9AB-CA915CF38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9F71B1-EF01-43D6-8C83-B08070EB6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D75727-82BB-4D60-97AB-9A7212FB7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8401B3F-BAA8-4879-8B2F-1C8731A8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BB89-4301-4070-AFB9-981DB48BE5EF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C7EBB-AD41-4075-8D41-94FB29F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461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zh-CN"/>
              <a:t>Xinhui Huang - IHEP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ED7B8F-BE5C-433C-9FD7-557AEFAE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5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77744-813B-4BE9-97DA-A92005C0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17"/>
            <a:ext cx="10515600" cy="114027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CD0245B-E42B-412E-BAE2-2852D27E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015A-3C76-4B70-AED4-223621CC48FE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914E9A-C4D5-4210-9BB8-A76CFAED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43DBB5-56C2-401E-9FBA-E9CDE449990E}"/>
              </a:ext>
            </a:extLst>
          </p:cNvPr>
          <p:cNvSpPr/>
          <p:nvPr userDrawn="1"/>
        </p:nvSpPr>
        <p:spPr>
          <a:xfrm>
            <a:off x="0" y="-1"/>
            <a:ext cx="12192000" cy="5504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30570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6F403-7F74-4196-8595-95F4975C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83A07-573D-427C-8C93-2E8F3D37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47481F-2970-43C4-9BE9-22B16E541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FA02AE-499C-453A-9262-1A09F3DD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D31E-7C0A-47DB-A0A1-E3E7931B64A3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C2B6D1-50F1-45E0-AC71-6424691F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3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FDB25-72EA-4008-AB92-D82EA929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C3FF93-87FD-4BCE-91CA-1A98119A6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FD919B-C9F1-401B-96B9-746CB78B2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B7DD2E-4EDD-4A8E-AD68-227C9336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F56A-062B-4AC4-BB8C-C89BD3FB773E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1C497-D1FF-46DD-AF8C-12EAFB4F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172C0-F7A8-406F-95F7-44EC135B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3BB5D0-9B11-4A13-B40B-F4F8DB6CD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9E97-6C87-4A81-B00A-F8F970CE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E2EF-5D9B-4ADD-99A9-8D56D1BDB374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DEBEE9-7537-480C-972C-497D79B6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10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4E9F545-E27D-411A-9568-BB732F9C75C2}"/>
              </a:ext>
            </a:extLst>
          </p:cNvPr>
          <p:cNvSpPr/>
          <p:nvPr userDrawn="1"/>
        </p:nvSpPr>
        <p:spPr>
          <a:xfrm>
            <a:off x="0" y="6623538"/>
            <a:ext cx="12192000" cy="2597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AD265F-7EF4-4765-AA81-7F5EA3F18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781" y="681037"/>
            <a:ext cx="11458113" cy="549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2A7404-22D7-4E2D-A43F-DFB3900E4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136" y="6623538"/>
            <a:ext cx="2743200" cy="25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fld id="{18C6D6B1-36A5-4883-958B-4BD2F4941823}" type="datetime3">
              <a:rPr lang="en-GB" altLang="zh-CN" smtClean="0"/>
              <a:t>24 March, 2025</a:t>
            </a:fld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3FAE7F-8E97-4394-9555-24BA99AD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664" y="6623538"/>
            <a:ext cx="2743200" cy="25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78CED236-EE45-4981-B3B0-2D177AE004A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B97BDD-D8A7-4463-9AB9-F6141C83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86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3A53A-BDD0-27AC-90EA-583F3ABEEB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Detector Unit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2C0D6-ABF9-3827-D73D-D073CD54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C1E9-044F-4C49-AD81-B5F670A9500F}" type="datetime3">
              <a:rPr lang="en-GB" altLang="zh-CN" smtClean="0"/>
              <a:t>24 March, 2025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E8A1F5-CF9D-11B6-7A1C-AD892AC5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E945E8-7CE3-802D-02DF-9594458C3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032"/>
            <a:ext cx="2743200" cy="11439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FD748D8-A36F-21AE-3899-C1FA5D86B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62" y="5456867"/>
            <a:ext cx="2968338" cy="1169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CE550-C7B1-2017-8C97-85E32D7E85A0}"/>
              </a:ext>
            </a:extLst>
          </p:cNvPr>
          <p:cNvSpPr txBox="1"/>
          <p:nvPr/>
        </p:nvSpPr>
        <p:spPr>
          <a:xfrm>
            <a:off x="5476461" y="3849666"/>
            <a:ext cx="24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/>
              <a:t>Yunyun Fan</a:t>
            </a:r>
          </a:p>
          <a:p>
            <a:r>
              <a:rPr lang="en-CN" dirty="0"/>
              <a:t>2025.3.</a:t>
            </a:r>
            <a:r>
              <a:rPr lang="en-US" altLang="zh-CN"/>
              <a:t>21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3950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2D82-C531-1AFA-0B05-F9A6286A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Move</a:t>
            </a:r>
            <a:r>
              <a:rPr lang="zh-CN" altLang="en-US" dirty="0"/>
              <a:t> </a:t>
            </a:r>
            <a:r>
              <a:rPr lang="en-CN" dirty="0"/>
              <a:t>Gantry</a:t>
            </a:r>
            <a:r>
              <a:rPr lang="zh-CN" altLang="en-US" dirty="0"/>
              <a:t> </a:t>
            </a:r>
            <a:r>
              <a:rPr lang="en-US" altLang="zh-CN" dirty="0"/>
              <a:t>from 107 to 108</a:t>
            </a:r>
            <a:endParaRPr lang="en-C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B0020-53FA-4856-1D26-996F93BD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1A9A-663C-4DE6-9433-A5655789D514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8F378-A8E2-65A0-0A40-946F0F46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102BB0-08BB-6D04-4E2E-71A1DC544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Things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buy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Climate</a:t>
            </a:r>
            <a:r>
              <a:rPr lang="zh-CN" altLang="en-US" dirty="0"/>
              <a:t> </a:t>
            </a:r>
            <a:r>
              <a:rPr lang="en-US" altLang="zh-CN" dirty="0"/>
              <a:t>chamber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Desk</a:t>
            </a:r>
            <a:r>
              <a:rPr lang="zh-CN" altLang="en-US" dirty="0"/>
              <a:t>：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endParaRPr lang="en-US" altLang="zh-CN" dirty="0"/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Chairs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/>
              <a:t>Clothes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dirty="0"/>
              <a:t>Gantry</a:t>
            </a:r>
            <a:r>
              <a:rPr lang="zh-CN" altLang="en-US" dirty="0"/>
              <a:t> </a:t>
            </a:r>
            <a:r>
              <a:rPr lang="en-US" altLang="zh-CN" dirty="0"/>
              <a:t>move</a:t>
            </a:r>
            <a:r>
              <a:rPr lang="zh-CN" altLang="en-US" dirty="0"/>
              <a:t> </a:t>
            </a:r>
            <a:r>
              <a:rPr lang="en-US" altLang="zh-CN" dirty="0"/>
              <a:t>plan</a:t>
            </a:r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CF1B-9587-173B-03BE-67CE5C42B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99" y="888721"/>
            <a:ext cx="5556165" cy="51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7099-3157-064F-6B10-152323D8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Measurement of the DU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98576-7567-748E-D9CD-D5D2B9B5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1A9A-663C-4DE6-9433-A5655789D514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495A-28EA-E2AB-5213-F669B9FD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1235B6-5E47-7057-E496-9397B6FC4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36" y="630315"/>
            <a:ext cx="11741728" cy="880433"/>
          </a:xfrm>
        </p:spPr>
        <p:txBody>
          <a:bodyPr/>
          <a:lstStyle/>
          <a:p>
            <a:r>
              <a:rPr lang="en-US" dirty="0"/>
              <a:t>Decide how to measure the planarity of the DU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Ensure the modules fits the DU and safely installed on the cooling plate</a:t>
            </a:r>
            <a:r>
              <a:rPr lang="en-CN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6DDF8-F0B8-140E-12B5-495E56C3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5" y="2152668"/>
            <a:ext cx="9971031" cy="3957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0CEB3-E881-1C5B-F1FD-FF608D33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292" y="698929"/>
            <a:ext cx="1897198" cy="25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699E-AF46-0A2D-F4D6-27A4B4EC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company</a:t>
            </a:r>
            <a:endParaRPr lang="en-C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AA608-153D-3FC1-4180-DFFFF77C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1A9A-663C-4DE6-9433-A5655789D514}" type="datetime3">
              <a:rPr lang="en-GB" altLang="zh-CN" smtClean="0"/>
              <a:t>24 March, 2025</a:t>
            </a:fld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D471A-7BC7-FEDE-996C-68FFC22C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ED236-EE45-4981-B3B0-2D177AE004A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B42147-70C7-DE48-2DAD-EE43D3E2C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308" y="1123067"/>
            <a:ext cx="7790839" cy="4927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165B73-B39E-4DFD-B607-7DC55ED08E54}"/>
              </a:ext>
            </a:extLst>
          </p:cNvPr>
          <p:cNvSpPr txBox="1"/>
          <p:nvPr/>
        </p:nvSpPr>
        <p:spPr>
          <a:xfrm>
            <a:off x="1003853" y="2156792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1.4126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1.5170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AB260-8BCA-6E18-B332-8846E0D4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94" y="3396982"/>
            <a:ext cx="1897198" cy="25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676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71</Words>
  <Application>Microsoft Macintosh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等线</vt:lpstr>
      <vt:lpstr>Arial</vt:lpstr>
      <vt:lpstr>Helvetica</vt:lpstr>
      <vt:lpstr>Wingdings</vt:lpstr>
      <vt:lpstr>1_Office 主题​​</vt:lpstr>
      <vt:lpstr>Detector Unit</vt:lpstr>
      <vt:lpstr>Move Gantry from 107 to 108</vt:lpstr>
      <vt:lpstr>Measurement of the DU</vt:lpstr>
      <vt:lpstr>Results from the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LoadingTest@IHEP</dc:title>
  <dc:subject/>
  <dc:creator>Frederick Huang</dc:creator>
  <cp:keywords/>
  <dc:description/>
  <cp:lastModifiedBy>yun f</cp:lastModifiedBy>
  <cp:revision>299</cp:revision>
  <dcterms:created xsi:type="dcterms:W3CDTF">2022-07-21T01:36:22Z</dcterms:created>
  <dcterms:modified xsi:type="dcterms:W3CDTF">2025-03-24T06:14:19Z</dcterms:modified>
  <cp:category/>
</cp:coreProperties>
</file>