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60" r:id="rId4"/>
    <p:sldMasterId id="2147483665" r:id="rId5"/>
    <p:sldMasterId id="2147483670" r:id="rId6"/>
    <p:sldMasterId id="2147483675" r:id="rId7"/>
    <p:sldMasterId id="2147483680" r:id="rId8"/>
    <p:sldMasterId id="2147483685" r:id="rId9"/>
    <p:sldMasterId id="2147483690" r:id="rId10"/>
    <p:sldMasterId id="2147483695" r:id="rId11"/>
    <p:sldMasterId id="2147483700" r:id="rId12"/>
    <p:sldMasterId id="2147483705" r:id="rId13"/>
    <p:sldMasterId id="2147483710" r:id="rId14"/>
    <p:sldMasterId id="2147483715" r:id="rId15"/>
    <p:sldMasterId id="2147483720" r:id="rId16"/>
    <p:sldMasterId id="2147483726" r:id="rId17"/>
    <p:sldMasterId id="2147483731" r:id="rId18"/>
    <p:sldMasterId id="2147483736" r:id="rId19"/>
    <p:sldMasterId id="2147483741" r:id="rId20"/>
    <p:sldMasterId id="2147483746" r:id="rId21"/>
    <p:sldMasterId id="2147483751" r:id="rId22"/>
    <p:sldMasterId id="2147483756" r:id="rId23"/>
    <p:sldMasterId id="2147483761" r:id="rId24"/>
    <p:sldMasterId id="2147483766" r:id="rId25"/>
    <p:sldMasterId id="2147483771" r:id="rId26"/>
    <p:sldMasterId id="2147483776" r:id="rId27"/>
    <p:sldMasterId id="2147483781" r:id="rId28"/>
    <p:sldMasterId id="2147483788" r:id="rId29"/>
    <p:sldMasterId id="2147483795" r:id="rId30"/>
    <p:sldMasterId id="2147483802" r:id="rId31"/>
    <p:sldMasterId id="2147483809" r:id="rId32"/>
    <p:sldMasterId id="2147483814" r:id="rId33"/>
    <p:sldMasterId id="2147483819" r:id="rId34"/>
    <p:sldMasterId id="2147483824" r:id="rId35"/>
    <p:sldMasterId id="2147483829" r:id="rId36"/>
    <p:sldMasterId id="2147483834" r:id="rId37"/>
    <p:sldMasterId id="2147483841" r:id="rId38"/>
    <p:sldMasterId id="2147483848" r:id="rId39"/>
    <p:sldMasterId id="2147483855" r:id="rId40"/>
    <p:sldMasterId id="2147483862" r:id="rId41"/>
    <p:sldMasterId id="2147483869" r:id="rId42"/>
    <p:sldMasterId id="2147483876" r:id="rId43"/>
    <p:sldMasterId id="2147483881" r:id="rId44"/>
    <p:sldMasterId id="2147483886" r:id="rId45"/>
    <p:sldMasterId id="2147483891" r:id="rId46"/>
    <p:sldMasterId id="2147483898" r:id="rId47"/>
    <p:sldMasterId id="2147483903" r:id="rId48"/>
    <p:sldMasterId id="2147483910" r:id="rId49"/>
    <p:sldMasterId id="2147483915" r:id="rId50"/>
    <p:sldMasterId id="2147483920" r:id="rId51"/>
    <p:sldMasterId id="2147483925" r:id="rId52"/>
    <p:sldMasterId id="2147483932" r:id="rId53"/>
    <p:sldMasterId id="2147483939" r:id="rId54"/>
    <p:sldMasterId id="2147483944" r:id="rId55"/>
    <p:sldMasterId id="2147483949" r:id="rId56"/>
    <p:sldMasterId id="2147483954" r:id="rId57"/>
    <p:sldMasterId id="2147483959" r:id="rId58"/>
    <p:sldMasterId id="2147483964" r:id="rId59"/>
    <p:sldMasterId id="2147483969" r:id="rId60"/>
    <p:sldMasterId id="2147483974" r:id="rId61"/>
    <p:sldMasterId id="2147483979" r:id="rId62"/>
    <p:sldMasterId id="2147483984" r:id="rId63"/>
    <p:sldMasterId id="2147483989" r:id="rId64"/>
    <p:sldMasterId id="2147483994" r:id="rId65"/>
    <p:sldMasterId id="2147483999" r:id="rId66"/>
    <p:sldMasterId id="2147484004" r:id="rId67"/>
    <p:sldMasterId id="2147484009" r:id="rId68"/>
    <p:sldMasterId id="2147484014" r:id="rId69"/>
    <p:sldMasterId id="2147484019" r:id="rId70"/>
    <p:sldMasterId id="2147484024" r:id="rId71"/>
    <p:sldMasterId id="2147484029" r:id="rId72"/>
    <p:sldMasterId id="2147484034" r:id="rId73"/>
    <p:sldMasterId id="2147484039" r:id="rId74"/>
    <p:sldMasterId id="2147484044" r:id="rId75"/>
    <p:sldMasterId id="2147484049" r:id="rId76"/>
    <p:sldMasterId id="2147484054" r:id="rId77"/>
    <p:sldMasterId id="2147484059" r:id="rId78"/>
    <p:sldMasterId id="2147484064" r:id="rId79"/>
    <p:sldMasterId id="2147484069" r:id="rId80"/>
    <p:sldMasterId id="2147484074" r:id="rId81"/>
    <p:sldMasterId id="2147484080" r:id="rId82"/>
    <p:sldMasterId id="2147484085" r:id="rId83"/>
    <p:sldMasterId id="2147484090" r:id="rId84"/>
    <p:sldMasterId id="2147484095" r:id="rId85"/>
    <p:sldMasterId id="2147484100" r:id="rId86"/>
    <p:sldMasterId id="2147484105" r:id="rId87"/>
    <p:sldMasterId id="2147484110" r:id="rId88"/>
    <p:sldMasterId id="2147484115" r:id="rId89"/>
    <p:sldMasterId id="2147484120" r:id="rId90"/>
    <p:sldMasterId id="2147484125" r:id="rId91"/>
    <p:sldMasterId id="2147484130" r:id="rId92"/>
    <p:sldMasterId id="2147484135" r:id="rId93"/>
    <p:sldMasterId id="2147484140" r:id="rId94"/>
    <p:sldMasterId id="2147484145" r:id="rId95"/>
    <p:sldMasterId id="2147484150" r:id="rId96"/>
    <p:sldMasterId id="2147484155" r:id="rId97"/>
    <p:sldMasterId id="2147484160" r:id="rId98"/>
    <p:sldMasterId id="2147484165" r:id="rId99"/>
    <p:sldMasterId id="2147484170" r:id="rId100"/>
    <p:sldMasterId id="2147484175" r:id="rId101"/>
    <p:sldMasterId id="2147484180" r:id="rId102"/>
    <p:sldMasterId id="2147484185" r:id="rId103"/>
    <p:sldMasterId id="2147484190" r:id="rId104"/>
    <p:sldMasterId id="2147484195" r:id="rId105"/>
    <p:sldMasterId id="2147484200" r:id="rId106"/>
    <p:sldMasterId id="2147484205" r:id="rId107"/>
    <p:sldMasterId id="2147484210" r:id="rId108"/>
    <p:sldMasterId id="2147484215" r:id="rId109"/>
    <p:sldMasterId id="2147484220" r:id="rId110"/>
    <p:sldMasterId id="2147484225" r:id="rId111"/>
    <p:sldMasterId id="2147484230" r:id="rId112"/>
    <p:sldMasterId id="2147484235" r:id="rId113"/>
    <p:sldMasterId id="2147484240" r:id="rId114"/>
    <p:sldMasterId id="2147484245" r:id="rId115"/>
    <p:sldMasterId id="2147484250" r:id="rId116"/>
    <p:sldMasterId id="2147484257" r:id="rId117"/>
    <p:sldMasterId id="2147484262" r:id="rId118"/>
    <p:sldMasterId id="2147484267" r:id="rId119"/>
    <p:sldMasterId id="2147484272" r:id="rId120"/>
    <p:sldMasterId id="2147484277" r:id="rId121"/>
    <p:sldMasterId id="2147484282" r:id="rId122"/>
    <p:sldMasterId id="2147484287" r:id="rId123"/>
    <p:sldMasterId id="2147484292" r:id="rId124"/>
    <p:sldMasterId id="2147484297" r:id="rId125"/>
    <p:sldMasterId id="2147484302" r:id="rId126"/>
    <p:sldMasterId id="2147484307" r:id="rId127"/>
    <p:sldMasterId id="2147484312" r:id="rId128"/>
    <p:sldMasterId id="2147484319" r:id="rId129"/>
    <p:sldMasterId id="2147484324" r:id="rId130"/>
    <p:sldMasterId id="2147484329" r:id="rId131"/>
    <p:sldMasterId id="2147484334" r:id="rId132"/>
    <p:sldMasterId id="2147484339" r:id="rId133"/>
    <p:sldMasterId id="2147484344" r:id="rId134"/>
    <p:sldMasterId id="2147484349" r:id="rId135"/>
    <p:sldMasterId id="2147484354" r:id="rId136"/>
    <p:sldMasterId id="2147484359" r:id="rId137"/>
    <p:sldMasterId id="2147484364" r:id="rId138"/>
    <p:sldMasterId id="2147484369" r:id="rId139"/>
    <p:sldMasterId id="2147484374" r:id="rId140"/>
    <p:sldMasterId id="2147484379" r:id="rId141"/>
    <p:sldMasterId id="2147484384" r:id="rId142"/>
  </p:sldMasterIdLst>
  <p:notesMasterIdLst>
    <p:notesMasterId r:id="rId144"/>
  </p:notesMasterIdLst>
  <p:handoutMasterIdLst>
    <p:handoutMasterId r:id="rId150"/>
  </p:handoutMasterIdLst>
  <p:sldIdLst>
    <p:sldId id="621" r:id="rId143"/>
    <p:sldId id="753" r:id="rId145"/>
    <p:sldId id="756" r:id="rId146"/>
    <p:sldId id="758" r:id="rId147"/>
    <p:sldId id="759" r:id="rId148"/>
    <p:sldId id="757" r:id="rId149"/>
  </p:sldIdLst>
  <p:sldSz cx="12192000" cy="6858000"/>
  <p:notesSz cx="6858000" cy="9144000"/>
  <p:custDataLst>
    <p:tags r:id="rId1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6" userDrawn="1">
          <p15:clr>
            <a:srgbClr val="A4A3A4"/>
          </p15:clr>
        </p15:guide>
        <p15:guide id="2" pos="2515" userDrawn="1">
          <p15:clr>
            <a:srgbClr val="A4A3A4"/>
          </p15:clr>
        </p15:guide>
        <p15:guide id="4" orient="horz" pos="23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58573951" name="林溪月" initials="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F6"/>
    <a:srgbClr val="FFFFFF"/>
    <a:srgbClr val="4294F8"/>
    <a:srgbClr val="99FBFE"/>
    <a:srgbClr val="EC8639"/>
    <a:srgbClr val="DEEAF6"/>
    <a:srgbClr val="F08BF9"/>
    <a:srgbClr val="E76300"/>
    <a:srgbClr val="92DADD"/>
    <a:srgbClr val="98F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 autoAdjust="0"/>
    <p:restoredTop sz="80307" autoAdjust="0"/>
  </p:normalViewPr>
  <p:slideViewPr>
    <p:cSldViewPr snapToGrid="0" showGuides="1">
      <p:cViewPr varScale="1">
        <p:scale>
          <a:sx n="73" d="100"/>
          <a:sy n="73" d="100"/>
        </p:scale>
        <p:origin x="768" y="67"/>
      </p:cViewPr>
      <p:guideLst>
        <p:guide pos="3936"/>
        <p:guide pos="2515"/>
        <p:guide orient="horz" pos="23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6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Master" Target="slideMasters/slideMaster98.xml"/><Relationship Id="rId98" Type="http://schemas.openxmlformats.org/officeDocument/2006/relationships/slideMaster" Target="slideMasters/slideMaster97.xml"/><Relationship Id="rId97" Type="http://schemas.openxmlformats.org/officeDocument/2006/relationships/slideMaster" Target="slideMasters/slideMaster96.xml"/><Relationship Id="rId96" Type="http://schemas.openxmlformats.org/officeDocument/2006/relationships/slideMaster" Target="slideMasters/slideMaster95.xml"/><Relationship Id="rId95" Type="http://schemas.openxmlformats.org/officeDocument/2006/relationships/slideMaster" Target="slideMasters/slideMaster94.xml"/><Relationship Id="rId94" Type="http://schemas.openxmlformats.org/officeDocument/2006/relationships/slideMaster" Target="slideMasters/slideMaster93.xml"/><Relationship Id="rId93" Type="http://schemas.openxmlformats.org/officeDocument/2006/relationships/slideMaster" Target="slideMasters/slideMaster92.xml"/><Relationship Id="rId92" Type="http://schemas.openxmlformats.org/officeDocument/2006/relationships/slideMaster" Target="slideMasters/slideMaster91.xml"/><Relationship Id="rId91" Type="http://schemas.openxmlformats.org/officeDocument/2006/relationships/slideMaster" Target="slideMasters/slideMaster90.xml"/><Relationship Id="rId90" Type="http://schemas.openxmlformats.org/officeDocument/2006/relationships/slideMaster" Target="slideMasters/slideMaster89.xml"/><Relationship Id="rId9" Type="http://schemas.openxmlformats.org/officeDocument/2006/relationships/slideMaster" Target="slideMasters/slideMaster8.xml"/><Relationship Id="rId89" Type="http://schemas.openxmlformats.org/officeDocument/2006/relationships/slideMaster" Target="slideMasters/slideMaster88.xml"/><Relationship Id="rId88" Type="http://schemas.openxmlformats.org/officeDocument/2006/relationships/slideMaster" Target="slideMasters/slideMaster87.xml"/><Relationship Id="rId87" Type="http://schemas.openxmlformats.org/officeDocument/2006/relationships/slideMaster" Target="slideMasters/slideMaster86.xml"/><Relationship Id="rId86" Type="http://schemas.openxmlformats.org/officeDocument/2006/relationships/slideMaster" Target="slideMasters/slideMaster85.xml"/><Relationship Id="rId85" Type="http://schemas.openxmlformats.org/officeDocument/2006/relationships/slideMaster" Target="slideMasters/slideMaster84.xml"/><Relationship Id="rId84" Type="http://schemas.openxmlformats.org/officeDocument/2006/relationships/slideMaster" Target="slideMasters/slideMaster83.xml"/><Relationship Id="rId83" Type="http://schemas.openxmlformats.org/officeDocument/2006/relationships/slideMaster" Target="slideMasters/slideMaster82.xml"/><Relationship Id="rId82" Type="http://schemas.openxmlformats.org/officeDocument/2006/relationships/slideMaster" Target="slideMasters/slideMaster81.xml"/><Relationship Id="rId81" Type="http://schemas.openxmlformats.org/officeDocument/2006/relationships/slideMaster" Target="slideMasters/slideMaster80.xml"/><Relationship Id="rId80" Type="http://schemas.openxmlformats.org/officeDocument/2006/relationships/slideMaster" Target="slideMasters/slideMaster79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5" Type="http://schemas.openxmlformats.org/officeDocument/2006/relationships/tags" Target="tags/tag1.xml"/><Relationship Id="rId154" Type="http://schemas.openxmlformats.org/officeDocument/2006/relationships/commentAuthors" Target="commentAuthors.xml"/><Relationship Id="rId153" Type="http://schemas.openxmlformats.org/officeDocument/2006/relationships/tableStyles" Target="tableStyles.xml"/><Relationship Id="rId152" Type="http://schemas.openxmlformats.org/officeDocument/2006/relationships/viewProps" Target="viewProps.xml"/><Relationship Id="rId151" Type="http://schemas.openxmlformats.org/officeDocument/2006/relationships/presProps" Target="presProps.xml"/><Relationship Id="rId150" Type="http://schemas.openxmlformats.org/officeDocument/2006/relationships/handoutMaster" Target="handoutMasters/handoutMaster1.xml"/><Relationship Id="rId15" Type="http://schemas.openxmlformats.org/officeDocument/2006/relationships/slideMaster" Target="slideMasters/slideMaster14.xml"/><Relationship Id="rId149" Type="http://schemas.openxmlformats.org/officeDocument/2006/relationships/slide" Target="slides/slide6.xml"/><Relationship Id="rId148" Type="http://schemas.openxmlformats.org/officeDocument/2006/relationships/slide" Target="slides/slide5.xml"/><Relationship Id="rId147" Type="http://schemas.openxmlformats.org/officeDocument/2006/relationships/slide" Target="slides/slide4.xml"/><Relationship Id="rId146" Type="http://schemas.openxmlformats.org/officeDocument/2006/relationships/slide" Target="slides/slide3.xml"/><Relationship Id="rId145" Type="http://schemas.openxmlformats.org/officeDocument/2006/relationships/slide" Target="slides/slide2.xml"/><Relationship Id="rId144" Type="http://schemas.openxmlformats.org/officeDocument/2006/relationships/notesMaster" Target="notesMasters/notesMaster1.xml"/><Relationship Id="rId143" Type="http://schemas.openxmlformats.org/officeDocument/2006/relationships/slide" Target="slides/slide1.xml"/><Relationship Id="rId142" Type="http://schemas.openxmlformats.org/officeDocument/2006/relationships/slideMaster" Target="slideMasters/slideMaster141.xml"/><Relationship Id="rId141" Type="http://schemas.openxmlformats.org/officeDocument/2006/relationships/slideMaster" Target="slideMasters/slideMaster140.xml"/><Relationship Id="rId140" Type="http://schemas.openxmlformats.org/officeDocument/2006/relationships/slideMaster" Target="slideMasters/slideMaster139.xml"/><Relationship Id="rId14" Type="http://schemas.openxmlformats.org/officeDocument/2006/relationships/slideMaster" Target="slideMasters/slideMaster13.xml"/><Relationship Id="rId139" Type="http://schemas.openxmlformats.org/officeDocument/2006/relationships/slideMaster" Target="slideMasters/slideMaster138.xml"/><Relationship Id="rId138" Type="http://schemas.openxmlformats.org/officeDocument/2006/relationships/slideMaster" Target="slideMasters/slideMaster137.xml"/><Relationship Id="rId137" Type="http://schemas.openxmlformats.org/officeDocument/2006/relationships/slideMaster" Target="slideMasters/slideMaster136.xml"/><Relationship Id="rId136" Type="http://schemas.openxmlformats.org/officeDocument/2006/relationships/slideMaster" Target="slideMasters/slideMaster135.xml"/><Relationship Id="rId135" Type="http://schemas.openxmlformats.org/officeDocument/2006/relationships/slideMaster" Target="slideMasters/slideMaster134.xml"/><Relationship Id="rId134" Type="http://schemas.openxmlformats.org/officeDocument/2006/relationships/slideMaster" Target="slideMasters/slideMaster133.xml"/><Relationship Id="rId133" Type="http://schemas.openxmlformats.org/officeDocument/2006/relationships/slideMaster" Target="slideMasters/slideMaster132.xml"/><Relationship Id="rId132" Type="http://schemas.openxmlformats.org/officeDocument/2006/relationships/slideMaster" Target="slideMasters/slideMaster131.xml"/><Relationship Id="rId131" Type="http://schemas.openxmlformats.org/officeDocument/2006/relationships/slideMaster" Target="slideMasters/slideMaster130.xml"/><Relationship Id="rId130" Type="http://schemas.openxmlformats.org/officeDocument/2006/relationships/slideMaster" Target="slideMasters/slideMaster129.xml"/><Relationship Id="rId13" Type="http://schemas.openxmlformats.org/officeDocument/2006/relationships/slideMaster" Target="slideMasters/slideMaster12.xml"/><Relationship Id="rId129" Type="http://schemas.openxmlformats.org/officeDocument/2006/relationships/slideMaster" Target="slideMasters/slideMaster128.xml"/><Relationship Id="rId128" Type="http://schemas.openxmlformats.org/officeDocument/2006/relationships/slideMaster" Target="slideMasters/slideMaster127.xml"/><Relationship Id="rId127" Type="http://schemas.openxmlformats.org/officeDocument/2006/relationships/slideMaster" Target="slideMasters/slideMaster126.xml"/><Relationship Id="rId126" Type="http://schemas.openxmlformats.org/officeDocument/2006/relationships/slideMaster" Target="slideMasters/slideMaster125.xml"/><Relationship Id="rId125" Type="http://schemas.openxmlformats.org/officeDocument/2006/relationships/slideMaster" Target="slideMasters/slideMaster124.xml"/><Relationship Id="rId124" Type="http://schemas.openxmlformats.org/officeDocument/2006/relationships/slideMaster" Target="slideMasters/slideMaster123.xml"/><Relationship Id="rId123" Type="http://schemas.openxmlformats.org/officeDocument/2006/relationships/slideMaster" Target="slideMasters/slideMaster122.xml"/><Relationship Id="rId122" Type="http://schemas.openxmlformats.org/officeDocument/2006/relationships/slideMaster" Target="slideMasters/slideMaster121.xml"/><Relationship Id="rId121" Type="http://schemas.openxmlformats.org/officeDocument/2006/relationships/slideMaster" Target="slideMasters/slideMaster120.xml"/><Relationship Id="rId120" Type="http://schemas.openxmlformats.org/officeDocument/2006/relationships/slideMaster" Target="slideMasters/slideMaster119.xml"/><Relationship Id="rId12" Type="http://schemas.openxmlformats.org/officeDocument/2006/relationships/slideMaster" Target="slideMasters/slideMaster11.xml"/><Relationship Id="rId119" Type="http://schemas.openxmlformats.org/officeDocument/2006/relationships/slideMaster" Target="slideMasters/slideMaster118.xml"/><Relationship Id="rId118" Type="http://schemas.openxmlformats.org/officeDocument/2006/relationships/slideMaster" Target="slideMasters/slideMaster117.xml"/><Relationship Id="rId117" Type="http://schemas.openxmlformats.org/officeDocument/2006/relationships/slideMaster" Target="slideMasters/slideMaster116.xml"/><Relationship Id="rId116" Type="http://schemas.openxmlformats.org/officeDocument/2006/relationships/slideMaster" Target="slideMasters/slideMaster115.xml"/><Relationship Id="rId115" Type="http://schemas.openxmlformats.org/officeDocument/2006/relationships/slideMaster" Target="slideMasters/slideMaster114.xml"/><Relationship Id="rId114" Type="http://schemas.openxmlformats.org/officeDocument/2006/relationships/slideMaster" Target="slideMasters/slideMaster113.xml"/><Relationship Id="rId113" Type="http://schemas.openxmlformats.org/officeDocument/2006/relationships/slideMaster" Target="slideMasters/slideMaster112.xml"/><Relationship Id="rId112" Type="http://schemas.openxmlformats.org/officeDocument/2006/relationships/slideMaster" Target="slideMasters/slideMaster111.xml"/><Relationship Id="rId111" Type="http://schemas.openxmlformats.org/officeDocument/2006/relationships/slideMaster" Target="slideMasters/slideMaster110.xml"/><Relationship Id="rId110" Type="http://schemas.openxmlformats.org/officeDocument/2006/relationships/slideMaster" Target="slideMasters/slideMaster109.xml"/><Relationship Id="rId11" Type="http://schemas.openxmlformats.org/officeDocument/2006/relationships/slideMaster" Target="slideMasters/slideMaster10.xml"/><Relationship Id="rId109" Type="http://schemas.openxmlformats.org/officeDocument/2006/relationships/slideMaster" Target="slideMasters/slideMaster108.xml"/><Relationship Id="rId108" Type="http://schemas.openxmlformats.org/officeDocument/2006/relationships/slideMaster" Target="slideMasters/slideMaster107.xml"/><Relationship Id="rId107" Type="http://schemas.openxmlformats.org/officeDocument/2006/relationships/slideMaster" Target="slideMasters/slideMaster106.xml"/><Relationship Id="rId106" Type="http://schemas.openxmlformats.org/officeDocument/2006/relationships/slideMaster" Target="slideMasters/slideMaster105.xml"/><Relationship Id="rId105" Type="http://schemas.openxmlformats.org/officeDocument/2006/relationships/slideMaster" Target="slideMasters/slideMaster104.xml"/><Relationship Id="rId104" Type="http://schemas.openxmlformats.org/officeDocument/2006/relationships/slideMaster" Target="slideMasters/slideMaster103.xml"/><Relationship Id="rId103" Type="http://schemas.openxmlformats.org/officeDocument/2006/relationships/slideMaster" Target="slideMasters/slideMaster102.xml"/><Relationship Id="rId102" Type="http://schemas.openxmlformats.org/officeDocument/2006/relationships/slideMaster" Target="slideMasters/slideMaster101.xml"/><Relationship Id="rId101" Type="http://schemas.openxmlformats.org/officeDocument/2006/relationships/slideMaster" Target="slideMasters/slideMaster100.xml"/><Relationship Id="rId100" Type="http://schemas.openxmlformats.org/officeDocument/2006/relationships/slideMaster" Target="slideMasters/slideMaster99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3025-D02E-422A-9436-A860E70E249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博士生年度考核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FF9C-CAE3-49DD-A734-0E28120776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F9AB7-BA3B-487B-93B9-233976245C6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博士生年度考核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1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10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10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10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1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112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1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118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1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12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1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1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1.xml"/></Relationships>
</file>

<file path=ppt/slideLayouts/_rels/slideLayout1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1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1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3.xml"/></Relationships>
</file>

<file path=ppt/slideLayouts/_rels/slideLayout1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1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4.xml"/></Relationships>
</file>

<file path=ppt/slideLayouts/_rels/slideLayout1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1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5.xml"/></Relationships>
</file>

<file path=ppt/slideLayouts/_rels/slideLayout15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1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6.xml"/></Relationships>
</file>

<file path=ppt/slideLayouts/_rels/slideLayout156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5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1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6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7.xml"/></Relationships>
</file>

<file path=ppt/slideLayouts/_rels/slideLayout162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1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8.xml"/></Relationships>
</file>

<file path=ppt/slideLayouts/_rels/slideLayout168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1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9.xml"/></Relationships>
</file>

<file path=ppt/slideLayouts/_rels/slideLayout17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1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0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8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1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1.xml"/></Relationships>
</file>

<file path=ppt/slideLayouts/_rels/slideLayout186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1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2.xml"/></Relationships>
</file>

<file path=ppt/slideLayouts/_rels/slideLayout19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1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3.xml"/></Relationships>
</file>

<file path=ppt/slideLayouts/_rels/slideLayout19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1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4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2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5.xml"/></Relationships>
</file>

<file path=ppt/slideLayouts/_rels/slideLayout20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0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6.xml"/></Relationships>
</file>

<file path=ppt/slideLayouts/_rels/slideLayout2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7.xml"/></Relationships>
</file>

<file path=ppt/slideLayouts/_rels/slideLayout2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7.xml"/></Relationships>
</file>

<file path=ppt/slideLayouts/_rels/slideLayout21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8.xml"/></Relationships>
</file>

<file path=ppt/slideLayouts/_rels/slideLayout2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8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9.xml"/></Relationships>
</file>

<file path=ppt/slideLayouts/_rels/slideLayout2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9.xml"/></Relationships>
</file>

<file path=ppt/slideLayouts/_rels/slideLayout2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0.xml"/></Relationships>
</file>

<file path=ppt/slideLayouts/_rels/slideLayout2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0.xml"/></Relationships>
</file>

<file path=ppt/slideLayouts/_rels/slideLayout2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2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1.xml"/></Relationships>
</file>

<file path=ppt/slideLayouts/_rels/slideLayout232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2.xml"/></Relationships>
</file>

<file path=ppt/slideLayouts/_rels/slideLayout2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2.xml"/></Relationships>
</file>

<file path=ppt/slideLayouts/_rels/slideLayout238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3.xml"/></Relationships>
</file>

<file path=ppt/slideLayouts/_rels/slideLayout2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3.xml"/></Relationships>
</file>

<file path=ppt/slideLayouts/_rels/slideLayout2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2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4.xml"/></Relationships>
</file>

<file path=ppt/slideLayouts/_rels/slideLayout2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2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5.xml"/></Relationships>
</file>

<file path=ppt/slideLayouts/_rels/slideLayout25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6.xml"/></Relationships>
</file>

<file path=ppt/slideLayouts/_rels/slideLayout2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6.xml"/></Relationships>
</file>

<file path=ppt/slideLayouts/_rels/slideLayout2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7.xml"/></Relationships>
</file>

<file path=ppt/slideLayouts/_rels/slideLayout25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2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7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8.xml"/></Relationships>
</file>

<file path=ppt/slideLayouts/_rels/slideLayout26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26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8.xml"/></Relationships>
</file>

<file path=ppt/slideLayouts/_rels/slideLayout2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9.xml"/></Relationships>
</file>

<file path=ppt/slideLayouts/_rels/slideLayout2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2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9.xml"/></Relationships>
</file>

<file path=ppt/slideLayouts/_rels/slideLayout26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2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2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0.xml"/></Relationships>
</file>

<file path=ppt/slideLayouts/_rels/slideLayout27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/Relationships>
</file>

<file path=ppt/slideLayouts/_rels/slideLayout2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2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1.xml"/></Relationships>
</file>

<file path=ppt/slideLayouts/_rels/slideLayout2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2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3.xml"/></Relationships>
</file>

<file path=ppt/slideLayouts/_rels/slideLayout2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3.xml"/></Relationships>
</file>

<file path=ppt/slideLayouts/_rels/slideLayout28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4.xml"/></Relationships>
</file>

<file path=ppt/slideLayouts/_rels/slideLayout2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8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4.xml"/></Relationships>
</file>

<file path=ppt/slideLayouts/_rels/slideLayout2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5.xml"/></Relationships>
</file>

<file path=ppt/slideLayouts/_rels/slideLayout2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5.xml"/></Relationships>
</file>

<file path=ppt/slideLayouts/_rels/slideLayout29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6.xml"/></Relationships>
</file>

<file path=ppt/slideLayouts/_rels/slideLayout2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2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6.xml"/></Relationships>
</file>

<file path=ppt/slideLayouts/_rels/slideLayout29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7.xml"/></Relationships>
</file>

<file path=ppt/slideLayouts/_rels/slideLayout2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8.xml"/></Relationships>
</file>

<file path=ppt/slideLayouts/_rels/slideLayout3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8.xml"/></Relationships>
</file>

<file path=ppt/slideLayouts/_rels/slideLayout30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9.xml"/></Relationships>
</file>

<file path=ppt/slideLayouts/_rels/slideLayout30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9.xml"/></Relationships>
</file>

<file path=ppt/slideLayouts/_rels/slideLayout30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0.xml"/></Relationships>
</file>

<file path=ppt/slideLayouts/_rels/slideLayout3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0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0.xml"/></Relationships>
</file>

<file path=ppt/slideLayouts/_rels/slideLayout3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1.xml"/></Relationships>
</file>

<file path=ppt/slideLayouts/_rels/slideLayout3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3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1.xml"/></Relationships>
</file>

<file path=ppt/slideLayouts/_rels/slideLayout3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2.xml"/></Relationships>
</file>

<file path=ppt/slideLayouts/_rels/slideLayout3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3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2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3.xml"/></Relationships>
</file>

<file path=ppt/slideLayouts/_rels/slideLayout3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3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3.xml"/></Relationships>
</file>

<file path=ppt/slideLayouts/_rels/slideLayout3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4.xml"/></Relationships>
</file>

<file path=ppt/slideLayouts/_rels/slideLayout3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3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4.xml"/></Relationships>
</file>

<file path=ppt/slideLayouts/_rels/slideLayout3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5.xml"/></Relationships>
</file>

<file path=ppt/slideLayouts/_rels/slideLayout3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3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3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6.xml"/></Relationships>
</file>

<file path=ppt/slideLayouts/_rels/slideLayout3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3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6.xml"/></Relationships>
</file>

<file path=ppt/slideLayouts/_rels/slideLayout3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7.xml"/></Relationships>
</file>

<file path=ppt/slideLayouts/_rels/slideLayout3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3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7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3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3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8.xml"/></Relationships>
</file>

<file path=ppt/slideLayouts/_rels/slideLayout3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9.xml"/></Relationships>
</file>

<file path=ppt/slideLayouts/_rels/slideLayout3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3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9.xml"/></Relationships>
</file>

<file path=ppt/slideLayouts/_rels/slideLayout3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0.xml"/></Relationships>
</file>

<file path=ppt/slideLayouts/_rels/slideLayout3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0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3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0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0.xml"/></Relationships>
</file>

<file path=ppt/slideLayouts/_rels/slideLayout3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1.xml"/></Relationships>
</file>

<file path=ppt/slideLayouts/_rels/slideLayout3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3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1.xml"/></Relationships>
</file>

<file path=ppt/slideLayouts/_rels/slideLayout3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2.xml"/></Relationships>
</file>

<file path=ppt/slideLayouts/_rels/slideLayout3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2.xml"/></Relationships>
</file>

<file path=ppt/slideLayouts/_rels/slideLayout36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3.xml"/></Relationships>
</file>

<file path=ppt/slideLayouts/_rels/slideLayout3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3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36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4.xml"/></Relationships>
</file>

<file path=ppt/slideLayouts/_rels/slideLayout3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3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4.xml"/></Relationships>
</file>

<file path=ppt/slideLayouts/_rels/slideLayout36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3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37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6.xml"/></Relationships>
</file>

<file path=ppt/slideLayouts/_rels/slideLayout3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3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6.xml"/></Relationships>
</file>

<file path=ppt/slideLayouts/_rels/slideLayout37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7.xml"/></Relationships>
</file>

<file path=ppt/slideLayouts/_rels/slideLayout37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7.xml"/></Relationships>
</file>

<file path=ppt/slideLayouts/_rels/slideLayout38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8.xml"/></Relationships>
</file>

<file path=ppt/slideLayouts/_rels/slideLayout3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8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8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8.xml"/></Relationships>
</file>

<file path=ppt/slideLayouts/_rels/slideLayout38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9.xml"/></Relationships>
</file>

<file path=ppt/slideLayouts/_rels/slideLayout38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9.xml"/></Relationships>
</file>

<file path=ppt/slideLayouts/_rels/slideLayout3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0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0.xml"/></Relationships>
</file>

<file path=ppt/slideLayouts/_rels/slideLayout39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1.xml"/></Relationships>
</file>

<file path=ppt/slideLayouts/_rels/slideLayout39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39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1.xml"/></Relationships>
</file>

<file path=ppt/slideLayouts/_rels/slideLayout39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2.xml"/></Relationships>
</file>

<file path=ppt/slideLayouts/_rels/slideLayout39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2.xml"/></Relationships>
</file>

<file path=ppt/slideLayouts/_rels/slideLayout40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3.xml"/></Relationships>
</file>

<file path=ppt/slideLayouts/_rels/slideLayout40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40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3.xml"/></Relationships>
</file>

<file path=ppt/slideLayouts/_rels/slideLayout40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4.xml"/></Relationships>
</file>

<file path=ppt/slideLayouts/_rels/slideLayout40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40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4.xml"/></Relationships>
</file>

<file path=ppt/slideLayouts/_rels/slideLayout40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4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5.xml"/></Relationships>
</file>

<file path=ppt/slideLayouts/_rels/slideLayout4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6.xml"/></Relationships>
</file>

<file path=ppt/slideLayouts/_rels/slideLayout4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4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6.xml"/></Relationships>
</file>

<file path=ppt/slideLayouts/_rels/slideLayout4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7.xml"/></Relationships>
</file>

<file path=ppt/slideLayouts/_rels/slideLayout4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7.xml"/></Relationships>
</file>

<file path=ppt/slideLayouts/_rels/slideLayout4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8.xml"/></Relationships>
</file>

<file path=ppt/slideLayouts/_rels/slideLayout4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4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8.xml"/></Relationships>
</file>

<file path=ppt/slideLayouts/_rels/slideLayout4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9.xml"/></Relationships>
</file>

<file path=ppt/slideLayouts/_rels/slideLayout4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4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9.xml"/></Relationships>
</file>

<file path=ppt/slideLayouts/_rels/slideLayout4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0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4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0.xml"/></Relationships>
</file>

<file path=ppt/slideLayouts/_rels/slideLayout4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1.xml"/></Relationships>
</file>

<file path=ppt/slideLayouts/_rels/slideLayout4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4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1.xml"/></Relationships>
</file>

<file path=ppt/slideLayouts/_rels/slideLayout4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2.xml"/></Relationships>
</file>

<file path=ppt/slideLayouts/_rels/slideLayout4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2.xml"/></Relationships>
</file>

<file path=ppt/slideLayouts/_rels/slideLayout44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3.xml"/></Relationships>
</file>

<file path=ppt/slideLayouts/_rels/slideLayout4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3.xml"/></Relationships>
</file>

<file path=ppt/slideLayouts/_rels/slideLayout4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4.xml"/></Relationships>
</file>

<file path=ppt/slideLayouts/_rels/slideLayout4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4.xml"/></Relationships>
</file>

<file path=ppt/slideLayouts/_rels/slideLayout4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5.xml"/></Relationships>
</file>

<file path=ppt/slideLayouts/_rels/slideLayout4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6.xml"/></Relationships>
</file>

<file path=ppt/slideLayouts/_rels/slideLayout4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6.xml"/></Relationships>
</file>

<file path=ppt/slideLayouts/_rels/slideLayout4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7.xml"/></Relationships>
</file>

<file path=ppt/slideLayouts/_rels/slideLayout4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4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7.xml"/></Relationships>
</file>

<file path=ppt/slideLayouts/_rels/slideLayout46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8.xml"/></Relationships>
</file>

<file path=ppt/slideLayouts/_rels/slideLayout4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8.xml"/></Relationships>
</file>

<file path=ppt/slideLayouts/_rels/slideLayout46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9.xml"/></Relationships>
</file>

<file path=ppt/slideLayouts/_rels/slideLayout4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4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9.xml"/></Relationships>
</file>

<file path=ppt/slideLayouts/_rels/slideLayout46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0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0.xml"/></Relationships>
</file>

<file path=ppt/slideLayouts/_rels/slideLayout47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1.xml"/></Relationships>
</file>

<file path=ppt/slideLayouts/_rels/slideLayout4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4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1.xml"/></Relationships>
</file>

<file path=ppt/slideLayouts/_rels/slideLayout47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2.xml"/></Relationships>
</file>

<file path=ppt/slideLayouts/_rels/slideLayout47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2.xml"/></Relationships>
</file>

<file path=ppt/slideLayouts/_rels/slideLayout48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3.xml"/></Relationships>
</file>

<file path=ppt/slideLayouts/_rels/slideLayout4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48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3.xml"/></Relationships>
</file>

<file path=ppt/slideLayouts/_rels/slideLayout48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4.xml"/></Relationships>
</file>

<file path=ppt/slideLayouts/_rels/slideLayout48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4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4.xml"/></Relationships>
</file>

<file path=ppt/slideLayouts/_rels/slideLayout4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4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5.xml"/></Relationships>
</file>

<file path=ppt/slideLayouts/_rels/slideLayout493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49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6.xml"/></Relationships>
</file>

<file path=ppt/slideLayouts/_rels/slideLayout49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49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6.xml"/></Relationships>
</file>

<file path=ppt/slideLayouts/_rels/slideLayout49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7.xml"/></Relationships>
</file>

<file path=ppt/slideLayouts/_rels/slideLayout5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5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50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7.xml"/></Relationships>
</file>

<file path=ppt/slideLayouts/_rels/slideLayout50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8.xml"/></Relationships>
</file>

<file path=ppt/slideLayouts/_rels/slideLayout50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50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8.xml"/></Relationships>
</file>

<file path=ppt/slideLayouts/_rels/slideLayout50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9.xml"/></Relationships>
</file>

<file path=ppt/slideLayouts/_rels/slideLayout50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5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9.xml"/></Relationships>
</file>

<file path=ppt/slideLayouts/_rels/slideLayout5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0.xml"/></Relationships>
</file>

<file path=ppt/slideLayouts/_rels/slideLayout5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0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5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0.xml"/></Relationships>
</file>

<file path=ppt/slideLayouts/_rels/slideLayout5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1.xml"/></Relationships>
</file>

<file path=ppt/slideLayouts/_rels/slideLayout5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5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1.xml"/></Relationships>
</file>

<file path=ppt/slideLayouts/_rels/slideLayout5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2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5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5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2.xml"/></Relationships>
</file>

<file path=ppt/slideLayouts/_rels/slideLayout5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3.xml"/></Relationships>
</file>

<file path=ppt/slideLayouts/_rels/slideLayout5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5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3.xml"/></Relationships>
</file>

<file path=ppt/slideLayouts/_rels/slideLayout5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4.xml"/></Relationships>
</file>

<file path=ppt/slideLayouts/_rels/slideLayout5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4.xml"/></Relationships>
</file>

<file path=ppt/slideLayouts/_rels/slideLayout5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5.xml"/></Relationships>
</file>

<file path=ppt/slideLayouts/_rels/slideLayout5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5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5.xml"/></Relationships>
</file>

<file path=ppt/slideLayouts/_rels/slideLayout5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6.xml"/></Relationships>
</file>

<file path=ppt/slideLayouts/_rels/slideLayout5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5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6.xml"/></Relationships>
</file>

<file path=ppt/slideLayouts/_rels/slideLayout5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7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5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5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7.xml"/></Relationships>
</file>

<file path=ppt/slideLayouts/_rels/slideLayout543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5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8.xml"/></Relationships>
</file>

<file path=ppt/slideLayouts/_rels/slideLayout5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5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8.xml"/></Relationships>
</file>

<file path=ppt/slideLayouts/_rels/slideLayout5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9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5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9.xml"/></Relationships>
</file>

<file path=ppt/slideLayouts/_rels/slideLayout5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0.xml"/></Relationships>
</file>

<file path=ppt/slideLayouts/_rels/slideLayout5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5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0.xml"/></Relationships>
</file>

<file path=ppt/slideLayouts/_rels/slideLayout5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1.xml"/></Relationships>
</file>

<file path=ppt/slideLayouts/_rels/slideLayout5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1.xml"/></Relationships>
</file>

<file path=ppt/slideLayouts/_rels/slideLayout56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2.xml"/></Relationships>
</file>

<file path=ppt/slideLayouts/_rels/slideLayout5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5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2.xml"/></Relationships>
</file>

<file path=ppt/slideLayouts/_rels/slideLayout56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3.xml"/></Relationships>
</file>

<file path=ppt/slideLayouts/_rels/slideLayout5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5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3.xml"/></Relationships>
</file>

<file path=ppt/slideLayouts/_rels/slideLayout56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5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4.xml"/></Relationships>
</file>

<file path=ppt/slideLayouts/_rels/slideLayout57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5.xml"/></Relationships>
</file>

<file path=ppt/slideLayouts/_rels/slideLayout5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5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5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5.xml"/></Relationships>
</file>

<file path=ppt/slideLayouts/_rels/slideLayout57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6.xml"/></Relationships>
</file>

<file path=ppt/slideLayouts/_rels/slideLayout57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5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6.xml"/></Relationships>
</file>

<file path=ppt/slideLayouts/_rels/slideLayout58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7.xml"/></Relationships>
</file>

<file path=ppt/slideLayouts/_rels/slideLayout5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58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7.xml"/></Relationships>
</file>

<file path=ppt/slideLayouts/_rels/slideLayout58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8.xml"/></Relationships>
</file>

<file path=ppt/slideLayouts/_rels/slideLayout58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5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8.xml"/></Relationships>
</file>

<file path=ppt/slideLayouts/_rels/slideLayout5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9.xml"/></Relationships>
</file>

<file path=ppt/slideLayouts/_rels/slideLayout5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5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5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9.xml"/></Relationships>
</file>

<file path=ppt/slideLayouts/_rels/slideLayout59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0.xml"/></Relationships>
</file>

<file path=ppt/slideLayouts/_rels/slideLayout59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59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0.xml"/></Relationships>
</file>

<file path=ppt/slideLayouts/_rels/slideLayout59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1.xml"/></Relationships>
</file>

<file path=ppt/slideLayouts/_rels/slideLayout59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9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381368" y="1142440"/>
            <a:ext cx="11429264" cy="4991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5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5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5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/>
          <a:srcRect r="1346"/>
          <a:stretch>
            <a:fillRect/>
          </a:stretch>
        </p:blipFill>
        <p:spPr>
          <a:xfrm>
            <a:off x="516" y="6149854"/>
            <a:ext cx="12191484" cy="411617"/>
          </a:xfrm>
          <a:prstGeom prst="rect">
            <a:avLst/>
          </a:prstGeom>
        </p:spPr>
      </p:pic>
      <p:pic>
        <p:nvPicPr>
          <p:cNvPr id="13" name="图片 12" descr="文本&#10;&#10;中度可信度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62" y="263409"/>
            <a:ext cx="2305463" cy="75790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032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E07F3E2-AD0D-4407-8A1D-78BE05F2B39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2"/>
          </p:nvPr>
        </p:nvSpPr>
        <p:spPr>
          <a:xfrm>
            <a:off x="4038600" y="630326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DarkSHINE Software (2024/08/06)</a:t>
            </a:r>
            <a:endParaRPr lang="zh-CN" altLang="en-US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175866" y="630326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10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32.xml"/><Relationship Id="rId3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/Relationships>
</file>

<file path=ppt/slideMasters/_rels/slideMaster10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/Relationships>
</file>

<file path=ppt/slideMasters/_rels/slideMaster10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9.xml"/><Relationship Id="rId2" Type="http://schemas.openxmlformats.org/officeDocument/2006/relationships/slideLayout" Target="../slideLayouts/slideLayout438.xml"/><Relationship Id="rId1" Type="http://schemas.openxmlformats.org/officeDocument/2006/relationships/slideLayout" Target="../slideLayouts/slideLayout437.xml"/></Relationships>
</file>

<file path=ppt/slideMasters/_rels/slideMaster10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/Relationships>
</file>

<file path=ppt/slideMasters/_rels/slideMaster10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/Relationships>
</file>

<file path=ppt/slideMasters/_rels/slideMaster105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51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/Relationships>
</file>

<file path=ppt/slideMasters/_rels/slideMaster10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/Relationships>
</file>

<file path=ppt/slideMasters/_rels/slideMaster10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/Relationships>
</file>

<file path=ppt/slideMasters/_rels/slideMaster10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/Relationships>
</file>

<file path=ppt/slideMasters/_rels/slideMaster10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/Relationships>
</file>

<file path=ppt/slideMasters/_rels/slideMaster1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1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/Relationships>
</file>

<file path=ppt/slideMasters/_rels/slideMaster11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76.xml"/><Relationship Id="rId3" Type="http://schemas.openxmlformats.org/officeDocument/2006/relationships/slideLayout" Target="../slideLayouts/slideLayout475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/Relationships>
</file>

<file path=ppt/slideMasters/_rels/slideMaster11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/Relationships>
</file>

<file path=ppt/slideMasters/_rels/slideMaster11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/Relationships>
</file>

<file path=ppt/slideMasters/_rels/slideMaster11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5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91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/Relationships>
</file>

<file path=ppt/slideMasters/_rels/slideMaster11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95.xml"/></Relationships>
</file>

<file path=ppt/slideMasters/_rels/slideMaster11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2.xml"/><Relationship Id="rId3" Type="http://schemas.openxmlformats.org/officeDocument/2006/relationships/slideLayout" Target="../slideLayouts/slideLayout501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/Relationships>
</file>

<file path=ppt/slideMasters/_rels/slideMaster11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504.xml"/><Relationship Id="rId1" Type="http://schemas.openxmlformats.org/officeDocument/2006/relationships/slideLayout" Target="../slideLayouts/slideLayout503.xml"/></Relationships>
</file>

<file path=ppt/slideMasters/_rels/slideMaster11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/Relationships>
</file>

<file path=ppt/slideMasters/_rels/slideMaster1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12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/Relationships>
</file>

<file path=ppt/slideMasters/_rels/slideMaster12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7.xml"/><Relationship Id="rId2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15.xml"/></Relationships>
</file>

<file path=ppt/slideMasters/_rels/slideMaster12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/Relationships>
</file>

<file path=ppt/slideMasters/_rels/slideMaster12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5.xml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/Relationships>
</file>

<file path=ppt/slideMasters/_rels/slideMaster12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/Relationships>
</file>

<file path=ppt/slideMasters/_rels/slideMaster125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/Relationships>
</file>

<file path=ppt/slideMasters/_rels/slideMaster12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6.xml"/><Relationship Id="rId1" Type="http://schemas.openxmlformats.org/officeDocument/2006/relationships/slideLayout" Target="../slideLayouts/slideLayout535.xml"/></Relationships>
</file>

<file path=ppt/slideMasters/_rels/slideMaster1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42.xml"/><Relationship Id="rId3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40.xml"/><Relationship Id="rId1" Type="http://schemas.openxmlformats.org/officeDocument/2006/relationships/slideLayout" Target="../slideLayouts/slideLayout539.xml"/></Relationships>
</file>

<file path=ppt/slideMasters/_rels/slideMaster12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/Relationships>
</file>

<file path=ppt/slideMasters/_rels/slideMaster12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/Relationships>
</file>

<file path=ppt/slideMasters/_rels/slideMaster1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13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6.xml"/><Relationship Id="rId3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/Relationships>
</file>

<file path=ppt/slideMasters/_rels/slideMaster13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/Relationships>
</file>

<file path=ppt/slideMasters/_rels/slideMaster13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62.xml"/><Relationship Id="rId1" Type="http://schemas.openxmlformats.org/officeDocument/2006/relationships/slideLayout" Target="../slideLayouts/slideLayout561.xml"/></Relationships>
</file>

<file path=ppt/slideMasters/_rels/slideMaster13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7.xml"/><Relationship Id="rId2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65.xml"/></Relationships>
</file>

<file path=ppt/slideMasters/_rels/slideMaster13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72.xml"/><Relationship Id="rId3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69.xml"/></Relationships>
</file>

<file path=ppt/slideMasters/_rels/slideMaster135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75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/Relationships>
</file>

<file path=ppt/slideMasters/_rels/slideMaster13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9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/Relationships>
</file>

<file path=ppt/slideMasters/_rels/slideMaster13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84.xml"/><Relationship Id="rId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81.xml"/></Relationships>
</file>

<file path=ppt/slideMasters/_rels/slideMaster13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/Relationships>
</file>

<file path=ppt/slideMasters/_rels/slideMaster13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89.xml"/></Relationships>
</file>

<file path=ppt/slideMasters/_rels/slideMaster1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14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4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/Relationships>
</file>

<file path=ppt/slideMasters/_rels/slideMaster14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4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00.xml"/><Relationship Id="rId3" Type="http://schemas.openxmlformats.org/officeDocument/2006/relationships/slideLayout" Target="../slideLayouts/slideLayout599.xml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/Relationships>
</file>

<file path=ppt/slideMasters/_rels/slideMaster15.xml.rels><?xml version="1.0" encoding="UTF-8" standalone="yes"?>
<Relationships xmlns="http://schemas.openxmlformats.org/package/2006/relationships"><Relationship Id="rId7" Type="http://schemas.openxmlformats.org/officeDocument/2006/relationships/theme" Target="../theme/theme1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1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1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1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1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6" Type="http://schemas.openxmlformats.org/officeDocument/2006/relationships/theme" Target="../theme/theme2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21.xml.rels><?xml version="1.0" encoding="UTF-8" standalone="yes"?>
<Relationships xmlns="http://schemas.openxmlformats.org/package/2006/relationships"><Relationship Id="rId6" Type="http://schemas.openxmlformats.org/officeDocument/2006/relationships/theme" Target="../theme/theme2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/Relationships>
</file>

<file path=ppt/slideMasters/_rels/slideMaster2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_rels/slideMaster23.xml.rels><?xml version="1.0" encoding="UTF-8" standalone="yes"?>
<Relationships xmlns="http://schemas.openxmlformats.org/package/2006/relationships"><Relationship Id="rId6" Type="http://schemas.openxmlformats.org/officeDocument/2006/relationships/theme" Target="../theme/theme2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24.xml.rels><?xml version="1.0" encoding="UTF-8" standalone="yes"?>
<Relationships xmlns="http://schemas.openxmlformats.org/package/2006/relationships"><Relationship Id="rId6" Type="http://schemas.openxmlformats.org/officeDocument/2006/relationships/theme" Target="../theme/theme2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/Relationships>
</file>

<file path=ppt/slideMasters/_rels/slideMaster25.xml.rels><?xml version="1.0" encoding="UTF-8" standalone="yes"?>
<Relationships xmlns="http://schemas.openxmlformats.org/package/2006/relationships"><Relationship Id="rId6" Type="http://schemas.openxmlformats.org/officeDocument/2006/relationships/theme" Target="../theme/theme2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/Relationships>
</file>

<file path=ppt/slideMasters/_rels/slideMaster26.xml.rels><?xml version="1.0" encoding="UTF-8" standalone="yes"?>
<Relationships xmlns="http://schemas.openxmlformats.org/package/2006/relationships"><Relationship Id="rId6" Type="http://schemas.openxmlformats.org/officeDocument/2006/relationships/theme" Target="../theme/theme2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/Relationships>
</file>

<file path=ppt/slideMasters/_rels/slideMaster31.xml.rels><?xml version="1.0" encoding="UTF-8" standalone="yes"?>
<Relationships xmlns="http://schemas.openxmlformats.org/package/2006/relationships"><Relationship Id="rId6" Type="http://schemas.openxmlformats.org/officeDocument/2006/relationships/theme" Target="../theme/theme3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/Relationships>
</file>

<file path=ppt/slideMasters/_rels/slideMaster32.xml.rels><?xml version="1.0" encoding="UTF-8" standalone="yes"?>
<Relationships xmlns="http://schemas.openxmlformats.org/package/2006/relationships"><Relationship Id="rId6" Type="http://schemas.openxmlformats.org/officeDocument/2006/relationships/theme" Target="../theme/theme3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/Relationships>
</file>

<file path=ppt/slideMasters/_rels/slideMaster3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34.xml.rels><?xml version="1.0" encoding="UTF-8" standalone="yes"?>
<Relationships xmlns="http://schemas.openxmlformats.org/package/2006/relationships"><Relationship Id="rId6" Type="http://schemas.openxmlformats.org/officeDocument/2006/relationships/theme" Target="../theme/theme3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/Relationships>
</file>

<file path=ppt/slideMasters/_rels/slideMaster35.xml.rels><?xml version="1.0" encoding="UTF-8" standalone="yes"?>
<Relationships xmlns="http://schemas.openxmlformats.org/package/2006/relationships"><Relationship Id="rId6" Type="http://schemas.openxmlformats.org/officeDocument/2006/relationships/theme" Target="../theme/theme3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/Relationships>
</file>

<file path=ppt/slideMasters/_rels/slideMaster42.xml.rels><?xml version="1.0" encoding="UTF-8" standalone="yes"?>
<Relationships xmlns="http://schemas.openxmlformats.org/package/2006/relationships"><Relationship Id="rId6" Type="http://schemas.openxmlformats.org/officeDocument/2006/relationships/theme" Target="../theme/theme4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/Relationships>
</file>

<file path=ppt/slideMasters/_rels/slideMaster43.xml.rels><?xml version="1.0" encoding="UTF-8" standalone="yes"?>
<Relationships xmlns="http://schemas.openxmlformats.org/package/2006/relationships"><Relationship Id="rId6" Type="http://schemas.openxmlformats.org/officeDocument/2006/relationships/theme" Target="../theme/theme4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/Relationships>
</file>

<file path=ppt/slideMasters/_rels/slideMaster4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/Relationships>
</file>

<file path=ppt/slideMasters/_rels/slideMaster46.xml.rels><?xml version="1.0" encoding="UTF-8" standalone="yes"?>
<Relationships xmlns="http://schemas.openxmlformats.org/package/2006/relationships"><Relationship Id="rId6" Type="http://schemas.openxmlformats.org/officeDocument/2006/relationships/theme" Target="../theme/theme4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/Relationships>
</file>

<file path=ppt/slideMasters/_rels/slideMaster48.xml.rels><?xml version="1.0" encoding="UTF-8" standalone="yes"?>
<Relationships xmlns="http://schemas.openxmlformats.org/package/2006/relationships"><Relationship Id="rId6" Type="http://schemas.openxmlformats.org/officeDocument/2006/relationships/theme" Target="../theme/theme4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/Relationships>
</file>

<file path=ppt/slideMasters/_rels/slideMaster49.xml.rels><?xml version="1.0" encoding="UTF-8" standalone="yes"?>
<Relationships xmlns="http://schemas.openxmlformats.org/package/2006/relationships"><Relationship Id="rId6" Type="http://schemas.openxmlformats.org/officeDocument/2006/relationships/theme" Target="../theme/theme4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50.xml.rels><?xml version="1.0" encoding="UTF-8" standalone="yes"?>
<Relationships xmlns="http://schemas.openxmlformats.org/package/2006/relationships"><Relationship Id="rId6" Type="http://schemas.openxmlformats.org/officeDocument/2006/relationships/theme" Target="../theme/theme5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/Relationships>
</file>

<file path=ppt/slideMasters/_rels/slideMaster53.xml.rels><?xml version="1.0" encoding="UTF-8" standalone="yes"?>
<Relationships xmlns="http://schemas.openxmlformats.org/package/2006/relationships"><Relationship Id="rId6" Type="http://schemas.openxmlformats.org/officeDocument/2006/relationships/theme" Target="../theme/theme5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/Relationships>
</file>

<file path=ppt/slideMasters/_rels/slideMaster54.xml.rels><?xml version="1.0" encoding="UTF-8" standalone="yes"?>
<Relationships xmlns="http://schemas.openxmlformats.org/package/2006/relationships"><Relationship Id="rId6" Type="http://schemas.openxmlformats.org/officeDocument/2006/relationships/theme" Target="../theme/theme5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/Relationships>
</file>

<file path=ppt/slideMasters/_rels/slideMaster5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/Relationships>
</file>

<file path=ppt/slideMasters/_rels/slideMaster56.xml.rels><?xml version="1.0" encoding="UTF-8" standalone="yes"?>
<Relationships xmlns="http://schemas.openxmlformats.org/package/2006/relationships"><Relationship Id="rId6" Type="http://schemas.openxmlformats.org/officeDocument/2006/relationships/theme" Target="../theme/theme5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/Relationships>
</file>

<file path=ppt/slideMasters/_rels/slideMaster57.xml.rels><?xml version="1.0" encoding="UTF-8" standalone="yes"?>
<Relationships xmlns="http://schemas.openxmlformats.org/package/2006/relationships"><Relationship Id="rId6" Type="http://schemas.openxmlformats.org/officeDocument/2006/relationships/theme" Target="../theme/theme5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/Relationships>
</file>

<file path=ppt/slideMasters/_rels/slideMaster58.xml.rels><?xml version="1.0" encoding="UTF-8" standalone="yes"?>
<Relationships xmlns="http://schemas.openxmlformats.org/package/2006/relationships"><Relationship Id="rId6" Type="http://schemas.openxmlformats.org/officeDocument/2006/relationships/theme" Target="../theme/theme5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/Relationships>
</file>

<file path=ppt/slideMasters/_rels/slideMaster59.xml.rels><?xml version="1.0" encoding="UTF-8" standalone="yes"?>
<Relationships xmlns="http://schemas.openxmlformats.org/package/2006/relationships"><Relationship Id="rId6" Type="http://schemas.openxmlformats.org/officeDocument/2006/relationships/theme" Target="../theme/theme5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0.xml.rels><?xml version="1.0" encoding="UTF-8" standalone="yes"?>
<Relationships xmlns="http://schemas.openxmlformats.org/package/2006/relationships"><Relationship Id="rId6" Type="http://schemas.openxmlformats.org/officeDocument/2006/relationships/theme" Target="../theme/theme6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/Relationships>
</file>

<file path=ppt/slideMasters/_rels/slideMaster61.xml.rels><?xml version="1.0" encoding="UTF-8" standalone="yes"?>
<Relationships xmlns="http://schemas.openxmlformats.org/package/2006/relationships"><Relationship Id="rId6" Type="http://schemas.openxmlformats.org/officeDocument/2006/relationships/theme" Target="../theme/theme6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/Relationships>
</file>

<file path=ppt/slideMasters/_rels/slideMaster62.xml.rels><?xml version="1.0" encoding="UTF-8" standalone="yes"?>
<Relationships xmlns="http://schemas.openxmlformats.org/package/2006/relationships"><Relationship Id="rId6" Type="http://schemas.openxmlformats.org/officeDocument/2006/relationships/theme" Target="../theme/theme6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/Relationships>
</file>

<file path=ppt/slideMasters/_rels/slideMaster63.xml.rels><?xml version="1.0" encoding="UTF-8" standalone="yes"?>
<Relationships xmlns="http://schemas.openxmlformats.org/package/2006/relationships"><Relationship Id="rId6" Type="http://schemas.openxmlformats.org/officeDocument/2006/relationships/theme" Target="../theme/theme6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/Relationships>
</file>

<file path=ppt/slideMasters/_rels/slideMaster64.xml.rels><?xml version="1.0" encoding="UTF-8" standalone="yes"?>
<Relationships xmlns="http://schemas.openxmlformats.org/package/2006/relationships"><Relationship Id="rId6" Type="http://schemas.openxmlformats.org/officeDocument/2006/relationships/theme" Target="../theme/theme6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/Relationships>
</file>

<file path=ppt/slideMasters/_rels/slideMaster65.xml.rels><?xml version="1.0" encoding="UTF-8" standalone="yes"?>
<Relationships xmlns="http://schemas.openxmlformats.org/package/2006/relationships"><Relationship Id="rId6" Type="http://schemas.openxmlformats.org/officeDocument/2006/relationships/theme" Target="../theme/theme6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/Relationships>
</file>

<file path=ppt/slideMasters/_rels/slideMaster6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/Relationships>
</file>

<file path=ppt/slideMasters/_rels/slideMaster67.xml.rels><?xml version="1.0" encoding="UTF-8" standalone="yes"?>
<Relationships xmlns="http://schemas.openxmlformats.org/package/2006/relationships"><Relationship Id="rId6" Type="http://schemas.openxmlformats.org/officeDocument/2006/relationships/theme" Target="../theme/theme6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/Relationships>
</file>

<file path=ppt/slideMasters/_rels/slideMaster68.xml.rels><?xml version="1.0" encoding="UTF-8" standalone="yes"?>
<Relationships xmlns="http://schemas.openxmlformats.org/package/2006/relationships"><Relationship Id="rId6" Type="http://schemas.openxmlformats.org/officeDocument/2006/relationships/theme" Target="../theme/theme6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/Relationships>
</file>

<file path=ppt/slideMasters/_rels/slideMaster69.xml.rels><?xml version="1.0" encoding="UTF-8" standalone="yes"?>
<Relationships xmlns="http://schemas.openxmlformats.org/package/2006/relationships"><Relationship Id="rId6" Type="http://schemas.openxmlformats.org/officeDocument/2006/relationships/theme" Target="../theme/theme6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70.xml.rels><?xml version="1.0" encoding="UTF-8" standalone="yes"?>
<Relationships xmlns="http://schemas.openxmlformats.org/package/2006/relationships"><Relationship Id="rId6" Type="http://schemas.openxmlformats.org/officeDocument/2006/relationships/theme" Target="../theme/theme7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/Relationships>
</file>

<file path=ppt/slideMasters/_rels/slideMaster71.xml.rels><?xml version="1.0" encoding="UTF-8" standalone="yes"?>
<Relationships xmlns="http://schemas.openxmlformats.org/package/2006/relationships"><Relationship Id="rId6" Type="http://schemas.openxmlformats.org/officeDocument/2006/relationships/theme" Target="../theme/theme7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/Relationships>
</file>

<file path=ppt/slideMasters/_rels/slideMaster72.xml.rels><?xml version="1.0" encoding="UTF-8" standalone="yes"?>
<Relationships xmlns="http://schemas.openxmlformats.org/package/2006/relationships"><Relationship Id="rId6" Type="http://schemas.openxmlformats.org/officeDocument/2006/relationships/theme" Target="../theme/theme7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/Relationships>
</file>

<file path=ppt/slideMasters/_rels/slideMaster73.xml.rels><?xml version="1.0" encoding="UTF-8" standalone="yes"?>
<Relationships xmlns="http://schemas.openxmlformats.org/package/2006/relationships"><Relationship Id="rId6" Type="http://schemas.openxmlformats.org/officeDocument/2006/relationships/theme" Target="../theme/theme7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/Relationships>
</file>

<file path=ppt/slideMasters/_rels/slideMaster74.xml.rels><?xml version="1.0" encoding="UTF-8" standalone="yes"?>
<Relationships xmlns="http://schemas.openxmlformats.org/package/2006/relationships"><Relationship Id="rId6" Type="http://schemas.openxmlformats.org/officeDocument/2006/relationships/theme" Target="../theme/theme7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/Relationships>
</file>

<file path=ppt/slideMasters/_rels/slideMaster75.xml.rels><?xml version="1.0" encoding="UTF-8" standalone="yes"?>
<Relationships xmlns="http://schemas.openxmlformats.org/package/2006/relationships"><Relationship Id="rId6" Type="http://schemas.openxmlformats.org/officeDocument/2006/relationships/theme" Target="../theme/theme7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/Relationships>
</file>

<file path=ppt/slideMasters/_rels/slideMaster76.xml.rels><?xml version="1.0" encoding="UTF-8" standalone="yes"?>
<Relationships xmlns="http://schemas.openxmlformats.org/package/2006/relationships"><Relationship Id="rId6" Type="http://schemas.openxmlformats.org/officeDocument/2006/relationships/theme" Target="../theme/theme7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/Relationships>
</file>

<file path=ppt/slideMasters/_rels/slideMaster7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/Relationships>
</file>

<file path=ppt/slideMasters/_rels/slideMaster78.xml.rels><?xml version="1.0" encoding="UTF-8" standalone="yes"?>
<Relationships xmlns="http://schemas.openxmlformats.org/package/2006/relationships"><Relationship Id="rId6" Type="http://schemas.openxmlformats.org/officeDocument/2006/relationships/theme" Target="../theme/theme7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/Relationships>
</file>

<file path=ppt/slideMasters/_rels/slideMaster79.xml.rels><?xml version="1.0" encoding="UTF-8" standalone="yes"?>
<Relationships xmlns="http://schemas.openxmlformats.org/package/2006/relationships"><Relationship Id="rId6" Type="http://schemas.openxmlformats.org/officeDocument/2006/relationships/theme" Target="../theme/theme7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80.xml.rels><?xml version="1.0" encoding="UTF-8" standalone="yes"?>
<Relationships xmlns="http://schemas.openxmlformats.org/package/2006/relationships"><Relationship Id="rId7" Type="http://schemas.openxmlformats.org/officeDocument/2006/relationships/theme" Target="../theme/theme8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/Relationships>
</file>

<file path=ppt/slideMasters/_rels/slideMaster81.xml.rels><?xml version="1.0" encoding="UTF-8" standalone="yes"?>
<Relationships xmlns="http://schemas.openxmlformats.org/package/2006/relationships"><Relationship Id="rId6" Type="http://schemas.openxmlformats.org/officeDocument/2006/relationships/theme" Target="../theme/theme8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/Relationships>
</file>

<file path=ppt/slideMasters/_rels/slideMaster82.xml.rels><?xml version="1.0" encoding="UTF-8" standalone="yes"?>
<Relationships xmlns="http://schemas.openxmlformats.org/package/2006/relationships"><Relationship Id="rId6" Type="http://schemas.openxmlformats.org/officeDocument/2006/relationships/theme" Target="../theme/theme8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/Relationships>
</file>

<file path=ppt/slideMasters/_rels/slideMaster83.xml.rels><?xml version="1.0" encoding="UTF-8" standalone="yes"?>
<Relationships xmlns="http://schemas.openxmlformats.org/package/2006/relationships"><Relationship Id="rId6" Type="http://schemas.openxmlformats.org/officeDocument/2006/relationships/theme" Target="../theme/theme8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/Relationships>
</file>

<file path=ppt/slideMasters/_rels/slideMaster84.xml.rels><?xml version="1.0" encoding="UTF-8" standalone="yes"?>
<Relationships xmlns="http://schemas.openxmlformats.org/package/2006/relationships"><Relationship Id="rId6" Type="http://schemas.openxmlformats.org/officeDocument/2006/relationships/theme" Target="../theme/theme8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/Relationships>
</file>

<file path=ppt/slideMasters/_rels/slideMaster85.xml.rels><?xml version="1.0" encoding="UTF-8" standalone="yes"?>
<Relationships xmlns="http://schemas.openxmlformats.org/package/2006/relationships"><Relationship Id="rId6" Type="http://schemas.openxmlformats.org/officeDocument/2006/relationships/theme" Target="../theme/theme8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/Relationships>
</file>

<file path=ppt/slideMasters/_rels/slideMaster86.xml.rels><?xml version="1.0" encoding="UTF-8" standalone="yes"?>
<Relationships xmlns="http://schemas.openxmlformats.org/package/2006/relationships"><Relationship Id="rId6" Type="http://schemas.openxmlformats.org/officeDocument/2006/relationships/theme" Target="../theme/theme8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/Relationships>
</file>

<file path=ppt/slideMasters/_rels/slideMaster87.xml.rels><?xml version="1.0" encoding="UTF-8" standalone="yes"?>
<Relationships xmlns="http://schemas.openxmlformats.org/package/2006/relationships"><Relationship Id="rId6" Type="http://schemas.openxmlformats.org/officeDocument/2006/relationships/theme" Target="../theme/theme8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/Relationships>
</file>

<file path=ppt/slideMasters/_rels/slideMaster8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/Relationships>
</file>

<file path=ppt/slideMasters/_rels/slideMaster89.xml.rels><?xml version="1.0" encoding="UTF-8" standalone="yes"?>
<Relationships xmlns="http://schemas.openxmlformats.org/package/2006/relationships"><Relationship Id="rId6" Type="http://schemas.openxmlformats.org/officeDocument/2006/relationships/theme" Target="../theme/theme8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90.xml.rels><?xml version="1.0" encoding="UTF-8" standalone="yes"?>
<Relationships xmlns="http://schemas.openxmlformats.org/package/2006/relationships"><Relationship Id="rId6" Type="http://schemas.openxmlformats.org/officeDocument/2006/relationships/theme" Target="../theme/theme9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/Relationships>
</file>

<file path=ppt/slideMasters/_rels/slideMaster91.xml.rels><?xml version="1.0" encoding="UTF-8" standalone="yes"?>
<Relationships xmlns="http://schemas.openxmlformats.org/package/2006/relationships"><Relationship Id="rId6" Type="http://schemas.openxmlformats.org/officeDocument/2006/relationships/theme" Target="../theme/theme9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/Relationships>
</file>

<file path=ppt/slideMasters/_rels/slideMaster92.xml.rels><?xml version="1.0" encoding="UTF-8" standalone="yes"?>
<Relationships xmlns="http://schemas.openxmlformats.org/package/2006/relationships"><Relationship Id="rId6" Type="http://schemas.openxmlformats.org/officeDocument/2006/relationships/theme" Target="../theme/theme9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/Relationships>
</file>

<file path=ppt/slideMasters/_rels/slideMaster93.xml.rels><?xml version="1.0" encoding="UTF-8" standalone="yes"?>
<Relationships xmlns="http://schemas.openxmlformats.org/package/2006/relationships"><Relationship Id="rId6" Type="http://schemas.openxmlformats.org/officeDocument/2006/relationships/theme" Target="../theme/theme9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/Relationships>
</file>

<file path=ppt/slideMasters/_rels/slideMaster94.xml.rels><?xml version="1.0" encoding="UTF-8" standalone="yes"?>
<Relationships xmlns="http://schemas.openxmlformats.org/package/2006/relationships"><Relationship Id="rId6" Type="http://schemas.openxmlformats.org/officeDocument/2006/relationships/theme" Target="../theme/theme9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/Relationships>
</file>

<file path=ppt/slideMasters/_rels/slideMaster95.xml.rels><?xml version="1.0" encoding="UTF-8" standalone="yes"?>
<Relationships xmlns="http://schemas.openxmlformats.org/package/2006/relationships"><Relationship Id="rId6" Type="http://schemas.openxmlformats.org/officeDocument/2006/relationships/theme" Target="../theme/theme9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/Relationships>
</file>

<file path=ppt/slideMasters/_rels/slideMaster96.xml.rels><?xml version="1.0" encoding="UTF-8" standalone="yes"?>
<Relationships xmlns="http://schemas.openxmlformats.org/package/2006/relationships"><Relationship Id="rId6" Type="http://schemas.openxmlformats.org/officeDocument/2006/relationships/theme" Target="../theme/theme9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/Relationships>
</file>

<file path=ppt/slideMasters/_rels/slideMaster97.xml.rels><?xml version="1.0" encoding="UTF-8" standalone="yes"?>
<Relationships xmlns="http://schemas.openxmlformats.org/package/2006/relationships"><Relationship Id="rId6" Type="http://schemas.openxmlformats.org/officeDocument/2006/relationships/theme" Target="../theme/theme9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/Relationships>
</file>

<file path=ppt/slideMasters/_rels/slideMaster98.xml.rels><?xml version="1.0" encoding="UTF-8" standalone="yes"?>
<Relationships xmlns="http://schemas.openxmlformats.org/package/2006/relationships"><Relationship Id="rId6" Type="http://schemas.openxmlformats.org/officeDocument/2006/relationships/theme" Target="../theme/theme9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4.xml"/><Relationship Id="rId3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/Relationships>
</file>

<file path=ppt/slideMasters/_rels/slideMaster9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7.xml"/><Relationship Id="rId2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4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6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6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75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95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99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9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40890" y="2814955"/>
            <a:ext cx="8448040" cy="860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5000"/>
              <a:t>Flavor-tagging using BDT</a:t>
            </a:r>
            <a:endParaRPr lang="en-US" altLang="zh-CN" sz="5000"/>
          </a:p>
        </p:txBody>
      </p:sp>
      <p:sp>
        <p:nvSpPr>
          <p:cNvPr id="4" name="文本框 3"/>
          <p:cNvSpPr txBox="1"/>
          <p:nvPr/>
        </p:nvSpPr>
        <p:spPr>
          <a:xfrm>
            <a:off x="5455920" y="4165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2025 0324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Vertex spliting</a:t>
            </a:r>
            <a:endParaRPr lang="en-US" altLang="zh-CN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07867" y="956402"/>
            <a:ext cx="106095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event level VS jet level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problem: mismatch in granularity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When performing jet-level classification, we are using partially event-level features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solve: vertex spliting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742950" lvl="1" indent="-2857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  <p:sp>
        <p:nvSpPr>
          <p:cNvPr id="12" name="双大括号 11"/>
          <p:cNvSpPr/>
          <p:nvPr/>
        </p:nvSpPr>
        <p:spPr>
          <a:xfrm rot="5400000">
            <a:off x="1659890" y="3264535"/>
            <a:ext cx="1408430" cy="265620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Screenshot 2025-03-24 at 13.26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31570" y="3180715"/>
            <a:ext cx="1186815" cy="1378585"/>
          </a:xfrm>
          <a:prstGeom prst="rect">
            <a:avLst/>
          </a:prstGeom>
        </p:spPr>
      </p:pic>
      <p:sp>
        <p:nvSpPr>
          <p:cNvPr id="9" name="双大括号 8"/>
          <p:cNvSpPr/>
          <p:nvPr/>
        </p:nvSpPr>
        <p:spPr>
          <a:xfrm rot="5400000">
            <a:off x="2550795" y="3608070"/>
            <a:ext cx="1105535" cy="1177925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Screenshot 2025-03-24 at 13.26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492375" y="3194050"/>
            <a:ext cx="1186815" cy="1378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51760" y="47625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jet level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1776730" y="53524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event level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3562985" y="3465195"/>
            <a:ext cx="32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370580" y="3833495"/>
            <a:ext cx="32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1035685" y="3520440"/>
            <a:ext cx="32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48055" y="3888740"/>
            <a:ext cx="32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5386070" y="29864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before: 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6196330" y="32899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jet1: [a,b,c,d]</a:t>
            </a:r>
            <a:endParaRPr lang="en-US" altLang="zh-CN"/>
          </a:p>
          <a:p>
            <a:r>
              <a:rPr lang="en-US" altLang="zh-CN"/>
              <a:t>jet2: [a,b,c,d]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5448300" y="38334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after: 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6196330" y="412432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jet1: [a,b]</a:t>
            </a:r>
            <a:endParaRPr lang="en-US" altLang="zh-CN"/>
          </a:p>
          <a:p>
            <a:r>
              <a:rPr lang="en-US" altLang="zh-CN"/>
              <a:t>jet2: [c,d]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2761615" y="315214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jet1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710055" y="315214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jet2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Features for BDT</a:t>
            </a:r>
            <a:endParaRPr lang="en-US" altLang="zh-CN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32155" y="1213485"/>
            <a:ext cx="10106025" cy="4431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class1= ["SingleVtxProb", "JetVtxLxyz_0", "JetVtxLxyz_1", "vtxlen12","JetVtxAngle_0", "JetVtxAngle_1", "vtxsig_0", "vtxsig_1","vtxsig12", "vtxmult", "Njetvtxtrk_0", "Njetvtxtrk_1", "JetVtxMomenta_0", "JetVtxMomenta_1" ,"JetVtxMass_0", "JetVtxMass_1", "trk1d0sig", "trk2d0sig", "trk1z0sig", "trk2z0sig", "trk1pt", "trk2pt", "JetTotalVtxMass","allTrackD0bprob", "allTrackD0cprob", "allTrackD0qprob", "allTrackZ0bprob", "allTrackZ0cprob", "allTrackZ0qprob",'JetVtxProbablity_0','JetVtxProbablity_1', 'allTrackMass'] </a:t>
            </a:r>
            <a:r>
              <a:rPr lang="en-US" altLang="zh-CN"/>
              <a:t>  # 32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class2 = [</a:t>
            </a:r>
            <a:endParaRPr lang="en-US" altLang="zh-CN"/>
          </a:p>
          <a:p>
            <a:r>
              <a:rPr lang="en-US" altLang="zh-CN"/>
              <a:t>    'Njettrk', 'Njetvtx', "JetVtxCollinearity_0", "JetVtxCollinearity_1", "JetVtxChi2_0", "JetVtxChi2_1", "JetVtxEnergy_0", "JetVtxEnergy_1", "JetVtxKin_0", "JetVtxKin_1","JetEnergy","allTrackD0_0", "allTrackD0_1", "allTrackZ0_0", "allTrackZ0_1" + class1]   # 47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Performance</a:t>
            </a:r>
            <a:endParaRPr lang="en-US" altLang="zh-CN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32155" y="1213485"/>
            <a:ext cx="10106025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5" name="图片 4" descr="B_tagging_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822960"/>
            <a:ext cx="6202045" cy="4651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6885" y="5759450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c-jet rejection improves by a factor of </a:t>
            </a:r>
            <a:r>
              <a:rPr lang="en-US" altLang="zh-CN" sz="1600" b="1"/>
              <a:t>2.5 (1.2)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sp>
        <p:nvSpPr>
          <p:cNvPr id="11" name="文本框 10"/>
          <p:cNvSpPr txBox="1"/>
          <p:nvPr/>
        </p:nvSpPr>
        <p:spPr>
          <a:xfrm>
            <a:off x="1746885" y="6289675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uds-jet rejection improves by a factor of </a:t>
            </a:r>
            <a:r>
              <a:rPr lang="en-US" altLang="zh-CN" sz="1600" b="1"/>
              <a:t>2 (2)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sp>
        <p:nvSpPr>
          <p:cNvPr id="12" name="文本框 11"/>
          <p:cNvSpPr txBox="1"/>
          <p:nvPr/>
        </p:nvSpPr>
        <p:spPr>
          <a:xfrm>
            <a:off x="887095" y="5485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class1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Performance</a:t>
            </a:r>
            <a:endParaRPr lang="en-US" altLang="zh-CN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32155" y="1213485"/>
            <a:ext cx="10106025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6" name="图片 5" descr="C_tagging_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065" y="763270"/>
            <a:ext cx="5981700" cy="4486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6885" y="5566410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b-jet rejection improves by a factor of </a:t>
            </a:r>
            <a:r>
              <a:rPr lang="en-US" altLang="zh-CN" sz="1600" b="1"/>
              <a:t>1.4 (2.1)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sp>
        <p:nvSpPr>
          <p:cNvPr id="7" name="文本框 6"/>
          <p:cNvSpPr txBox="1"/>
          <p:nvPr/>
        </p:nvSpPr>
        <p:spPr>
          <a:xfrm>
            <a:off x="1746885" y="6096635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uds-jet rejection improves by a factor of </a:t>
            </a:r>
            <a:r>
              <a:rPr lang="en-US" altLang="zh-CN" sz="1600" b="1"/>
              <a:t>1.3 (1.7)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sp>
        <p:nvSpPr>
          <p:cNvPr id="8" name="文本框 7"/>
          <p:cNvSpPr txBox="1"/>
          <p:nvPr/>
        </p:nvSpPr>
        <p:spPr>
          <a:xfrm>
            <a:off x="540385" y="5249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class1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Performance</a:t>
            </a:r>
            <a:endParaRPr lang="en-US" altLang="zh-CN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32155" y="1213485"/>
            <a:ext cx="10106025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  <p:pic>
        <p:nvPicPr>
          <p:cNvPr id="3" name="图片 2" descr="C_tagging_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05" y="1213485"/>
            <a:ext cx="5596890" cy="4197985"/>
          </a:xfrm>
          <a:prstGeom prst="rect">
            <a:avLst/>
          </a:prstGeom>
        </p:spPr>
      </p:pic>
      <p:pic>
        <p:nvPicPr>
          <p:cNvPr id="7" name="图片 6" descr="B_tagging_e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910" y="1141730"/>
            <a:ext cx="5596890" cy="419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78c8f87c-62e1-4241-a275-173841f12d59"/>
  <p:tag name="resource_record_key" val="{&quot;10&quot;:[20043239,21562784,3655867,50020729,21565017,50033711]}"/>
</p:tagLst>
</file>

<file path=ppt/theme/theme1.xml><?xml version="1.0" encoding="utf-8"?>
<a:theme xmlns:a="http://schemas.openxmlformats.org/drawingml/2006/main" name="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0.xml><?xml version="1.0" encoding="utf-8"?>
<a:theme xmlns:a="http://schemas.openxmlformats.org/drawingml/2006/main" name="9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1.xml><?xml version="1.0" encoding="utf-8"?>
<a:theme xmlns:a="http://schemas.openxmlformats.org/drawingml/2006/main" name="10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2.xml><?xml version="1.0" encoding="utf-8"?>
<a:theme xmlns:a="http://schemas.openxmlformats.org/drawingml/2006/main" name="10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3.xml><?xml version="1.0" encoding="utf-8"?>
<a:theme xmlns:a="http://schemas.openxmlformats.org/drawingml/2006/main" name="10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4.xml><?xml version="1.0" encoding="utf-8"?>
<a:theme xmlns:a="http://schemas.openxmlformats.org/drawingml/2006/main" name="10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5.xml><?xml version="1.0" encoding="utf-8"?>
<a:theme xmlns:a="http://schemas.openxmlformats.org/drawingml/2006/main" name="10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6.xml><?xml version="1.0" encoding="utf-8"?>
<a:theme xmlns:a="http://schemas.openxmlformats.org/drawingml/2006/main" name="10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7.xml><?xml version="1.0" encoding="utf-8"?>
<a:theme xmlns:a="http://schemas.openxmlformats.org/drawingml/2006/main" name="10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10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9.xml><?xml version="1.0" encoding="utf-8"?>
<a:theme xmlns:a="http://schemas.openxmlformats.org/drawingml/2006/main" name="10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10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1.xml><?xml version="1.0" encoding="utf-8"?>
<a:theme xmlns:a="http://schemas.openxmlformats.org/drawingml/2006/main" name="11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2.xml><?xml version="1.0" encoding="utf-8"?>
<a:theme xmlns:a="http://schemas.openxmlformats.org/drawingml/2006/main" name="11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3.xml><?xml version="1.0" encoding="utf-8"?>
<a:theme xmlns:a="http://schemas.openxmlformats.org/drawingml/2006/main" name="11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4.xml><?xml version="1.0" encoding="utf-8"?>
<a:theme xmlns:a="http://schemas.openxmlformats.org/drawingml/2006/main" name="11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5.xml><?xml version="1.0" encoding="utf-8"?>
<a:theme xmlns:a="http://schemas.openxmlformats.org/drawingml/2006/main" name="11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6.xml><?xml version="1.0" encoding="utf-8"?>
<a:theme xmlns:a="http://schemas.openxmlformats.org/drawingml/2006/main" name="11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7.xml><?xml version="1.0" encoding="utf-8"?>
<a:theme xmlns:a="http://schemas.openxmlformats.org/drawingml/2006/main" name="11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8.xml><?xml version="1.0" encoding="utf-8"?>
<a:theme xmlns:a="http://schemas.openxmlformats.org/drawingml/2006/main" name="11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9.xml><?xml version="1.0" encoding="utf-8"?>
<a:theme xmlns:a="http://schemas.openxmlformats.org/drawingml/2006/main" name="11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0.xml><?xml version="1.0" encoding="utf-8"?>
<a:theme xmlns:a="http://schemas.openxmlformats.org/drawingml/2006/main" name="11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1.xml><?xml version="1.0" encoding="utf-8"?>
<a:theme xmlns:a="http://schemas.openxmlformats.org/drawingml/2006/main" name="12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2.xml><?xml version="1.0" encoding="utf-8"?>
<a:theme xmlns:a="http://schemas.openxmlformats.org/drawingml/2006/main" name="12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3.xml><?xml version="1.0" encoding="utf-8"?>
<a:theme xmlns:a="http://schemas.openxmlformats.org/drawingml/2006/main" name="12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4.xml><?xml version="1.0" encoding="utf-8"?>
<a:theme xmlns:a="http://schemas.openxmlformats.org/drawingml/2006/main" name="12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5.xml><?xml version="1.0" encoding="utf-8"?>
<a:theme xmlns:a="http://schemas.openxmlformats.org/drawingml/2006/main" name="12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6.xml><?xml version="1.0" encoding="utf-8"?>
<a:theme xmlns:a="http://schemas.openxmlformats.org/drawingml/2006/main" name="12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7.xml><?xml version="1.0" encoding="utf-8"?>
<a:theme xmlns:a="http://schemas.openxmlformats.org/drawingml/2006/main" name="12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8.xml><?xml version="1.0" encoding="utf-8"?>
<a:theme xmlns:a="http://schemas.openxmlformats.org/drawingml/2006/main" name="12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9.xml><?xml version="1.0" encoding="utf-8"?>
<a:theme xmlns:a="http://schemas.openxmlformats.org/drawingml/2006/main" name="12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0.xml><?xml version="1.0" encoding="utf-8"?>
<a:theme xmlns:a="http://schemas.openxmlformats.org/drawingml/2006/main" name="12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1.xml><?xml version="1.0" encoding="utf-8"?>
<a:theme xmlns:a="http://schemas.openxmlformats.org/drawingml/2006/main" name="13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2.xml><?xml version="1.0" encoding="utf-8"?>
<a:theme xmlns:a="http://schemas.openxmlformats.org/drawingml/2006/main" name="13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3.xml><?xml version="1.0" encoding="utf-8"?>
<a:theme xmlns:a="http://schemas.openxmlformats.org/drawingml/2006/main" name="13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4.xml><?xml version="1.0" encoding="utf-8"?>
<a:theme xmlns:a="http://schemas.openxmlformats.org/drawingml/2006/main" name="13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5.xml><?xml version="1.0" encoding="utf-8"?>
<a:theme xmlns:a="http://schemas.openxmlformats.org/drawingml/2006/main" name="13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6.xml><?xml version="1.0" encoding="utf-8"?>
<a:theme xmlns:a="http://schemas.openxmlformats.org/drawingml/2006/main" name="13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7.xml><?xml version="1.0" encoding="utf-8"?>
<a:theme xmlns:a="http://schemas.openxmlformats.org/drawingml/2006/main" name="13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8.xml><?xml version="1.0" encoding="utf-8"?>
<a:theme xmlns:a="http://schemas.openxmlformats.org/drawingml/2006/main" name="13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9.xml><?xml version="1.0" encoding="utf-8"?>
<a:theme xmlns:a="http://schemas.openxmlformats.org/drawingml/2006/main" name="13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0.xml><?xml version="1.0" encoding="utf-8"?>
<a:theme xmlns:a="http://schemas.openxmlformats.org/drawingml/2006/main" name="13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1.xml><?xml version="1.0" encoding="utf-8"?>
<a:theme xmlns:a="http://schemas.openxmlformats.org/drawingml/2006/main" name="14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6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6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7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7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7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8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8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8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8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8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6.xml><?xml version="1.0" encoding="utf-8"?>
<a:theme xmlns:a="http://schemas.openxmlformats.org/drawingml/2006/main" name="8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8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8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8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8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1.xml><?xml version="1.0" encoding="utf-8"?>
<a:theme xmlns:a="http://schemas.openxmlformats.org/drawingml/2006/main" name="9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2.xml><?xml version="1.0" encoding="utf-8"?>
<a:theme xmlns:a="http://schemas.openxmlformats.org/drawingml/2006/main" name="9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9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4.xml><?xml version="1.0" encoding="utf-8"?>
<a:theme xmlns:a="http://schemas.openxmlformats.org/drawingml/2006/main" name="9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9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6.xml><?xml version="1.0" encoding="utf-8"?>
<a:theme xmlns:a="http://schemas.openxmlformats.org/drawingml/2006/main" name="9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7.xml><?xml version="1.0" encoding="utf-8"?>
<a:theme xmlns:a="http://schemas.openxmlformats.org/drawingml/2006/main" name="9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8.xml><?xml version="1.0" encoding="utf-8"?>
<a:theme xmlns:a="http://schemas.openxmlformats.org/drawingml/2006/main" name="9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9.xml><?xml version="1.0" encoding="utf-8"?>
<a:theme xmlns:a="http://schemas.openxmlformats.org/drawingml/2006/main" name="9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WPS 演示</Application>
  <PresentationFormat>宽屏</PresentationFormat>
  <Paragraphs>75</Paragraphs>
  <Slides>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141</vt:i4>
      </vt:variant>
      <vt:variant>
        <vt:lpstr>幻灯片标题</vt:lpstr>
      </vt:variant>
      <vt:variant>
        <vt:i4>6</vt:i4>
      </vt:variant>
    </vt:vector>
  </HeadingPairs>
  <TitlesOfParts>
    <vt:vector size="172" baseType="lpstr">
      <vt:lpstr>Arial</vt:lpstr>
      <vt:lpstr>宋体</vt:lpstr>
      <vt:lpstr>Wingdings</vt:lpstr>
      <vt:lpstr>微软雅黑</vt:lpstr>
      <vt:lpstr>Arial</vt:lpstr>
      <vt:lpstr>微软雅黑</vt:lpstr>
      <vt:lpstr>Book Antiqua</vt:lpstr>
      <vt:lpstr>苹方-简</vt:lpstr>
      <vt:lpstr>汉仪旗黑</vt:lpstr>
      <vt:lpstr>黑体</vt:lpstr>
      <vt:lpstr>汉仪中黑KW</vt:lpstr>
      <vt:lpstr>Calibri</vt:lpstr>
      <vt:lpstr>等线</vt:lpstr>
      <vt:lpstr>Wingdings</vt:lpstr>
      <vt:lpstr>Segoe UI</vt:lpstr>
      <vt:lpstr>宋体</vt:lpstr>
      <vt:lpstr>Arial Unicode MS</vt:lpstr>
      <vt:lpstr>Helvetica Neue</vt:lpstr>
      <vt:lpstr>汉仪中等线KW</vt:lpstr>
      <vt:lpstr>PingFang SC</vt:lpstr>
      <vt:lpstr>HarmonyOS Sans SC Light</vt:lpstr>
      <vt:lpstr>HarmonyOS Sans SC Black</vt:lpstr>
      <vt:lpstr>等线</vt:lpstr>
      <vt:lpstr>汉仪书宋二KW</vt:lpstr>
      <vt:lpstr>Menlo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38_自定义设计方案</vt:lpstr>
      <vt:lpstr>39_自定义设计方案</vt:lpstr>
      <vt:lpstr>40_自定义设计方案</vt:lpstr>
      <vt:lpstr>41_自定义设计方案</vt:lpstr>
      <vt:lpstr>42_自定义设计方案</vt:lpstr>
      <vt:lpstr>43_自定义设计方案</vt:lpstr>
      <vt:lpstr>44_自定义设计方案</vt:lpstr>
      <vt:lpstr>45_自定义设计方案</vt:lpstr>
      <vt:lpstr>46_自定义设计方案</vt:lpstr>
      <vt:lpstr>47_自定义设计方案</vt:lpstr>
      <vt:lpstr>48_自定义设计方案</vt:lpstr>
      <vt:lpstr>49_自定义设计方案</vt:lpstr>
      <vt:lpstr>50_自定义设计方案</vt:lpstr>
      <vt:lpstr>51_自定义设计方案</vt:lpstr>
      <vt:lpstr>52_自定义设计方案</vt:lpstr>
      <vt:lpstr>53_自定义设计方案</vt:lpstr>
      <vt:lpstr>54_自定义设计方案</vt:lpstr>
      <vt:lpstr>55_自定义设计方案</vt:lpstr>
      <vt:lpstr>56_自定义设计方案</vt:lpstr>
      <vt:lpstr>57_自定义设计方案</vt:lpstr>
      <vt:lpstr>58_自定义设计方案</vt:lpstr>
      <vt:lpstr>59_自定义设计方案</vt:lpstr>
      <vt:lpstr>60_自定义设计方案</vt:lpstr>
      <vt:lpstr>61_自定义设计方案</vt:lpstr>
      <vt:lpstr>62_自定义设计方案</vt:lpstr>
      <vt:lpstr>63_自定义设计方案</vt:lpstr>
      <vt:lpstr>64_自定义设计方案</vt:lpstr>
      <vt:lpstr>65_自定义设计方案</vt:lpstr>
      <vt:lpstr>66_自定义设计方案</vt:lpstr>
      <vt:lpstr>67_自定义设计方案</vt:lpstr>
      <vt:lpstr>68_自定义设计方案</vt:lpstr>
      <vt:lpstr>69_自定义设计方案</vt:lpstr>
      <vt:lpstr>70_自定义设计方案</vt:lpstr>
      <vt:lpstr>71_自定义设计方案</vt:lpstr>
      <vt:lpstr>72_自定义设计方案</vt:lpstr>
      <vt:lpstr>73_自定义设计方案</vt:lpstr>
      <vt:lpstr>74_自定义设计方案</vt:lpstr>
      <vt:lpstr>75_自定义设计方案</vt:lpstr>
      <vt:lpstr>76_自定义设计方案</vt:lpstr>
      <vt:lpstr>77_自定义设计方案</vt:lpstr>
      <vt:lpstr>78_自定义设计方案</vt:lpstr>
      <vt:lpstr>79_自定义设计方案</vt:lpstr>
      <vt:lpstr>80_自定义设计方案</vt:lpstr>
      <vt:lpstr>81_自定义设计方案</vt:lpstr>
      <vt:lpstr>82_自定义设计方案</vt:lpstr>
      <vt:lpstr>83_自定义设计方案</vt:lpstr>
      <vt:lpstr>84_自定义设计方案</vt:lpstr>
      <vt:lpstr>85_自定义设计方案</vt:lpstr>
      <vt:lpstr>86_自定义设计方案</vt:lpstr>
      <vt:lpstr>87_自定义设计方案</vt:lpstr>
      <vt:lpstr>88_自定义设计方案</vt:lpstr>
      <vt:lpstr>89_自定义设计方案</vt:lpstr>
      <vt:lpstr>90_自定义设计方案</vt:lpstr>
      <vt:lpstr>91_自定义设计方案</vt:lpstr>
      <vt:lpstr>92_自定义设计方案</vt:lpstr>
      <vt:lpstr>93_自定义设计方案</vt:lpstr>
      <vt:lpstr>94_自定义设计方案</vt:lpstr>
      <vt:lpstr>95_自定义设计方案</vt:lpstr>
      <vt:lpstr>96_自定义设计方案</vt:lpstr>
      <vt:lpstr>97_自定义设计方案</vt:lpstr>
      <vt:lpstr>98_自定义设计方案</vt:lpstr>
      <vt:lpstr>99_自定义设计方案</vt:lpstr>
      <vt:lpstr>100_自定义设计方案</vt:lpstr>
      <vt:lpstr>101_自定义设计方案</vt:lpstr>
      <vt:lpstr>102_自定义设计方案</vt:lpstr>
      <vt:lpstr>103_自定义设计方案</vt:lpstr>
      <vt:lpstr>104_自定义设计方案</vt:lpstr>
      <vt:lpstr>105_自定义设计方案</vt:lpstr>
      <vt:lpstr>106_自定义设计方案</vt:lpstr>
      <vt:lpstr>107_自定义设计方案</vt:lpstr>
      <vt:lpstr>108_自定义设计方案</vt:lpstr>
      <vt:lpstr>109_自定义设计方案</vt:lpstr>
      <vt:lpstr>110_自定义设计方案</vt:lpstr>
      <vt:lpstr>111_自定义设计方案</vt:lpstr>
      <vt:lpstr>112_自定义设计方案</vt:lpstr>
      <vt:lpstr>113_自定义设计方案</vt:lpstr>
      <vt:lpstr>114_自定义设计方案</vt:lpstr>
      <vt:lpstr>115_自定义设计方案</vt:lpstr>
      <vt:lpstr>116_自定义设计方案</vt:lpstr>
      <vt:lpstr>117_自定义设计方案</vt:lpstr>
      <vt:lpstr>118_自定义设计方案</vt:lpstr>
      <vt:lpstr>119_自定义设计方案</vt:lpstr>
      <vt:lpstr>120_自定义设计方案</vt:lpstr>
      <vt:lpstr>121_自定义设计方案</vt:lpstr>
      <vt:lpstr>122_自定义设计方案</vt:lpstr>
      <vt:lpstr>123_自定义设计方案</vt:lpstr>
      <vt:lpstr>124_自定义设计方案</vt:lpstr>
      <vt:lpstr>125_自定义设计方案</vt:lpstr>
      <vt:lpstr>126_自定义设计方案</vt:lpstr>
      <vt:lpstr>127_自定义设计方案</vt:lpstr>
      <vt:lpstr>128_自定义设计方案</vt:lpstr>
      <vt:lpstr>129_自定义设计方案</vt:lpstr>
      <vt:lpstr>130_自定义设计方案</vt:lpstr>
      <vt:lpstr>131_自定义设计方案</vt:lpstr>
      <vt:lpstr>132_自定义设计方案</vt:lpstr>
      <vt:lpstr>133_自定义设计方案</vt:lpstr>
      <vt:lpstr>134_自定义设计方案</vt:lpstr>
      <vt:lpstr>135_自定义设计方案</vt:lpstr>
      <vt:lpstr>136_自定义设计方案</vt:lpstr>
      <vt:lpstr>137_自定义设计方案</vt:lpstr>
      <vt:lpstr>138_自定义设计方案</vt:lpstr>
      <vt:lpstr>139_自定义设计方案</vt:lpstr>
      <vt:lpstr>140_自定义设计方案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李一</dc:creator>
  <cp:category>work report</cp:category>
  <cp:lastModifiedBy>王昕竹</cp:lastModifiedBy>
  <cp:revision>4414</cp:revision>
  <cp:lastPrinted>2025-03-24T06:54:58Z</cp:lastPrinted>
  <dcterms:created xsi:type="dcterms:W3CDTF">2025-03-24T06:54:58Z</dcterms:created>
  <dcterms:modified xsi:type="dcterms:W3CDTF">2025-03-24T06:54:58Z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ICV">
    <vt:lpwstr>5C41561E00B88AD6CBFBE067E369BA82_43</vt:lpwstr>
  </property>
  <property fmtid="{D5CDD505-2E9C-101B-9397-08002B2CF9AE}" pid="4" name="KSOProductBuildVer">
    <vt:lpwstr>2052-6.15.2.8936</vt:lpwstr>
  </property>
</Properties>
</file>