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FA0A6-4030-F76E-B88A-F086BE9CD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978A0A-2633-42D3-68E7-46BE066F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FFBBA5-A484-844B-FB57-26CA316D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1E020-FA91-1988-0A6E-F17DC6DE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B0FDC2-B143-D6D9-4A16-1FB81A9B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7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7FD0A-3269-975D-4873-1172DBA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B69CB2-8F5C-C03D-2F95-57FD1A63D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82D9C9-FFD2-3CC6-82D1-69CF2117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4868FB-0694-0085-F92A-86118AD1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E41C3E-BED8-F65F-6B67-13AD2FD8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65582F-0754-ED35-13A0-63C505A6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29E238-64E9-12D2-4B11-E68CE41A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633A5A-DCC4-1B16-CFF4-38998BCA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577F24-7C65-147B-A869-23B3844F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24E5F-22C1-5477-A96B-C6F0B1BF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25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61CED-9FDE-4CC1-5C96-95D0E0A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62310-A318-0230-3232-C1BC2073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28A440-DEAA-8567-9EA8-E30D32D6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061042-4960-E1A5-6BD8-9C18C26D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C7B64-9459-2BCF-CC6E-FC5789FB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1AA6C-47BD-D60F-49EC-A6E2685A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DC7BD4-FF03-3E31-0FF8-6C178C859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A5AF8F-FFF0-193F-9787-44E4BA97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338ADE-6862-C776-2F1B-9E295402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0E317C-506A-C6AB-9D31-04CEA4C5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2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44568-2B48-AF16-34FF-0039AF0D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6B3162-3C44-C881-779D-779CDF56C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30B191-708E-096C-434A-CE29F4D0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EEAB84-9A51-8EED-EE76-721B945D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8FF066-7BF1-2A00-68F3-AE84E780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3E596A-99C9-F207-F346-4C5BA349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827F9-53A9-8763-F65E-51C71805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01392-0690-0CA3-F715-C51C1528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C8BE76-1232-5159-6F31-8A422F6F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37C40C-CE24-E8EB-750C-A32BD25C0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67EBF4-E0DF-C77C-63B8-774C49AC8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6D158-3032-DB1C-B96B-62436A07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76DFAE-CCE3-8F2D-56D5-DB71060E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8AF03F-9CEE-B27F-F46F-ACACC212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CFBD1-9A36-60B5-6FB8-C0825D4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A56979-0443-4ED2-6E5D-DA5A4AD9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C685F7-58D8-1B8E-F764-96D9CF0A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9B7588-56A3-96C1-830F-F6D7F32B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025B08-3839-7EE2-A80A-8BD45587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85AEF7-8474-BC76-6988-D881786B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FDE92-BF1B-E593-A0E0-B1CF5331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77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D2867-C43E-6034-B633-BDECE026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7E66FF-F332-75E5-8AFE-9B8C899ED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52C660-EC89-C7B3-A056-4B90C7440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DEF47A-341C-663C-6B21-9E6B96A8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549B1E-FE6A-82D2-8773-1B7FC907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66E70F-F940-3D9A-9610-188B4B0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DDD40-8376-A874-ED9B-A6AD297A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E63731-489B-E80B-FADD-FEF0B79CA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46E76A-545F-46ED-8F43-0FF8C648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DD35EC-60C3-F827-0471-EEDA1315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2923EE-8189-4540-3D45-B03692F8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2BDFD5-C1D2-EE01-7C3A-CE26BD50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DCDE62-DC21-E5C3-4131-59DE5C5A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ECE2C5-8DE8-1906-7C10-86E89AFC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8B82A9-3C54-5D87-EE4A-BC7C29675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6712-5F90-4FB7-A327-007C2CE6006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FD25EB-6594-7B44-B027-E45C0BB57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7670C9-BC61-8B37-746D-70E49B2D1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A374-9D70-480C-9B2E-5A8ED8A94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7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3FAB-9058-107E-F024-6291812E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63CED04-55DC-4446-09E4-0AAD5D32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71" y="643850"/>
            <a:ext cx="6105829" cy="51800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F1FD29-E55A-AA8F-1641-80196F9100E2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Whole_250306,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4027AD-3DD6-C072-8B7B-68DE5935CDD8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Whole_250306,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AE1000-16ED-F4A1-1533-FDD08BDCA428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216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E6D800-82BE-F037-CBF4-389E9FCA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" y="643849"/>
            <a:ext cx="6202145" cy="42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6F2C-D3E2-0570-D0CC-CCC38E81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F4571AD-3DF1-F79F-943C-CA755F8F74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071921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2.75e-6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1.38e-6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F4571AD-3DF1-F79F-943C-CA755F8F74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071921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21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551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675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2.75e-6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1.38e-6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1.96e-6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3B26AF-0948-CFF4-EE5E-21E9802FC5B0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7F536D9-954B-2CF7-FEA1-63D991A53453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432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C10B-7394-8BFC-008D-3D7340E7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94D209A-F246-3526-4A42-4C4EF2322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9992"/>
            <a:ext cx="6110376" cy="5183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2B32089-9787-4C23-219D-531DE80112AA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Whole_250306,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56B19D-AF0B-22D5-357C-2E3E6961F8A1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Whole_250306,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CD3157-2A5A-2965-3061-B628213105CB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8F1EBA-FC21-49CD-DE03-097196B1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9" y="651728"/>
            <a:ext cx="6173060" cy="41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BEA582-F4A7-7432-234C-07FE378F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70969"/>
            <a:ext cx="4944165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D12FE6-DB0F-11C5-AD1A-CD72E12B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5732"/>
            <a:ext cx="4929875" cy="3353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949BD3-1E27-3382-6797-31DDC0EAF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3432231"/>
            <a:ext cx="4944165" cy="33547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75BB75-1AEE-1726-D593-875A2CA78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4939401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A310EDB-9B9F-7168-8B8B-D081767F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61443"/>
            <a:ext cx="4944165" cy="33675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909E15-8B54-CDF3-38A8-C705D16F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5732"/>
            <a:ext cx="4944165" cy="3353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FD0D92-6F2F-BD92-1F83-E9EF4FFA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8" y="3429001"/>
            <a:ext cx="4939400" cy="3367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0D7F95-92D0-AC74-B456-A62BAB2A9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016" y="3424236"/>
            <a:ext cx="4936859" cy="33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47B0E4-E1B1-9A7B-2276-00BB3426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72" y="85259"/>
            <a:ext cx="4948928" cy="33437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994438-4EC8-1A03-E3B8-B9DECDF8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5" y="56680"/>
            <a:ext cx="4948929" cy="3375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9D5E61-EAC6-0FD1-C76E-11A03D5A3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3432246"/>
            <a:ext cx="4944163" cy="33690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2D5790-538F-B42C-16B6-025596598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8999"/>
            <a:ext cx="4948928" cy="33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17EC-9990-037E-1563-9E5FBEEE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0DA7D71C-C455-F03D-5B5F-B7E4B4B11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22567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  <a:endPara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0DA7D71C-C455-F03D-5B5F-B7E4B4B11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22567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21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551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675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  <a:endPara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C94AA0B-295E-06E6-8423-6F0292FCBAB1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E58FE5D-769B-AABA-A9B0-979E50BE0362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2691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CAEE0-BDE6-E4D9-9AD7-7E6192C7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0CB5B28-BC06-F25B-0E49-979AC84C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2" y="644648"/>
            <a:ext cx="6104888" cy="51792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1711B0-6670-EE3B-4A0A-A4C168B80113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Whole_250310,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5CDB27-9BB4-606B-3A5B-60317C0C2186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Whole_250310,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DB9293-6619-40C9-E2E1-234B320F4C33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DF651-99B9-A3B8-D709-644893EB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069"/>
            <a:ext cx="6185136" cy="42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6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AE1734-2AE5-4DFC-23D4-EE790BBE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61442"/>
            <a:ext cx="4953691" cy="33675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089DA0-6F32-31A2-C786-0003FF72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5732"/>
            <a:ext cx="4929876" cy="3353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3CC0B3-7373-E608-3508-9AF78721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3429001"/>
            <a:ext cx="4948927" cy="3358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D82354-2D89-91E8-3458-96C46588D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9000"/>
            <a:ext cx="492987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AF4E62-1E47-4457-5246-C6657F17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5" y="70969"/>
            <a:ext cx="4929876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E39F22-1154-B703-1ACC-097EABB7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5732"/>
            <a:ext cx="4939402" cy="3353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6148DD-7AB6-6644-AED7-22954217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32239"/>
            <a:ext cx="4939402" cy="33595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52122-62B1-F84C-B70B-F423C8D11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755" y="3427475"/>
            <a:ext cx="4946410" cy="33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914F5AF-B46F-7125-97A1-65D9442A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9" y="51916"/>
            <a:ext cx="4953692" cy="33770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A524CB-A3C2-CAD8-2C04-83D9BA3F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0969"/>
            <a:ext cx="4944165" cy="33580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7A585E-A986-B605-5FB3-40944A5F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3429000"/>
            <a:ext cx="4953691" cy="33675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F54085-9174-6F11-3731-C6BE0B440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494892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46551F5-04A3-117A-DEDA-33386B69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72" y="75732"/>
            <a:ext cx="4948928" cy="33532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B08C937-526C-F35E-171E-B7CBA7F6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5732"/>
            <a:ext cx="4948928" cy="33532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47B0D4-981D-6B67-86EF-DB96A6A97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8" y="3428999"/>
            <a:ext cx="4939402" cy="33485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C21A001-7FC6-90AA-D8C9-A9AD96CFD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428998"/>
            <a:ext cx="4958457" cy="33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8AE97-1A58-21AE-AF0D-BCBD34BE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537BC8-6C77-DBF4-A84B-733936AC9E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409513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537BC8-6C77-DBF4-A84B-733936AC9E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409513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21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551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675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3884766-212C-EE34-86E9-5AC30FF81ABF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E9E22FE-896C-4CF9-2DA4-BC7043EE52D5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049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B2947-0B1F-1A5E-9668-5501D390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B8A5E91-2692-0E9C-DCD8-85D3FE27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4648"/>
            <a:ext cx="6104888" cy="51792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9ECFFA-F24E-47A8-628C-0D5951B21380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Whole_250306,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DA5BE8-B081-38E3-FBC9-E03B9E9277FF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Whole_250306,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4F9991-1945-C663-625D-B7E3B9630DBE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151471-E1BD-C9C5-1980-FEE4ED7C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3" y="648581"/>
            <a:ext cx="6161015" cy="41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345D43-FD41-8082-B723-85B07C7F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70969"/>
            <a:ext cx="4925113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249412-02B1-06D0-BDF4-B3AA1769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5732"/>
            <a:ext cx="4934639" cy="3353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647D7E-F3CD-E235-DFBA-DBC0CD2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41939"/>
            <a:ext cx="4925113" cy="33450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9872E2-C91B-B534-DD7D-3078DF6AF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3428998"/>
            <a:ext cx="4939404" cy="33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9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6B5390-F135-1D42-921E-EC2F45E2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61443"/>
            <a:ext cx="4944165" cy="33675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AF08E2-1EC4-21B1-560D-FD1A44E8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6205"/>
            <a:ext cx="4953692" cy="33627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BC8AA5-D76D-A069-BE8E-7E7279DD4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29001"/>
            <a:ext cx="4944163" cy="33723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42B209-7550-286C-9DE8-7DF7386EC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429000"/>
            <a:ext cx="4944164" cy="33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8180D1-D674-5996-5F78-A17F0E1C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61443"/>
            <a:ext cx="4934639" cy="33675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96AD5F-7989-964E-2C10-225AB24C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66205"/>
            <a:ext cx="4948929" cy="33627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466199-E479-C3DA-C58A-CED4C29EF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29001"/>
            <a:ext cx="4944163" cy="3358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3C18FB-0692-94D0-0DBF-E5D4F9562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44165" cy="33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D5592-0A35-B7AA-2799-D99FB604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64042324-7179-3CBA-E9B2-A941C9DDC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869870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64042324-7179-3CBA-E9B2-A941C9DDC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869870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21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551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675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5.24e-7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CB3D2F-C47A-6A4D-C805-DFF190D3C99C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6F9FC8A-9C80-0081-ED0C-594F5E070497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795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25D1-2E82-DB20-E3D1-01E17F3E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A34761-2442-1A87-5064-C19AFB0F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2" y="644648"/>
            <a:ext cx="6104888" cy="51792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F25BF3-D7B8-A8BE-D846-65C85B600995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Whole_250310,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3F0F21-46AD-97A7-E6FA-E593C527C449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High_Z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Whole_250310,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36F46A-31BC-4520-8CFF-1C73B708C24E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53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21B350-3A36-D6B7-FD56-FBBD5B0C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0" y="646158"/>
            <a:ext cx="6206908" cy="4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C0C938-78FA-CFA1-0056-2FB0770C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5" y="61443"/>
            <a:ext cx="4929875" cy="33675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8DFD7D-7ECD-2FA1-2847-37A8A0D3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495"/>
            <a:ext cx="4929875" cy="33485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56EF84-FF97-7D80-6118-C2840B42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9" y="3428999"/>
            <a:ext cx="4953692" cy="33723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6B7DDE-A867-A307-A3D9-CF4994686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44166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9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1420FE-8A10-A0BB-0A8C-A8ABD2CE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61443"/>
            <a:ext cx="4939403" cy="33675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771E34-63B8-3A0C-6863-D0B654A1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6205"/>
            <a:ext cx="4953692" cy="33627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7547B-3CF2-8D34-F661-0CBA67FA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3428999"/>
            <a:ext cx="4953691" cy="33580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6298CE-3FDB-CD5B-33E8-6340D1B9E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44166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B3FB7B-D704-7EB7-A965-FBC463E62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70969"/>
            <a:ext cx="4944165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5034A1-08B8-FE68-EB09-4762011B0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6206"/>
            <a:ext cx="4953691" cy="3362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4CF9C6-371E-3CAE-03E2-057B17B55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3429000"/>
            <a:ext cx="4953691" cy="33627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97CE81-04B6-A69C-0DA8-CA523186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6" y="3425777"/>
            <a:ext cx="4953691" cy="33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796C60-62EF-9111-180E-041C3BC7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70969"/>
            <a:ext cx="4958455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F04B3C-0DFE-BE23-A386-4E529F33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969"/>
            <a:ext cx="4939402" cy="33580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D896D7-119A-15BD-6E34-8975013A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45" y="3429000"/>
            <a:ext cx="4958455" cy="33532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95B81-5AE9-D852-A6BC-DBBACA34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6" y="3425771"/>
            <a:ext cx="4958455" cy="33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64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1FC6-ADBE-A202-CE0D-AB83E48F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410A14E-13E0-4CE5-BEC8-FA29F0D3E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0192625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410A14E-13E0-4CE5-BEC8-FA29F0D3E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0192625"/>
                  </p:ext>
                </p:extLst>
              </p:nvPr>
            </p:nvGraphicFramePr>
            <p:xfrm>
              <a:off x="288099" y="853440"/>
              <a:ext cx="11615800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230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21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551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675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6.55e-7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25.62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5.89e-7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4.58e-7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17.94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9.17e-7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35.87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7.86e-7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30.75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8.51e-7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7.20e-7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011026-2004-42E6-4DD9-9A9908D07631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8B8F23A-0620-AC6B-F318-7CCEB7F962C0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716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734E1E-F0F9-C846-4BF7-1B98E255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70969"/>
            <a:ext cx="4934639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CB4E34-E31A-1553-04EB-79042292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969"/>
            <a:ext cx="4939402" cy="33580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1A66CD-5384-0B58-BE95-665D54F8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3429000"/>
            <a:ext cx="4944165" cy="33675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E5DF2C-93E1-1A74-A833-02CAADEF4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4958454" cy="33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639-583F-39CC-C597-C82789E7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94568B-728D-6F10-4212-DEA4839E38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55522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Density(/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/BX)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Average Hit Rate(Hz/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1.24e-6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47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2.29e-6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394568B-728D-6F10-4212-DEA4839E38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55522"/>
                  </p:ext>
                </p:extLst>
              </p:nvPr>
            </p:nvGraphicFramePr>
            <p:xfrm>
              <a:off x="280955" y="853440"/>
              <a:ext cx="11630087" cy="5151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17">
                      <a:extLst>
                        <a:ext uri="{9D8B030D-6E8A-4147-A177-3AD203B41FA5}">
                          <a16:colId xmlns:a16="http://schemas.microsoft.com/office/drawing/2014/main" val="1600837480"/>
                        </a:ext>
                      </a:extLst>
                    </a:gridCol>
                    <a:gridCol w="3055683">
                      <a:extLst>
                        <a:ext uri="{9D8B030D-6E8A-4147-A177-3AD203B41FA5}">
                          <a16:colId xmlns:a16="http://schemas.microsoft.com/office/drawing/2014/main" val="3453208617"/>
                        </a:ext>
                      </a:extLst>
                    </a:gridCol>
                    <a:gridCol w="2604833">
                      <a:extLst>
                        <a:ext uri="{9D8B030D-6E8A-4147-A177-3AD203B41FA5}">
                          <a16:colId xmlns:a16="http://schemas.microsoft.com/office/drawing/2014/main" val="3177744930"/>
                        </a:ext>
                      </a:extLst>
                    </a:gridCol>
                    <a:gridCol w="2981261">
                      <a:extLst>
                        <a:ext uri="{9D8B030D-6E8A-4147-A177-3AD203B41FA5}">
                          <a16:colId xmlns:a16="http://schemas.microsoft.com/office/drawing/2014/main" val="507670037"/>
                        </a:ext>
                      </a:extLst>
                    </a:gridCol>
                    <a:gridCol w="1768793">
                      <a:extLst>
                        <a:ext uri="{9D8B030D-6E8A-4147-A177-3AD203B41FA5}">
                          <a16:colId xmlns:a16="http://schemas.microsoft.com/office/drawing/2014/main" val="5071113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20" t="-7692" r="-24131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9" t="-7692" r="-182477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1084" t="-7692" r="-59714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Occupancy(%)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6641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26447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8438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575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2.10e-6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7513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82282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1.31e-6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730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Layer6-R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1.24e-6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33311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Layer5-R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0160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Layer4-R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40415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Layer3-R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2.29e-6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3736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Layer2-R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501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Layer1-R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1.77e-6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30289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4855D37-89F0-52EF-DE25-3DA7CD9884FA}"/>
                  </a:ext>
                </a:extLst>
              </p:cNvPr>
              <p:cNvSpPr txBox="1"/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Nstrip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endcap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per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e>
                    </m:d>
                    <m:r>
                      <a:rPr lang="en-US" altLang="zh-CN" sz="20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9200</m:t>
                        </m:r>
                      </m:num>
                      <m:den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457A97-1CB1-C41B-3568-56231A4F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7" y="245011"/>
                <a:ext cx="8356292" cy="400110"/>
              </a:xfrm>
              <a:prstGeom prst="rect">
                <a:avLst/>
              </a:prstGeom>
              <a:blipFill>
                <a:blip r:embed="rId3"/>
                <a:stretch>
                  <a:fillRect l="-292" t="-115152" b="-17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C73B627-A284-6119-991F-E9B174863BEB}"/>
              </a:ext>
            </a:extLst>
          </p:cNvPr>
          <p:cNvSpPr txBox="1"/>
          <p:nvPr/>
        </p:nvSpPr>
        <p:spPr>
          <a:xfrm>
            <a:off x="2465613" y="6212879"/>
            <a:ext cx="726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Rate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定义为：对应超层每秒钟着火的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一层的表面积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8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D55C2-A6DD-00BE-AC8C-C4C70A89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61802C-AB55-FED0-B1AE-752DD9F7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10" y="649228"/>
            <a:ext cx="6099490" cy="51746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2602C9-4082-0F48-608C-A4975C3C9EF9}"/>
              </a:ext>
            </a:extLst>
          </p:cNvPr>
          <p:cNvSpPr txBox="1"/>
          <p:nvPr/>
        </p:nvSpPr>
        <p:spPr>
          <a:xfrm>
            <a:off x="283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Whole_250310, endcap, 2000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025AE2-9CB9-3061-46A8-9D7ABD8162EB}"/>
              </a:ext>
            </a:extLst>
          </p:cNvPr>
          <p:cNvSpPr txBox="1"/>
          <p:nvPr/>
        </p:nvSpPr>
        <p:spPr>
          <a:xfrm>
            <a:off x="6379029" y="244538"/>
            <a:ext cx="58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Whole_250310,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C1F613-FAC7-6E5D-7306-0F77702A62DD}"/>
              </a:ext>
            </a:extLst>
          </p:cNvPr>
          <p:cNvSpPr txBox="1"/>
          <p:nvPr/>
        </p:nvSpPr>
        <p:spPr>
          <a:xfrm>
            <a:off x="35197" y="4844957"/>
            <a:ext cx="606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ncellid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256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0AA069-D913-2BCF-8509-B7D4675D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" y="643850"/>
            <a:ext cx="6191418" cy="42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9A569D-3960-FD5B-9362-08F42A8C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90021"/>
            <a:ext cx="4939402" cy="3338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057D2A-6F23-8ED9-E036-5DC01AC7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61443"/>
            <a:ext cx="4948929" cy="33675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58337D-BB60-F3D1-9AF8-6238B898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3429001"/>
            <a:ext cx="4948926" cy="33627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F0DC68-7E59-8B69-DB85-20C7189FA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95" y="3424236"/>
            <a:ext cx="4951169" cy="33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3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9E79FB-6635-B957-3F11-B7143C44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70969"/>
            <a:ext cx="4944165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B64A3-095E-FF6B-0CFF-10B2DDDB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0495"/>
            <a:ext cx="4934639" cy="33485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FDA9A2-CC60-3603-FC32-6C59259B0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3429000"/>
            <a:ext cx="4953691" cy="33675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26FAA5-810A-9A05-360D-DD379CB62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9"/>
            <a:ext cx="4958455" cy="33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6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19A857-C626-DC47-8282-5B9DB470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70969"/>
            <a:ext cx="4944165" cy="3358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80D8A0-AF5C-9AAC-926F-B1174B55B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495"/>
            <a:ext cx="4934638" cy="33485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B0D799-F51D-B85B-FEC0-FC08ABC3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9" y="3428999"/>
            <a:ext cx="4953692" cy="33723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60B389-467D-9BFD-197C-C1B7B0E89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5760"/>
            <a:ext cx="4934638" cy="33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916</Words>
  <Application>Microsoft Office PowerPoint</Application>
  <PresentationFormat>宽屏</PresentationFormat>
  <Paragraphs>426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昊鹏 李</dc:creator>
  <cp:lastModifiedBy>昊鹏 李</cp:lastModifiedBy>
  <cp:revision>10</cp:revision>
  <dcterms:created xsi:type="dcterms:W3CDTF">2025-03-13T11:30:41Z</dcterms:created>
  <dcterms:modified xsi:type="dcterms:W3CDTF">2025-03-18T06:19:01Z</dcterms:modified>
</cp:coreProperties>
</file>