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B564666-8B13-4C78-8E94-63ABBC577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93811"/>
              </p:ext>
            </p:extLst>
          </p:nvPr>
        </p:nvGraphicFramePr>
        <p:xfrm>
          <a:off x="668518" y="1332564"/>
          <a:ext cx="950300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351">
                  <a:extLst>
                    <a:ext uri="{9D8B030D-6E8A-4147-A177-3AD203B41FA5}">
                      <a16:colId xmlns:a16="http://schemas.microsoft.com/office/drawing/2014/main" val="3621498367"/>
                    </a:ext>
                  </a:extLst>
                </a:gridCol>
                <a:gridCol w="1071185">
                  <a:extLst>
                    <a:ext uri="{9D8B030D-6E8A-4147-A177-3AD203B41FA5}">
                      <a16:colId xmlns:a16="http://schemas.microsoft.com/office/drawing/2014/main" val="3694628603"/>
                    </a:ext>
                  </a:extLst>
                </a:gridCol>
                <a:gridCol w="1602217">
                  <a:extLst>
                    <a:ext uri="{9D8B030D-6E8A-4147-A177-3AD203B41FA5}">
                      <a16:colId xmlns:a16="http://schemas.microsoft.com/office/drawing/2014/main" val="1866982682"/>
                    </a:ext>
                  </a:extLst>
                </a:gridCol>
                <a:gridCol w="1820804">
                  <a:extLst>
                    <a:ext uri="{9D8B030D-6E8A-4147-A177-3AD203B41FA5}">
                      <a16:colId xmlns:a16="http://schemas.microsoft.com/office/drawing/2014/main" val="493509282"/>
                    </a:ext>
                  </a:extLst>
                </a:gridCol>
                <a:gridCol w="914455">
                  <a:extLst>
                    <a:ext uri="{9D8B030D-6E8A-4147-A177-3AD203B41FA5}">
                      <a16:colId xmlns:a16="http://schemas.microsoft.com/office/drawing/2014/main" val="4257633835"/>
                    </a:ext>
                  </a:extLst>
                </a:gridCol>
                <a:gridCol w="1441157">
                  <a:extLst>
                    <a:ext uri="{9D8B030D-6E8A-4147-A177-3AD203B41FA5}">
                      <a16:colId xmlns:a16="http://schemas.microsoft.com/office/drawing/2014/main" val="695715799"/>
                    </a:ext>
                  </a:extLst>
                </a:gridCol>
                <a:gridCol w="1630836">
                  <a:extLst>
                    <a:ext uri="{9D8B030D-6E8A-4147-A177-3AD203B41FA5}">
                      <a16:colId xmlns:a16="http://schemas.microsoft.com/office/drawing/2014/main" val="3381571695"/>
                    </a:ext>
                  </a:extLst>
                </a:gridCol>
              </a:tblGrid>
              <a:tr h="426285"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BES3 event number in data file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</a:t>
                      </a:r>
                      <a:r>
                        <a:rPr lang="en-US" altLang="zh-CN" sz="1200" dirty="0" err="1"/>
                        <a:t>uniq</a:t>
                      </a:r>
                      <a:r>
                        <a:rPr lang="en-US" altLang="zh-CN" sz="1200" dirty="0"/>
                        <a:t> trigger number(all </a:t>
                      </a:r>
                      <a:r>
                        <a:rPr lang="en-US" altLang="zh-CN" sz="1200" dirty="0" err="1"/>
                        <a:t>gemrocs</a:t>
                      </a:r>
                      <a:r>
                        <a:rPr lang="en-US" altLang="zh-CN" sz="1200" dirty="0"/>
                        <a:t> same 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Last Trigger number(all </a:t>
                      </a:r>
                      <a:r>
                        <a:rPr lang="en-US" altLang="zh-CN" sz="1200" dirty="0" err="1"/>
                        <a:t>gemrocs</a:t>
                      </a:r>
                      <a:r>
                        <a:rPr lang="en-US" altLang="zh-CN" sz="1200" dirty="0"/>
                        <a:t> same)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Consistent ?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</a:t>
                      </a:r>
                      <a:r>
                        <a:rPr lang="en-US" altLang="zh-CN" sz="1200" dirty="0" err="1"/>
                        <a:t>Checkbit</a:t>
                      </a:r>
                      <a:endParaRPr lang="en-US" altLang="zh-CN" sz="1200" dirty="0"/>
                    </a:p>
                    <a:p>
                      <a:pPr algn="ctr"/>
                      <a:r>
                        <a:rPr lang="en-US" altLang="zh-CN" sz="1200" dirty="0"/>
                        <a:t> error?(2 bits)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Remarks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46769"/>
                  </a:ext>
                </a:extLst>
              </a:tr>
              <a:tr h="4262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RUN 84691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8070012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8070000~8070012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8070012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East side consistent</a:t>
                      </a:r>
                    </a:p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2KHz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320700"/>
                  </a:ext>
                </a:extLst>
              </a:tr>
              <a:tr h="4262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RUN 84692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9693776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9693746~9693776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9693776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East side consistent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1.5~2KHz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362101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042BD2C9-AC1D-4FEB-9D93-0A411B434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18" y="3673039"/>
            <a:ext cx="5953331" cy="264727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DCFDC59-8C1B-4793-83F8-858CDD05C5F6}"/>
              </a:ext>
            </a:extLst>
          </p:cNvPr>
          <p:cNvSpPr txBox="1"/>
          <p:nvPr/>
        </p:nvSpPr>
        <p:spPr>
          <a:xfrm>
            <a:off x="556181" y="200766"/>
            <a:ext cx="8154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More data check results</a:t>
            </a:r>
            <a:endParaRPr lang="zh-CN" altLang="en-US" sz="4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F1D27CB-F6F3-4774-B60E-C2B73EB1454D}"/>
              </a:ext>
            </a:extLst>
          </p:cNvPr>
          <p:cNvSpPr txBox="1"/>
          <p:nvPr/>
        </p:nvSpPr>
        <p:spPr>
          <a:xfrm>
            <a:off x="810705" y="3054285"/>
            <a:ext cx="644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 1 hour run, DAQ stop normally. Noise trigger. 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01E3988-3FFE-4AA0-B00F-0497B36E8FD0}"/>
              </a:ext>
            </a:extLst>
          </p:cNvPr>
          <p:cNvSpPr txBox="1"/>
          <p:nvPr/>
        </p:nvSpPr>
        <p:spPr>
          <a:xfrm>
            <a:off x="7081887" y="3536739"/>
            <a:ext cx="39286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333333"/>
                </a:solidFill>
                <a:latin typeface="-apple-system"/>
              </a:rPr>
              <a:t>The GEMROCs of east side  trigger number are consistent with BES3. </a:t>
            </a:r>
            <a:endParaRPr lang="zh-CN" altLang="en-US" dirty="0"/>
          </a:p>
          <a:p>
            <a:endParaRPr lang="en-US" altLang="zh-CN" dirty="0"/>
          </a:p>
          <a:p>
            <a:r>
              <a:rPr lang="en-US" altLang="zh-CN" dirty="0"/>
              <a:t>The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-apple-system"/>
              </a:rPr>
              <a:t>GEMROCs  of West side has less trigger counts.</a:t>
            </a:r>
          </a:p>
        </p:txBody>
      </p:sp>
    </p:spTree>
    <p:extLst>
      <p:ext uri="{BB962C8B-B14F-4D97-AF65-F5344CB8AC3E}">
        <p14:creationId xmlns:p14="http://schemas.microsoft.com/office/powerpoint/2010/main" val="93984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9406B8CC-60C6-43D0-B421-C08D1BD8C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84" y="1923068"/>
            <a:ext cx="5848911" cy="334651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045689C-2650-4B02-BDA9-CE8BC526A426}"/>
              </a:ext>
            </a:extLst>
          </p:cNvPr>
          <p:cNvSpPr txBox="1"/>
          <p:nvPr/>
        </p:nvSpPr>
        <p:spPr>
          <a:xfrm>
            <a:off x="697584" y="669303"/>
            <a:ext cx="8022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-apple-system"/>
              </a:rPr>
              <a:t>GEMROCs  of West side has less trigger counts.</a:t>
            </a:r>
          </a:p>
          <a:p>
            <a:r>
              <a:rPr lang="en-US" altLang="zh-CN" dirty="0">
                <a:solidFill>
                  <a:srgbClr val="333333"/>
                </a:solidFill>
                <a:latin typeface="-apple-system"/>
              </a:rPr>
              <a:t>The GEMROCs of east side  trigger number are consistent with BES3. 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C660D9D-4989-4DCC-885C-745AE9FA4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671" y="1923068"/>
            <a:ext cx="5148262" cy="3148012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338A0FE-F0A9-4EA8-80AC-176C6F80C9E2}"/>
              </a:ext>
            </a:extLst>
          </p:cNvPr>
          <p:cNvSpPr txBox="1"/>
          <p:nvPr/>
        </p:nvSpPr>
        <p:spPr>
          <a:xfrm>
            <a:off x="1385740" y="5439266"/>
            <a:ext cx="118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West side 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DD00D36-0C7F-4E51-98D8-EAFF934B0F6A}"/>
              </a:ext>
            </a:extLst>
          </p:cNvPr>
          <p:cNvSpPr txBox="1"/>
          <p:nvPr/>
        </p:nvSpPr>
        <p:spPr>
          <a:xfrm>
            <a:off x="7880024" y="5254600"/>
            <a:ext cx="118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East side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737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57DA5-D39A-4C5F-96C7-119D1B6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BES3 communication test with CGEM GUFI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05745D-20D6-4626-A07B-C990DD8A8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2254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Communication with CGEM GUFI is fine now.</a:t>
            </a:r>
          </a:p>
          <a:p>
            <a:pPr lvl="1"/>
            <a:r>
              <a:rPr lang="en-US" altLang="zh-CN" dirty="0"/>
              <a:t>adjust the release version link path  and copy the modified executable and library file to the path and it can run successfully now.</a:t>
            </a:r>
          </a:p>
          <a:p>
            <a:r>
              <a:rPr lang="en-US" altLang="zh-CN" dirty="0"/>
              <a:t>Has taken a few runs this afternoon.</a:t>
            </a:r>
          </a:p>
          <a:p>
            <a:pPr lvl="1"/>
            <a:r>
              <a:rPr lang="en-US" altLang="zh-CN" dirty="0"/>
              <a:t>Run number : 1006 1007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3E98FE2-BEE1-4D83-9C4D-20D1973F7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690" y="5629275"/>
            <a:ext cx="8609913" cy="110956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56FAF03-9E6C-45C2-A474-596293651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280" y="3202334"/>
            <a:ext cx="2805455" cy="242694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5B99972-560B-4814-97EF-7B13449F7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545" y="3202334"/>
            <a:ext cx="2592321" cy="230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9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9566</TotalTime>
  <Words>179</Words>
  <Application>Microsoft Office PowerPoint</Application>
  <PresentationFormat>宽屏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-apple-system</vt:lpstr>
      <vt:lpstr>等线</vt:lpstr>
      <vt:lpstr>等线 Light</vt:lpstr>
      <vt:lpstr>Arial</vt:lpstr>
      <vt:lpstr>Office 主题​​</vt:lpstr>
      <vt:lpstr>CGEM DAQ Status and Plan</vt:lpstr>
      <vt:lpstr>PowerPoint 演示文稿</vt:lpstr>
      <vt:lpstr>PowerPoint 演示文稿</vt:lpstr>
      <vt:lpstr>BES3 communication test with CGEM GUFI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331</cp:revision>
  <dcterms:created xsi:type="dcterms:W3CDTF">2025-02-21T15:15:20Z</dcterms:created>
  <dcterms:modified xsi:type="dcterms:W3CDTF">2025-03-24T11:15:52Z</dcterms:modified>
</cp:coreProperties>
</file>