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77" r:id="rId4"/>
    <p:sldId id="279" r:id="rId5"/>
    <p:sldId id="273" r:id="rId6"/>
    <p:sldId id="276" r:id="rId7"/>
    <p:sldId id="271" r:id="rId8"/>
    <p:sldId id="278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HighZ 250310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129.27649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7970.35217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118.14467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7794.87878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28.53041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97.95959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6.51810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4.32056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11.656665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10.96759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70420" y="0"/>
            <a:ext cx="5021580" cy="34328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32810"/>
            <a:ext cx="4980305" cy="33553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1055" y="3345815"/>
            <a:ext cx="5020945" cy="3328035"/>
          </a:xfrm>
          <a:prstGeom prst="rect">
            <a:avLst/>
          </a:prstGeom>
        </p:spPr>
      </p:pic>
      <p:pic>
        <p:nvPicPr>
          <p:cNvPr id="13" name="内容占位符 12"/>
          <p:cNvPicPr>
            <a:picLocks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40005"/>
            <a:ext cx="4845050" cy="3312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粒子在磁场中运动轨迹</a:t>
            </a:r>
            <a:r>
              <a:rPr lang="en-US" altLang="zh-CN"/>
              <a:t> from </a:t>
            </a:r>
            <a:r>
              <a:rPr lang="zh-CN" altLang="en-US"/>
              <a:t>唐彦邦</a:t>
            </a:r>
            <a:br>
              <a:rPr lang="zh-CN" altLang="en-US"/>
            </a:br>
            <a:r>
              <a:rPr lang="zh-CN" altLang="en-US"/>
              <a:t>左为未</a:t>
            </a:r>
            <a:r>
              <a:rPr lang="en-US" altLang="zh-CN"/>
              <a:t>Boost </a:t>
            </a:r>
            <a:r>
              <a:rPr lang="zh-CN" altLang="en-US"/>
              <a:t>右为</a:t>
            </a:r>
            <a:r>
              <a:rPr lang="en-US" altLang="zh-CN"/>
              <a:t> Boost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7" name="图片 6" descr="mmexport174282569135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0" y="2076450"/>
            <a:ext cx="4577080" cy="4100830"/>
          </a:xfrm>
          <a:prstGeom prst="rect">
            <a:avLst/>
          </a:prstGeom>
        </p:spPr>
      </p:pic>
      <p:pic>
        <p:nvPicPr>
          <p:cNvPr id="8" name="图片 7" descr="mmexport17428256935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3665" y="2300605"/>
            <a:ext cx="4577080" cy="3876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LowZ 250310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46.45611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2567.95926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42.49460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2845.21739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10.42919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37.34299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6.47652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1.58400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4.29710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10.92964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70420" y="0"/>
            <a:ext cx="5021580" cy="34328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420" y="3435350"/>
            <a:ext cx="5012055" cy="33223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" y="3432810"/>
            <a:ext cx="5024755" cy="3385185"/>
          </a:xfrm>
          <a:prstGeom prst="rect">
            <a:avLst/>
          </a:prstGeom>
        </p:spPr>
      </p:pic>
      <p:pic>
        <p:nvPicPr>
          <p:cNvPr id="10" name="内容占位符 9"/>
          <p:cNvPicPr>
            <a:picLocks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5024120" cy="34353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Higgs 250310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12.32158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203.53048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9.79078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253.25195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1.10164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3.36492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7.29897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0.15882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0.40765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11.69234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5096510" cy="34334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955" y="0"/>
            <a:ext cx="5059045" cy="34080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28670"/>
            <a:ext cx="5096510" cy="343344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955" y="3504565"/>
            <a:ext cx="5059045" cy="335343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jEyMDhiM2I5NmI2MGFhN2NkZjIzY2I5NzNiMzliN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WPS 演示</Application>
  <PresentationFormat>宽屏</PresentationFormat>
  <Paragraphs>131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Wingdings</vt:lpstr>
      <vt:lpstr>汉仪正圆 55简</vt:lpstr>
      <vt:lpstr>汉仪正圆-75W</vt:lpstr>
      <vt:lpstr>Segoe Print</vt:lpstr>
      <vt:lpstr>WPS</vt:lpstr>
      <vt:lpstr>HighZ 250310</vt:lpstr>
      <vt:lpstr>PowerPoint 演示文稿</vt:lpstr>
      <vt:lpstr>PowerPoint 演示文稿</vt:lpstr>
      <vt:lpstr>LowZ 250310</vt:lpstr>
      <vt:lpstr>PowerPoint 演示文稿</vt:lpstr>
      <vt:lpstr>Higgs 250310（无屏蔽）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20</cp:revision>
  <dcterms:created xsi:type="dcterms:W3CDTF">2023-08-09T12:44:00Z</dcterms:created>
  <dcterms:modified xsi:type="dcterms:W3CDTF">2025-03-24T14:32:49Z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863B105ED74A4499957E048A39BD4EC1_13</vt:lpwstr>
  </property>
  <property fmtid="{D5CDD505-2E9C-101B-9397-08002B2CF9AE}" pid="3" name="KSOProductBuildVer">
    <vt:lpwstr>2052-12.1.0.20305</vt:lpwstr>
  </property>
</Properties>
</file>