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96827F-CE6D-61B6-57AF-EF5FA449AB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C81C85D-DDD0-D533-F0AE-D730A8B7FA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99724E-F06C-A925-7868-97CBB6004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619362F-19D7-9F9F-A420-4B761BE4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4C442BF-7C5E-4332-A1B9-488901FC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26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6DB092E-BC91-0A4A-5EDC-41ED10B04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61BE58B-3A34-24BC-EC63-C68D1005C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F1DBE63-C8E5-7114-DF06-2C508BF49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3A94EF-6223-7BE4-D241-A938B9749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4AF6819-68D9-ECE5-35E9-FF480B16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6253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D7CAE10-43A2-58A1-C52A-6203C0B74D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29FF2E75-563E-F096-F065-7F414EF3B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1C3AF9F-58E5-57B1-8D03-79D92F65C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75832EE-ECA2-9420-4F29-F5097AF9B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92B8C13-752C-D4EC-2979-6FA30937B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32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3512692-694D-D64E-325B-F420A239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C2ED8D9-6665-83A7-95DD-B2ED134D5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60B15D-D482-6BFE-8409-AF37616C2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BE0CCB0-A656-E850-D53D-30ED5BAA2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4FF2CEF-3295-9979-9C42-7145BD34E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1254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ED083F-525D-FEE7-57BC-EE4F6816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432C069-3D16-C0B4-B0BB-A333186FE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DB99219-046A-F7F7-D058-08B3F789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5807174-30F8-8EBC-0A73-68E1CD1A5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93BE226-3401-168B-8FB0-15543E679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018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FB9FD1F-F029-47E2-C7AC-432B6354C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4EA544-AD85-46DA-270B-88F522A3F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E5C2D19-8C3A-5A46-5F76-F4658DD78B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A349585-31DC-C9A5-119D-C1AABEE6B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848D6B4-693C-AF16-4B12-34CE7923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F316A70-993F-4B84-AB2F-C962F7DC6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9412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E176520-7F23-3BCD-BDE0-F396C1FE4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F9CA466-89BA-F9E2-8BAE-98D2CA7E81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AE2E3FD-8466-20D5-A2B2-6682B50C4F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0F759F4-CFD9-87D5-D38A-BE7428DE3E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6E0EC1B-E343-DBD5-04D8-6ADED4C60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1A8505D0-5F44-77F2-2928-9070C19E2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5D46DE-F86D-9760-C945-3ED51095D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D5DD66E-EBE9-2F82-9BC5-816B4D919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2172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02A2C9-CB91-E6A5-9EBB-959A5C7FF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D63DE993-3DAC-7459-1FA5-542BFF66B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9CFBDA7-057F-833E-592B-A8045B64F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B3674A7-40E0-1072-6A0C-E99974F95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3319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D543754-5F90-AB4E-071C-E142C0BC28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6DC7BC5-55AB-F534-A8A1-FE29D889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B492915-9088-BAF1-A646-D0B5C580B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507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F7C967-B295-D502-18F5-AEAC26D24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9E05042-956C-0C2D-98D6-9B1C89A33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38FF6483-CB74-0EF6-2468-8988F5444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8F22140-9D82-14A3-7ACA-85578F425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9269233-CA18-4625-5D60-C34771D19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010D751-281D-4AEC-7905-73410624E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0405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031043-C590-7901-BC33-DF762EEC5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65E7CD7-AEA8-E244-1ACD-E22D43182B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54B94EF-559A-2F60-1FE6-8D975CB06A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6AE3D5-8CCA-BA01-983B-37ABFF43E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40EDBFC-F3C8-14D1-A775-C459C91BA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FD54DFD-A7D4-8191-15D0-C33FEEC66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563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5432B41-5AAB-CBAA-1B1C-D33AAF0000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66868C1-2C17-8C62-F4C9-42957BE8AA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AC4D791-AE2B-CD17-2531-11B81E066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C13A0-08DC-434A-8142-526923F9CC28}" type="datetimeFigureOut">
              <a:rPr lang="zh-CN" altLang="en-US" smtClean="0"/>
              <a:t>2025/3/24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AEAD0BE-6836-6E40-7E0A-CC1661C93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369518-1BA2-42CF-EBC4-CD069C1DA3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E3545-B316-4B90-8F9A-4E324EFE1F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131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A0580CE-FD3A-91D2-FEA3-97FC5C55A5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3.25_sxy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07A098E-0B5F-810A-7F40-434126803D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359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686DB0-42B1-DB19-42CB-0269A0C62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BESIII LYSO</a:t>
            </a:r>
            <a:r>
              <a:rPr lang="zh-CN" altLang="en-US" dirty="0"/>
              <a:t>的</a:t>
            </a:r>
            <a:r>
              <a:rPr lang="en-US" altLang="zh-CN" dirty="0"/>
              <a:t>G4</a:t>
            </a:r>
            <a:r>
              <a:rPr lang="zh-CN" altLang="en-US" dirty="0"/>
              <a:t>模拟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B358A06F-914B-A209-6C5D-A678AADCCEA2}"/>
              </a:ext>
            </a:extLst>
          </p:cNvPr>
          <p:cNvSpPr txBox="1"/>
          <p:nvPr/>
        </p:nvSpPr>
        <p:spPr>
          <a:xfrm>
            <a:off x="282477" y="2513226"/>
            <a:ext cx="55442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简单在距离</a:t>
            </a:r>
            <a:r>
              <a:rPr lang="en-US" altLang="zh-CN" dirty="0"/>
              <a:t>LYSO160mm（</a:t>
            </a:r>
            <a:r>
              <a:rPr lang="zh-CN" altLang="en-US" dirty="0"/>
              <a:t>等效</a:t>
            </a:r>
            <a:r>
              <a:rPr lang="en-US" altLang="zh-CN" dirty="0"/>
              <a:t>z=3150</a:t>
            </a:r>
            <a:r>
              <a:rPr lang="zh-CN" altLang="en-US" dirty="0"/>
              <a:t>与</a:t>
            </a:r>
            <a:r>
              <a:rPr lang="en-US" altLang="zh-CN" dirty="0"/>
              <a:t>3310）</a:t>
            </a:r>
            <a:r>
              <a:rPr lang="zh-CN" altLang="en-US" dirty="0"/>
              <a:t>处添加</a:t>
            </a:r>
            <a:r>
              <a:rPr lang="en-US" altLang="zh-CN" dirty="0"/>
              <a:t>1.7cm</a:t>
            </a:r>
            <a:r>
              <a:rPr lang="zh-CN" altLang="en-US" dirty="0"/>
              <a:t>铜板</a:t>
            </a:r>
            <a:endParaRPr lang="en-US" altLang="zh-CN" dirty="0"/>
          </a:p>
          <a:p>
            <a:r>
              <a:rPr lang="zh-CN" altLang="en-US" dirty="0"/>
              <a:t>能量</a:t>
            </a:r>
            <a:r>
              <a:rPr lang="en-US" altLang="zh-CN" dirty="0"/>
              <a:t>2GeV</a:t>
            </a:r>
            <a:r>
              <a:rPr lang="zh-CN" altLang="en-US" dirty="0"/>
              <a:t>光子，读取</a:t>
            </a:r>
            <a:r>
              <a:rPr lang="en-US" altLang="zh-CN" dirty="0" err="1"/>
              <a:t>isr</a:t>
            </a:r>
            <a:r>
              <a:rPr lang="zh-CN" altLang="en-US" dirty="0"/>
              <a:t>数据中能够有击中的部分，运行</a:t>
            </a:r>
            <a:endParaRPr lang="en-US" altLang="zh-CN" dirty="0"/>
          </a:p>
          <a:p>
            <a:r>
              <a:rPr lang="zh-CN" altLang="en-US" dirty="0"/>
              <a:t>统计能量沉积、重建</a:t>
            </a:r>
            <a:endParaRPr lang="en-US" altLang="zh-CN" dirty="0"/>
          </a:p>
          <a:p>
            <a:endParaRPr lang="en-US" altLang="zh-CN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00BF3893-D398-5C3A-FA1A-B27680863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CB76-897F-4003-BCC8-52196501C17E}" type="slidenum">
              <a:rPr lang="zh-CN" altLang="en-US" smtClean="0"/>
              <a:t>2</a:t>
            </a:fld>
            <a:endParaRPr lang="zh-CN" altLang="en-US"/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AEA9DF85-EEF5-DD99-DB47-45FEAB4E7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69324" y="3362495"/>
            <a:ext cx="5940199" cy="3333604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:a16="http://schemas.microsoft.com/office/drawing/2014/main" id="{A4AECE7E-8A3F-AA44-7221-78F222CA65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2562" y="161901"/>
            <a:ext cx="5313725" cy="3089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481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340275-989C-3C9F-D208-F8204D8EB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事件数：</a:t>
            </a:r>
            <a:r>
              <a:rPr lang="en-US" altLang="zh-CN" dirty="0"/>
              <a:t>7400</a:t>
            </a:r>
            <a:endParaRPr lang="zh-CN" altLang="en-US" dirty="0"/>
          </a:p>
        </p:txBody>
      </p:sp>
      <p:pic>
        <p:nvPicPr>
          <p:cNvPr id="11" name="内容占位符 10">
            <a:extLst>
              <a:ext uri="{FF2B5EF4-FFF2-40B4-BE49-F238E27FC236}">
                <a16:creationId xmlns:a16="http://schemas.microsoft.com/office/drawing/2014/main" id="{A0614D94-5E7E-9C48-61BE-C3E0420F38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738" y="1530985"/>
            <a:ext cx="2738604" cy="4351338"/>
          </a:xfr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E83C6E4F-4E91-54A9-D7F5-C423F07590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342" y="1530986"/>
            <a:ext cx="2738604" cy="4351338"/>
          </a:xfrm>
          <a:prstGeom prst="rect">
            <a:avLst/>
          </a:prstGeom>
        </p:spPr>
      </p:pic>
      <p:sp>
        <p:nvSpPr>
          <p:cNvPr id="14" name="文本框 13">
            <a:extLst>
              <a:ext uri="{FF2B5EF4-FFF2-40B4-BE49-F238E27FC236}">
                <a16:creationId xmlns:a16="http://schemas.microsoft.com/office/drawing/2014/main" id="{E77D615E-C3AD-FB9E-07D6-668E70A726E6}"/>
              </a:ext>
            </a:extLst>
          </p:cNvPr>
          <p:cNvSpPr txBox="1"/>
          <p:nvPr/>
        </p:nvSpPr>
        <p:spPr>
          <a:xfrm>
            <a:off x="982904" y="5878196"/>
            <a:ext cx="4714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击中不同晶条时阵列总沉积及分辨率统计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247E6C58-BC85-6CDD-7B9E-ADB6E0D253A8}"/>
              </a:ext>
            </a:extLst>
          </p:cNvPr>
          <p:cNvSpPr txBox="1"/>
          <p:nvPr/>
        </p:nvSpPr>
        <p:spPr>
          <a:xfrm>
            <a:off x="6492777" y="1418362"/>
            <a:ext cx="55442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不同位置的晶条被击中次数不均衡。外缘晶条击中偏少。</a:t>
            </a:r>
            <a:endParaRPr lang="en-US" altLang="zh-CN" dirty="0"/>
          </a:p>
          <a:p>
            <a:r>
              <a:rPr lang="zh-CN" altLang="en-US" dirty="0"/>
              <a:t>在统计被多次击中时的沉积能量分布时，统计量不足导致偏离高斯分布过大，得到的</a:t>
            </a:r>
            <a:r>
              <a:rPr lang="en-US" altLang="zh-CN" dirty="0"/>
              <a:t>σ</a:t>
            </a:r>
            <a:r>
              <a:rPr lang="zh-CN" altLang="en-US" dirty="0"/>
              <a:t>值过大</a:t>
            </a:r>
            <a:endParaRPr lang="en-US" altLang="zh-CN" dirty="0"/>
          </a:p>
          <a:p>
            <a:r>
              <a:rPr lang="zh-CN" altLang="en-US" dirty="0"/>
              <a:t>例如下图编号</a:t>
            </a:r>
            <a:r>
              <a:rPr lang="en-US" altLang="zh-CN" dirty="0"/>
              <a:t>19</a:t>
            </a:r>
            <a:r>
              <a:rPr lang="zh-CN" altLang="en-US" dirty="0"/>
              <a:t>的晶条被击中了</a:t>
            </a:r>
            <a:r>
              <a:rPr lang="en-US" altLang="zh-CN" dirty="0"/>
              <a:t>102</a:t>
            </a:r>
            <a:r>
              <a:rPr lang="zh-CN" altLang="en-US" dirty="0"/>
              <a:t>次情况：</a:t>
            </a:r>
            <a:endParaRPr lang="en-US" altLang="zh-CN" dirty="0"/>
          </a:p>
        </p:txBody>
      </p:sp>
      <p:pic>
        <p:nvPicPr>
          <p:cNvPr id="16" name="内容占位符 4">
            <a:extLst>
              <a:ext uri="{FF2B5EF4-FFF2-40B4-BE49-F238E27FC236}">
                <a16:creationId xmlns:a16="http://schemas.microsoft.com/office/drawing/2014/main" id="{819B4519-35B2-AC77-1611-B78E5E41883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1759" y="3152775"/>
            <a:ext cx="4265040" cy="3064828"/>
          </a:xfrm>
          <a:prstGeom prst="rect">
            <a:avLst/>
          </a:prstGeom>
        </p:spPr>
      </p:pic>
      <p:cxnSp>
        <p:nvCxnSpPr>
          <p:cNvPr id="18" name="直接箭头连接符 17">
            <a:extLst>
              <a:ext uri="{FF2B5EF4-FFF2-40B4-BE49-F238E27FC236}">
                <a16:creationId xmlns:a16="http://schemas.microsoft.com/office/drawing/2014/main" id="{A9D4718F-9A3F-9381-EBE6-A1EF5691D187}"/>
              </a:ext>
            </a:extLst>
          </p:cNvPr>
          <p:cNvCxnSpPr>
            <a:cxnSpLocks/>
          </p:cNvCxnSpPr>
          <p:nvPr/>
        </p:nvCxnSpPr>
        <p:spPr>
          <a:xfrm flipH="1" flipV="1">
            <a:off x="2792985" y="2657475"/>
            <a:ext cx="5884290" cy="6096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1" name="文本框 20">
            <a:extLst>
              <a:ext uri="{FF2B5EF4-FFF2-40B4-BE49-F238E27FC236}">
                <a16:creationId xmlns:a16="http://schemas.microsoft.com/office/drawing/2014/main" id="{7D11B5C3-7C97-7845-BE96-680845A71EA0}"/>
              </a:ext>
            </a:extLst>
          </p:cNvPr>
          <p:cNvSpPr txBox="1"/>
          <p:nvPr/>
        </p:nvSpPr>
        <p:spPr>
          <a:xfrm>
            <a:off x="6736841" y="6247528"/>
            <a:ext cx="4714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多次击中同一晶条沉积情况</a:t>
            </a:r>
          </a:p>
        </p:txBody>
      </p:sp>
    </p:spTree>
    <p:extLst>
      <p:ext uri="{BB962C8B-B14F-4D97-AF65-F5344CB8AC3E}">
        <p14:creationId xmlns:p14="http://schemas.microsoft.com/office/powerpoint/2010/main" val="430514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E0ABA66-00E2-8DEF-95AD-511E06104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位置重建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77F98660-DECE-6822-61CE-F3084839F2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0955" y="3225220"/>
            <a:ext cx="4850914" cy="3485833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592EC73-5935-D59D-4A93-D60FCD500E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8413" y="3752056"/>
            <a:ext cx="3981823" cy="286131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9203C64-1989-D0DA-DA38-5F5244B39A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3850" y="1027906"/>
            <a:ext cx="3790950" cy="2724150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99C5F203-B1C1-5FF9-23CC-C43695EEE911}"/>
              </a:ext>
            </a:extLst>
          </p:cNvPr>
          <p:cNvSpPr txBox="1"/>
          <p:nvPr/>
        </p:nvSpPr>
        <p:spPr>
          <a:xfrm>
            <a:off x="3228975" y="6586755"/>
            <a:ext cx="4714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/>
              <a:t>总览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B7D5CA48-7131-D372-0ECB-08ED710AC341}"/>
              </a:ext>
            </a:extLst>
          </p:cNvPr>
          <p:cNvSpPr txBox="1"/>
          <p:nvPr/>
        </p:nvSpPr>
        <p:spPr>
          <a:xfrm>
            <a:off x="7591238" y="6428700"/>
            <a:ext cx="4714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dirty="0"/>
              <a:t>X</a:t>
            </a:r>
            <a:r>
              <a:rPr lang="zh-CN" altLang="en-US" dirty="0"/>
              <a:t>位置与</a:t>
            </a:r>
            <a:r>
              <a:rPr lang="en-US" altLang="zh-CN" dirty="0"/>
              <a:t>Y</a:t>
            </a:r>
            <a:r>
              <a:rPr lang="zh-CN" altLang="en-US" dirty="0"/>
              <a:t>位置 重建值</a:t>
            </a:r>
            <a:r>
              <a:rPr lang="en-US" altLang="zh-CN" dirty="0"/>
              <a:t>-</a:t>
            </a:r>
            <a:r>
              <a:rPr lang="zh-CN" altLang="en-US" dirty="0"/>
              <a:t>真实值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36D83FBD-116B-336B-41FC-5A133792B166}"/>
              </a:ext>
            </a:extLst>
          </p:cNvPr>
          <p:cNvSpPr txBox="1"/>
          <p:nvPr/>
        </p:nvSpPr>
        <p:spPr>
          <a:xfrm>
            <a:off x="206277" y="2170837"/>
            <a:ext cx="55442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精度均不是很高，</a:t>
            </a:r>
            <a:r>
              <a:rPr lang="en-US" altLang="zh-CN" dirty="0"/>
              <a:t>x</a:t>
            </a:r>
            <a:r>
              <a:rPr lang="zh-CN" altLang="en-US" dirty="0"/>
              <a:t>位置相对较好，分布相对正常</a:t>
            </a:r>
            <a:endParaRPr lang="en-US" altLang="zh-CN" dirty="0"/>
          </a:p>
          <a:p>
            <a:r>
              <a:rPr lang="en-US" altLang="zh-CN" dirty="0"/>
              <a:t>Y</a:t>
            </a:r>
            <a:r>
              <a:rPr lang="zh-CN" altLang="en-US" dirty="0"/>
              <a:t>位置重建有在差值为</a:t>
            </a:r>
            <a:r>
              <a:rPr lang="en-US" altLang="zh-CN" dirty="0"/>
              <a:t>+-1</a:t>
            </a:r>
            <a:r>
              <a:rPr lang="zh-CN" altLang="en-US" dirty="0"/>
              <a:t>处有一个低谷？</a:t>
            </a:r>
            <a:endParaRPr lang="en-US" altLang="zh-CN" dirty="0"/>
          </a:p>
          <a:p>
            <a:r>
              <a:rPr lang="zh-CN" altLang="en-US"/>
              <a:t>与前方铜板存在有关？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59583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175</Words>
  <Application>Microsoft Office PowerPoint</Application>
  <PresentationFormat>宽屏</PresentationFormat>
  <Paragraphs>18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8" baseType="lpstr">
      <vt:lpstr>等线</vt:lpstr>
      <vt:lpstr>等线 Light</vt:lpstr>
      <vt:lpstr>Arial</vt:lpstr>
      <vt:lpstr>Office 主题​​</vt:lpstr>
      <vt:lpstr>3.25_sxy</vt:lpstr>
      <vt:lpstr>BESIII LYSO的G4模拟</vt:lpstr>
      <vt:lpstr>事件数：7400</vt:lpstr>
      <vt:lpstr>位置重建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行阳 孙</dc:creator>
  <cp:lastModifiedBy>行阳 孙</cp:lastModifiedBy>
  <cp:revision>6</cp:revision>
  <dcterms:created xsi:type="dcterms:W3CDTF">2025-03-24T12:11:57Z</dcterms:created>
  <dcterms:modified xsi:type="dcterms:W3CDTF">2025-03-24T12:27:31Z</dcterms:modified>
</cp:coreProperties>
</file>