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62" r:id="rId2"/>
    <p:sldId id="358" r:id="rId3"/>
    <p:sldId id="360" r:id="rId4"/>
    <p:sldId id="361" r:id="rId5"/>
    <p:sldId id="359" r:id="rId6"/>
  </p:sldIdLst>
  <p:sldSz cx="12192000" cy="6858000"/>
  <p:notesSz cx="6858000" cy="9144000"/>
  <p:defaultTextStyle>
    <a:defPPr>
      <a:defRPr lang="en-T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6"/>
    <p:restoredTop sz="94694"/>
  </p:normalViewPr>
  <p:slideViewPr>
    <p:cSldViewPr snapToGrid="0">
      <p:cViewPr varScale="1">
        <p:scale>
          <a:sx n="121" d="100"/>
          <a:sy n="121" d="100"/>
        </p:scale>
        <p:origin x="28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1085B-7FD8-57AA-680D-66693DB5EF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06C584-EFBD-0316-685F-53503B5779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0DEE21-0517-471F-8C80-F9FE2D2F5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C123D-2A79-CA40-BA40-7998020AC480}" type="datetimeFigureOut">
              <a:rPr lang="en-TH" smtClean="0"/>
              <a:t>25/3/2025 R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B816D8-9252-7167-F556-E81320FA6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8BA657-3DAB-A37C-06AB-3A12F1007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4F69F-BA41-484F-B643-88DD27FAB767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70729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3EFA3-8687-A45B-805C-FB17677AC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6BA601-B0DD-9AE4-FDC1-90DCA9762C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FEA8A6-1279-4410-87D1-9F690631C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C123D-2A79-CA40-BA40-7998020AC480}" type="datetimeFigureOut">
              <a:rPr lang="en-TH" smtClean="0"/>
              <a:t>25/3/2025 R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467747-C97F-1FEB-1E56-2E38B38C8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AF487C-9F63-8329-D532-1A189B0AD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4F69F-BA41-484F-B643-88DD27FAB767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548154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45177CF-F398-2F98-85E5-D8D29C74BA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02E521-9956-7E6B-347B-72F653F194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9EF1F4-CB55-E9D9-D29E-7A403F773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C123D-2A79-CA40-BA40-7998020AC480}" type="datetimeFigureOut">
              <a:rPr lang="en-TH" smtClean="0"/>
              <a:t>25/3/2025 R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F446CB-4E06-8C9A-265E-B971023EF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15387E-4F8D-98D1-5D70-970894EFE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4F69F-BA41-484F-B643-88DD27FAB767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486466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8A3FE-B7AC-8272-CCFC-AA3BA19CD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9F1AB4-F826-A66E-2854-2A5976082B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DCD2C4-FE60-452A-3DC9-E2F4C7A66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C123D-2A79-CA40-BA40-7998020AC480}" type="datetimeFigureOut">
              <a:rPr lang="en-TH" smtClean="0"/>
              <a:t>25/3/2025 R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5E3E44-DEA1-F7F0-28E5-7CF014221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3EBF04-7563-4F9E-3E99-451882886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4F69F-BA41-484F-B643-88DD27FAB767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972549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8A6C1-C59E-E9E1-02A4-398249DCF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F83255-C9D2-85F0-55F5-9521D5CC33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F533CF-5873-294F-FC6C-DE1724E0A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C123D-2A79-CA40-BA40-7998020AC480}" type="datetimeFigureOut">
              <a:rPr lang="en-TH" smtClean="0"/>
              <a:t>25/3/2025 R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CBDE46-ED31-DAF2-0B00-FA4D0B303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BD1081-9BB5-EB43-A911-F56C0033C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4F69F-BA41-484F-B643-88DD27FAB767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916584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46730-ED4B-648B-137C-3DC508009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60D837-D3E3-EA1F-9B98-2933A7A1C9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CC2B9E-6771-D58C-C8EE-ADC87B5729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E3A576-FC42-B43B-3DD5-D13CC63DF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C123D-2A79-CA40-BA40-7998020AC480}" type="datetimeFigureOut">
              <a:rPr lang="en-TH" smtClean="0"/>
              <a:t>25/3/2025 R</a:t>
            </a:fld>
            <a:endParaRPr lang="en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9EA0AF-19AF-143D-A385-215B2275A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8D86D1-2DC5-4A90-4DC8-B1469A48A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4F69F-BA41-484F-B643-88DD27FAB767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682681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DB631-447A-C72B-C260-58233DA7F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F4CA0C-CB62-76F1-70F5-12D0B48939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E77EDB-56D6-9BDB-9263-9FC6F050C8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BAE8B9-0297-D501-490A-B61B7FF12A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2C943B-FDEE-D0F5-77A0-DCCB640256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07608E-F2A6-EA0F-D594-37093D949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C123D-2A79-CA40-BA40-7998020AC480}" type="datetimeFigureOut">
              <a:rPr lang="en-TH" smtClean="0"/>
              <a:t>25/3/2025 R</a:t>
            </a:fld>
            <a:endParaRPr lang="en-T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52330ED-A167-05BA-8096-2B15F6570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77BB8EA-8265-06DA-03B9-9DC23642F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4F69F-BA41-484F-B643-88DD27FAB767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397835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B5C0D-EE66-82FB-A4AD-5D1091607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8989C8-9125-F193-D8F9-336723D3D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C123D-2A79-CA40-BA40-7998020AC480}" type="datetimeFigureOut">
              <a:rPr lang="en-TH" smtClean="0"/>
              <a:t>25/3/2025 R</a:t>
            </a:fld>
            <a:endParaRPr lang="en-T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44B6AC-D785-CC44-D5B2-B254771EB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243B1A-76A4-7EBB-AE7E-0575967B3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4F69F-BA41-484F-B643-88DD27FAB767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230141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86DE890-9D62-34C2-DEE1-DBAC3C52B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C123D-2A79-CA40-BA40-7998020AC480}" type="datetimeFigureOut">
              <a:rPr lang="en-TH" smtClean="0"/>
              <a:t>25/3/2025 R</a:t>
            </a:fld>
            <a:endParaRPr lang="en-T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66C50E-F896-11E1-0C66-4760D1ABC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D06390-5138-A95E-C443-8AD45808C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4F69F-BA41-484F-B643-88DD27FAB767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128270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BD668-CE86-3BFC-4789-2F817C245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47A7BB-EECF-993B-B47D-E2E632281E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CBC11B-07E1-1FA6-FA5A-E17B2FDF1A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4AE79A-101A-2972-B204-37CCF3600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C123D-2A79-CA40-BA40-7998020AC480}" type="datetimeFigureOut">
              <a:rPr lang="en-TH" smtClean="0"/>
              <a:t>25/3/2025 R</a:t>
            </a:fld>
            <a:endParaRPr lang="en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A34979-B77A-7557-777A-6874FA507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BFF8B8-E6BD-1DA1-1541-B305552B5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4F69F-BA41-484F-B643-88DD27FAB767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780145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FB3096-7AA8-DD0A-37BF-0666BB140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9CA587-E869-67C6-0B9C-9BEAE79F79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8ED205-B1BD-E32F-FF01-608E87BA74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E4D36F-62D2-CB7A-1BD4-90E994CDF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C123D-2A79-CA40-BA40-7998020AC480}" type="datetimeFigureOut">
              <a:rPr lang="en-TH" smtClean="0"/>
              <a:t>25/3/2025 R</a:t>
            </a:fld>
            <a:endParaRPr lang="en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34EA29-7BB2-B76E-6EF0-F13006494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46B4FB-D2F6-73E2-0058-CE08BE7BE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4F69F-BA41-484F-B643-88DD27FAB767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420141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802770-713A-54A0-3F7B-173F48D3F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576817-BAF6-E8FB-B43C-1D080F61F6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2E4E7E-A5E4-8A45-211E-4FC07AEB6B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7CC123D-2A79-CA40-BA40-7998020AC480}" type="datetimeFigureOut">
              <a:rPr lang="en-TH" smtClean="0"/>
              <a:t>25/3/2025 R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5D662C-B78B-D1E2-DB85-EF879BE533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8718F1-D77D-16A5-0318-CB1B1E8666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D24F69F-BA41-484F-B643-88DD27FAB767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387943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T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9FDD96D-D367-AAD9-DF23-9FF9FAF91070}"/>
              </a:ext>
            </a:extLst>
          </p:cNvPr>
          <p:cNvSpPr txBox="1"/>
          <p:nvPr/>
        </p:nvSpPr>
        <p:spPr>
          <a:xfrm>
            <a:off x="4492978" y="2905780"/>
            <a:ext cx="37941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TH" sz="2800" dirty="0"/>
              <a:t>Analysis code checking</a:t>
            </a:r>
          </a:p>
        </p:txBody>
      </p:sp>
    </p:spTree>
    <p:extLst>
      <p:ext uri="{BB962C8B-B14F-4D97-AF65-F5344CB8AC3E}">
        <p14:creationId xmlns:p14="http://schemas.microsoft.com/office/powerpoint/2010/main" val="1097709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5E641D9-C595-1D50-590A-064E3B00E7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0437" y="4093616"/>
            <a:ext cx="4483100" cy="1143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0EC4EDF-79C4-0DA3-6F5F-E90E388587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521" y="4112009"/>
            <a:ext cx="6769100" cy="2438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AB7B103-1F67-C42F-E8A8-50544F2DA1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4633" y="911159"/>
            <a:ext cx="4495800" cy="287922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36BCD37-3F0A-B659-76CC-B039A6748E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1995" y="922780"/>
            <a:ext cx="4495798" cy="2879224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B37FA2C-CACE-D5AF-4CC9-1928688421B5}"/>
              </a:ext>
            </a:extLst>
          </p:cNvPr>
          <p:cNvCxnSpPr/>
          <p:nvPr/>
        </p:nvCxnSpPr>
        <p:spPr>
          <a:xfrm flipH="1">
            <a:off x="6221248" y="4382814"/>
            <a:ext cx="1149189" cy="0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0781FED-096F-DCBB-F00F-21B402F97D66}"/>
              </a:ext>
            </a:extLst>
          </p:cNvPr>
          <p:cNvCxnSpPr/>
          <p:nvPr/>
        </p:nvCxnSpPr>
        <p:spPr>
          <a:xfrm flipH="1">
            <a:off x="6220612" y="4566744"/>
            <a:ext cx="1149189" cy="0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DC0DD6E-950F-4FD4-DD3E-245A19798885}"/>
              </a:ext>
            </a:extLst>
          </p:cNvPr>
          <p:cNvCxnSpPr/>
          <p:nvPr/>
        </p:nvCxnSpPr>
        <p:spPr>
          <a:xfrm flipH="1">
            <a:off x="6221248" y="4761184"/>
            <a:ext cx="1149189" cy="0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3D28396-D4D6-652E-0965-4BA23D1F4BB2}"/>
              </a:ext>
            </a:extLst>
          </p:cNvPr>
          <p:cNvCxnSpPr>
            <a:cxnSpLocks/>
          </p:cNvCxnSpPr>
          <p:nvPr/>
        </p:nvCxnSpPr>
        <p:spPr>
          <a:xfrm flipH="1">
            <a:off x="6220612" y="4945114"/>
            <a:ext cx="1149189" cy="726558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161A146-753C-4917-E71D-030572E398CD}"/>
              </a:ext>
            </a:extLst>
          </p:cNvPr>
          <p:cNvCxnSpPr>
            <a:cxnSpLocks/>
          </p:cNvCxnSpPr>
          <p:nvPr/>
        </p:nvCxnSpPr>
        <p:spPr>
          <a:xfrm flipH="1">
            <a:off x="6383131" y="5139554"/>
            <a:ext cx="986670" cy="1064236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C99677A1-D5B9-2614-F919-863F4421811C}"/>
              </a:ext>
            </a:extLst>
          </p:cNvPr>
          <p:cNvSpPr txBox="1"/>
          <p:nvPr/>
        </p:nvSpPr>
        <p:spPr>
          <a:xfrm>
            <a:off x="5142731" y="377350"/>
            <a:ext cx="1655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TH" dirty="0"/>
              <a:t>Signal MC test </a:t>
            </a:r>
          </a:p>
        </p:txBody>
      </p:sp>
    </p:spTree>
    <p:extLst>
      <p:ext uri="{BB962C8B-B14F-4D97-AF65-F5344CB8AC3E}">
        <p14:creationId xmlns:p14="http://schemas.microsoft.com/office/powerpoint/2010/main" val="38477221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C60FBE9-4CAF-7F3D-B9CE-F0A3533A310F}"/>
              </a:ext>
            </a:extLst>
          </p:cNvPr>
          <p:cNvGraphicFramePr>
            <a:graphicFrameLocks noGrp="1"/>
          </p:cNvGraphicFramePr>
          <p:nvPr/>
        </p:nvGraphicFramePr>
        <p:xfrm>
          <a:off x="1557867" y="1600199"/>
          <a:ext cx="8816622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23733">
                  <a:extLst>
                    <a:ext uri="{9D8B030D-6E8A-4147-A177-3AD203B41FA5}">
                      <a16:colId xmlns:a16="http://schemas.microsoft.com/office/drawing/2014/main" val="686239475"/>
                    </a:ext>
                  </a:extLst>
                </a:gridCol>
                <a:gridCol w="2664178">
                  <a:extLst>
                    <a:ext uri="{9D8B030D-6E8A-4147-A177-3AD203B41FA5}">
                      <a16:colId xmlns:a16="http://schemas.microsoft.com/office/drawing/2014/main" val="1478816992"/>
                    </a:ext>
                  </a:extLst>
                </a:gridCol>
                <a:gridCol w="2528711">
                  <a:extLst>
                    <a:ext uri="{9D8B030D-6E8A-4147-A177-3AD203B41FA5}">
                      <a16:colId xmlns:a16="http://schemas.microsoft.com/office/drawing/2014/main" val="2462489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dirty="0"/>
                        <a:t>My code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/>
                        <a:t>Yunhe’s code</a:t>
                      </a:r>
                      <a:endParaRPr lang="en-T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69828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TH" sz="1800" dirty="0"/>
                        <a:t>After pass the vertex fit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dirty="0"/>
                        <a:t>605,189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dirty="0"/>
                        <a:t>605,189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32958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Exclusion criteria </a:t>
                      </a:r>
                      <a:endParaRPr lang="en-TH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TH" dirty="0"/>
                        <a:t>Deleted events for each conditions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T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23714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TH" sz="1800" dirty="0"/>
                        <a:t>P</a:t>
                      </a:r>
                      <a:r>
                        <a:rPr lang="en-TH" sz="1800" baseline="-25000" dirty="0"/>
                        <a:t>e,µ </a:t>
                      </a:r>
                      <a:r>
                        <a:rPr lang="en-TH" sz="1800" dirty="0"/>
                        <a:t> ≥1.2 GeV/c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dirty="0"/>
                        <a:t>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/>
                        <a:t>93</a:t>
                      </a:r>
                      <a:endParaRPr lang="en-T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35768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TH" sz="1800" dirty="0"/>
                        <a:t>Deposited energy (Electron) ≥1.2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dirty="0"/>
                        <a:t>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/>
                        <a:t>34</a:t>
                      </a:r>
                      <a:endParaRPr lang="en-T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5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TH" sz="1800" dirty="0"/>
                        <a:t>Deposited energy (Muon) ≥ 0.3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dirty="0"/>
                        <a:t>1,474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dirty="0"/>
                        <a:t>4,086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52426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TH" dirty="0"/>
                        <a:t>E/P ratio (Muon) ≥ 0.6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dirty="0"/>
                        <a:t>49,066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TH" dirty="0"/>
                        <a:t>52,196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49692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TH" sz="1800" dirty="0"/>
                        <a:t>Muc_depth ≤ 0 </a:t>
                      </a:r>
                      <a:endParaRPr lang="en-TH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TH" dirty="0"/>
                        <a:t>214,285 </a:t>
                      </a:r>
                      <a:endParaRPr lang="en-TH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202,641</a:t>
                      </a:r>
                      <a:endParaRPr lang="en-TH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55128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TH" sz="1800" dirty="0"/>
                        <a:t>Muc_depth ≤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83*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TH" sz="1800" dirty="0"/>
                        <a:t>P</a:t>
                      </a:r>
                      <a:r>
                        <a:rPr lang="en-TH" sz="1800" baseline="-25000" dirty="0"/>
                        <a:t>µ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- 0.65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TH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75,178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dirty="0"/>
                        <a:t>75,493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03726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3908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C3F07E3-17CE-E707-75EA-478F92B2988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24034"/>
          <a:stretch/>
        </p:blipFill>
        <p:spPr>
          <a:xfrm>
            <a:off x="4283428" y="1404058"/>
            <a:ext cx="1231900" cy="360821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B0DD12A-F82F-3F5F-AEFC-611EE9AD068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24034"/>
          <a:stretch/>
        </p:blipFill>
        <p:spPr>
          <a:xfrm>
            <a:off x="2029759" y="1404058"/>
            <a:ext cx="1231900" cy="3608210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66564A1-C3B4-061B-9ACC-8D9A7A3C5A71}"/>
              </a:ext>
            </a:extLst>
          </p:cNvPr>
          <p:cNvCxnSpPr>
            <a:cxnSpLocks/>
          </p:cNvCxnSpPr>
          <p:nvPr/>
        </p:nvCxnSpPr>
        <p:spPr>
          <a:xfrm>
            <a:off x="3285065" y="2449691"/>
            <a:ext cx="975785" cy="0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907AAC68-D4B9-EC5E-2DD5-186FF581B619}"/>
              </a:ext>
            </a:extLst>
          </p:cNvPr>
          <p:cNvSpPr txBox="1"/>
          <p:nvPr/>
        </p:nvSpPr>
        <p:spPr>
          <a:xfrm>
            <a:off x="2506201" y="519289"/>
            <a:ext cx="2836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TH" sz="1800" dirty="0"/>
              <a:t>Deposited energy of muon </a:t>
            </a:r>
            <a:endParaRPr lang="en-TH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815AB08-347C-DF45-B1ED-B83D1C452D7D}"/>
              </a:ext>
            </a:extLst>
          </p:cNvPr>
          <p:cNvSpPr txBox="1"/>
          <p:nvPr/>
        </p:nvSpPr>
        <p:spPr>
          <a:xfrm>
            <a:off x="2394194" y="5359931"/>
            <a:ext cx="2982163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TH" dirty="0"/>
              <a:t>Check amount of zero value</a:t>
            </a:r>
          </a:p>
          <a:p>
            <a:endParaRPr lang="en-TH" dirty="0"/>
          </a:p>
          <a:p>
            <a:r>
              <a:rPr lang="en-TH" dirty="0"/>
              <a:t>Yunhe’s code:  14230 events</a:t>
            </a:r>
          </a:p>
          <a:p>
            <a:r>
              <a:rPr lang="en-US" dirty="0"/>
              <a:t>M</a:t>
            </a:r>
            <a:r>
              <a:rPr lang="en-TH" dirty="0"/>
              <a:t>y code          :   20506 events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ECB8957-CAD0-DC4A-7CAE-67D4667164A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24034"/>
          <a:stretch/>
        </p:blipFill>
        <p:spPr>
          <a:xfrm>
            <a:off x="6733117" y="1404058"/>
            <a:ext cx="1231900" cy="360821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292701B-BF54-4A33-4E22-DB4CC4BCF0E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24034"/>
          <a:stretch/>
        </p:blipFill>
        <p:spPr>
          <a:xfrm>
            <a:off x="9024764" y="1404058"/>
            <a:ext cx="1231900" cy="360821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7365F89-5169-81D1-29BD-BEF852DFA168}"/>
              </a:ext>
            </a:extLst>
          </p:cNvPr>
          <p:cNvSpPr txBox="1"/>
          <p:nvPr/>
        </p:nvSpPr>
        <p:spPr>
          <a:xfrm>
            <a:off x="6937090" y="519289"/>
            <a:ext cx="3084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TH" sz="1800" dirty="0"/>
              <a:t>Deposited energy of electron </a:t>
            </a:r>
            <a:endParaRPr lang="en-TH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ED7AC57-ED5D-0456-8DAD-BC85CA49B7E0}"/>
              </a:ext>
            </a:extLst>
          </p:cNvPr>
          <p:cNvSpPr txBox="1"/>
          <p:nvPr/>
        </p:nvSpPr>
        <p:spPr>
          <a:xfrm>
            <a:off x="6970957" y="5359931"/>
            <a:ext cx="2982163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TH" dirty="0"/>
              <a:t>Check amount of zero value</a:t>
            </a:r>
          </a:p>
          <a:p>
            <a:endParaRPr lang="en-TH" dirty="0"/>
          </a:p>
          <a:p>
            <a:r>
              <a:rPr lang="en-TH" dirty="0"/>
              <a:t>Yunhe’s code:  6256 events</a:t>
            </a:r>
          </a:p>
          <a:p>
            <a:r>
              <a:rPr lang="en-US" dirty="0"/>
              <a:t>M</a:t>
            </a:r>
            <a:r>
              <a:rPr lang="en-TH" dirty="0"/>
              <a:t>y code          :   8850 events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2AAB055-9B28-4145-2395-FF6F33377595}"/>
              </a:ext>
            </a:extLst>
          </p:cNvPr>
          <p:cNvCxnSpPr>
            <a:cxnSpLocks/>
          </p:cNvCxnSpPr>
          <p:nvPr/>
        </p:nvCxnSpPr>
        <p:spPr>
          <a:xfrm>
            <a:off x="8014184" y="4329291"/>
            <a:ext cx="975785" cy="0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6230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C440D30-3990-0029-719D-FC2773AC22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156" y="580480"/>
            <a:ext cx="5465545" cy="589703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276BEDB-689B-AABE-FAE2-B67D3A901880}"/>
              </a:ext>
            </a:extLst>
          </p:cNvPr>
          <p:cNvSpPr txBox="1"/>
          <p:nvPr/>
        </p:nvSpPr>
        <p:spPr>
          <a:xfrm>
            <a:off x="6852355" y="387116"/>
            <a:ext cx="45110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The muon momenta are slightly different</a:t>
            </a:r>
            <a:b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</a:b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(electron momenta are the same )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000000"/>
                </a:solidFill>
                <a:latin typeface="-webkit-standard"/>
              </a:rPr>
              <a:t>The MUC depth is missing in some events </a:t>
            </a:r>
            <a:r>
              <a:rPr lang="en-TH" dirty="0"/>
              <a:t>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B87076-49B9-FF5A-BD02-91B4B85A23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6271" y="1727716"/>
            <a:ext cx="1231900" cy="47498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86477F2-1991-0A99-10CC-8548D8D65471}"/>
              </a:ext>
            </a:extLst>
          </p:cNvPr>
          <p:cNvSpPr txBox="1"/>
          <p:nvPr/>
        </p:nvSpPr>
        <p:spPr>
          <a:xfrm>
            <a:off x="322650" y="857956"/>
            <a:ext cx="489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TH" dirty="0"/>
              <a:t>Me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546C79-146B-BA7A-C6C6-4F090C384C8C}"/>
              </a:ext>
            </a:extLst>
          </p:cNvPr>
          <p:cNvSpPr txBox="1"/>
          <p:nvPr/>
        </p:nvSpPr>
        <p:spPr>
          <a:xfrm>
            <a:off x="136118" y="1261155"/>
            <a:ext cx="798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TH" dirty="0"/>
              <a:t>Yunhe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4C852C-03DE-2DCE-F1CB-E173D5CE13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95552" y="1727716"/>
            <a:ext cx="1231900" cy="4749800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1A7F4B0-DAA9-2AC7-1B3F-9D41C3C36B15}"/>
              </a:ext>
            </a:extLst>
          </p:cNvPr>
          <p:cNvCxnSpPr>
            <a:cxnSpLocks/>
          </p:cNvCxnSpPr>
          <p:nvPr/>
        </p:nvCxnSpPr>
        <p:spPr>
          <a:xfrm>
            <a:off x="8574616" y="5238044"/>
            <a:ext cx="975785" cy="0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269A32D-ED59-B8D4-5A26-52B1657CF0D1}"/>
              </a:ext>
            </a:extLst>
          </p:cNvPr>
          <p:cNvCxnSpPr>
            <a:cxnSpLocks/>
          </p:cNvCxnSpPr>
          <p:nvPr/>
        </p:nvCxnSpPr>
        <p:spPr>
          <a:xfrm>
            <a:off x="8563322" y="5638800"/>
            <a:ext cx="975785" cy="0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20760E48-9007-2822-53AF-F8A7679F84E2}"/>
              </a:ext>
            </a:extLst>
          </p:cNvPr>
          <p:cNvSpPr txBox="1"/>
          <p:nvPr/>
        </p:nvSpPr>
        <p:spPr>
          <a:xfrm>
            <a:off x="8406095" y="1353158"/>
            <a:ext cx="1314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TH" dirty="0"/>
              <a:t>MUC depth</a:t>
            </a:r>
          </a:p>
        </p:txBody>
      </p:sp>
    </p:spTree>
    <p:extLst>
      <p:ext uri="{BB962C8B-B14F-4D97-AF65-F5344CB8AC3E}">
        <p14:creationId xmlns:p14="http://schemas.microsoft.com/office/powerpoint/2010/main" val="33279318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148</Words>
  <Application>Microsoft Macintosh PowerPoint</Application>
  <PresentationFormat>Widescreen</PresentationFormat>
  <Paragraphs>42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-webkit-standard</vt:lpstr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WIRIYA RUANGYOO</dc:creator>
  <cp:lastModifiedBy>WIRIYA RUANGYOO</cp:lastModifiedBy>
  <cp:revision>1</cp:revision>
  <dcterms:created xsi:type="dcterms:W3CDTF">2025-03-25T11:48:33Z</dcterms:created>
  <dcterms:modified xsi:type="dcterms:W3CDTF">2025-03-25T11:55:33Z</dcterms:modified>
</cp:coreProperties>
</file>