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5" r:id="rId4"/>
    <p:sldId id="267" r:id="rId5"/>
    <p:sldId id="257" r:id="rId6"/>
    <p:sldId id="259" r:id="rId7"/>
    <p:sldId id="258" r:id="rId8"/>
    <p:sldId id="271" r:id="rId9"/>
    <p:sldId id="269" r:id="rId10"/>
    <p:sldId id="266" r:id="rId11"/>
  </p:sldIdLst>
  <p:sldSz cx="12192000" cy="6858000"/>
  <p:notesSz cx="6858000" cy="9144000"/>
  <p:defaultTextStyle>
    <a:defPPr>
      <a:defRPr lang="en-CH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63"/>
    <p:restoredTop sz="94762"/>
  </p:normalViewPr>
  <p:slideViewPr>
    <p:cSldViewPr snapToGrid="0">
      <p:cViewPr varScale="1">
        <p:scale>
          <a:sx n="121" d="100"/>
          <a:sy n="121" d="100"/>
        </p:scale>
        <p:origin x="88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60C9A-E8D0-849E-12ED-CAB35D900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FB1722-9BCD-8CBA-BC0A-183238BFF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09E78-B603-ECEF-F848-37A9A3A3A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B39C6-AC47-F067-0835-4C92A33D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6AB37-FF1B-DA1C-8BC9-2483B96B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6541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D141-FE8E-60E7-B768-6D651F0C6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E39F10-BF86-C6B6-7332-F4D5995EC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CE06D-061B-A7D5-52A1-FC80AA5EA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6DD29-1F89-B22D-1EEE-5E4EE425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6E56B-DF67-7EED-C3F4-58E6E92CF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63576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FCA736-D46F-598B-8F17-31ADF60751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94737-6052-E2AF-61E6-D0F17EDDE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86926-89DE-8FB9-8C74-A46D3F888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DECD3-C27C-DECC-5B5F-EFFC593B4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2E694-2A1E-E35F-F8FA-06DFBCDE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10313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2CC2-C7D8-0DC1-A39D-490768BA8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02030-3618-98DB-92A3-BE820C8FD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CF-E23C-0223-A538-6CF3F2A2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B926C-5444-6A3E-BEFE-FE5DB318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94AF4-4E14-5BBF-1D0A-3A0A3D8B9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26971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BA820-E6F1-CAA0-CD5B-B630A7BF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B4D4B-833F-4161-434B-FB965CC14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1609C-4E9F-8FC9-E133-3EC139DC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525D0-0BEE-5CC7-8092-1EA29B65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7F6CB-804F-A9C8-9F4A-5DD3FC1D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94609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93CB0-1F06-CE99-57F4-EB2154B48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93BA4-7076-0DBF-283E-04D65D1AEC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EEF5BC-3E51-B982-42CA-F26B1141F5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C0B99-E7D6-22EC-A357-776EB2946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0D3D4-C6A4-2F08-84D6-DFD192C5C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DE325-F506-880F-3023-EF6A3031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77575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14BDB-4426-1D46-0EBF-74723F4E8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940EB6-A795-AA26-910F-7A1642644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FF882-8FC4-C772-1F49-EC20E87B7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76EEE4-F4DA-4BB3-D54B-CDF678CE0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3FB728-E679-88EE-BDF4-FAF9981123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787195-32DF-D7A6-6B8B-692936AA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2F8ADE-06DA-DE38-FD1C-00C67EE3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E11578-904F-CD4C-E963-BF0C7162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69599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36A5F-0680-3C4B-FF44-E0531ABF3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A7F6F0-310D-074B-69CA-A71E836B3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F88B53-7893-8C52-B16A-4514B1D9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0F057-F10A-2108-9404-50A37B2A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6644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98182B-3098-3673-0A95-FC9F5C319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7E1905-5119-DD9C-2459-8A41D9D40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7E6A2-FA4A-8855-7E91-F50CCB78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86091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E5783-6405-972E-46BA-3CBA1954A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48B09-763B-4FFA-D878-1F93C074B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95E10-EC3A-52EF-145B-D3094B5BF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8E592-F96C-4CD7-4498-1C090B03D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FA9D1-3493-D744-1FD1-A4CBAB1C3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2973A0-5D72-5F29-8A2F-09A253618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81158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401A4-91FD-48DB-0DE2-1A53613F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10375F-07D2-AC58-2B90-8675591EF4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D07D5-FD9B-0AAE-FF63-909731104E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C7664-74A5-8D7C-91C9-8BC027B73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83AA5-A8D6-9198-A96B-2E4A11E70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B1C4E-CD54-C5C4-4FE3-B67ED3D5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14718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892A71-9267-33F6-5EC0-99C59157A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36EC1-9A48-B6C9-C2E5-7072869D6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C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BB397-1D26-1D41-D00D-B72597981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5AD22-F3A7-D64C-8503-F3FF78FB09B5}" type="datetimeFigureOut">
              <a:rPr lang="en-CH" smtClean="0"/>
              <a:t>27.03.25</a:t>
            </a:fld>
            <a:endParaRPr lang="en-C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3F72D-9B57-D015-D050-3382FEEFA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1B3B8-699C-9785-DCBA-F0ECFE5EE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153B4-DDDA-DE44-B86B-845612BC7F8B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2723729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ihep.ac.cn/link/AA754B89430AD6422DBE8F8BDCA56F3F5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00306-B132-DE86-7488-9FEC0D2AB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55651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solidFill>
                  <a:srgbClr val="0432FF"/>
                </a:solidFill>
              </a:rPr>
              <a:t>CSNS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&amp;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CSNS-II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beam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instr.</a:t>
            </a:r>
            <a:br>
              <a:rPr lang="en-US" altLang="zh-CN" dirty="0">
                <a:solidFill>
                  <a:srgbClr val="0432FF"/>
                </a:solidFill>
              </a:rPr>
            </a:br>
            <a:br>
              <a:rPr lang="en-US" altLang="zh-CN" dirty="0">
                <a:solidFill>
                  <a:srgbClr val="0432FF"/>
                </a:solidFill>
              </a:rPr>
            </a:br>
            <a:r>
              <a:rPr lang="en-US" altLang="zh-CN" sz="4800" strike="sngStrike" dirty="0">
                <a:solidFill>
                  <a:srgbClr val="0432FF"/>
                </a:solidFill>
              </a:rPr>
              <a:t>Feb.</a:t>
            </a:r>
            <a:r>
              <a:rPr lang="zh-CN" altLang="en-US" sz="4800" strike="sngStrike" dirty="0">
                <a:solidFill>
                  <a:srgbClr val="0432FF"/>
                </a:solidFill>
              </a:rPr>
              <a:t> </a:t>
            </a:r>
            <a:r>
              <a:rPr lang="en-US" altLang="zh-CN" sz="4800" strike="sngStrike" dirty="0">
                <a:solidFill>
                  <a:srgbClr val="0432FF"/>
                </a:solidFill>
              </a:rPr>
              <a:t>17,</a:t>
            </a:r>
            <a:r>
              <a:rPr lang="zh-CN" altLang="en-US" sz="4800" strike="sngStrike" dirty="0">
                <a:solidFill>
                  <a:srgbClr val="0432FF"/>
                </a:solidFill>
              </a:rPr>
              <a:t> </a:t>
            </a:r>
            <a:r>
              <a:rPr lang="en-US" altLang="zh-CN" sz="4800" strike="sngStrike" dirty="0">
                <a:solidFill>
                  <a:srgbClr val="0432FF"/>
                </a:solidFill>
              </a:rPr>
              <a:t>2025</a:t>
            </a:r>
            <a:r>
              <a:rPr lang="zh-CN" altLang="en-US" sz="4800" strike="sngStrike" dirty="0">
                <a:solidFill>
                  <a:srgbClr val="0432FF"/>
                </a:solidFill>
              </a:rPr>
              <a:t> </a:t>
            </a:r>
            <a:r>
              <a:rPr lang="en-US" altLang="zh-CN" sz="4800" strike="sngStrike" dirty="0">
                <a:solidFill>
                  <a:srgbClr val="0432FF"/>
                </a:solidFill>
              </a:rPr>
              <a:t>week</a:t>
            </a:r>
            <a:br>
              <a:rPr lang="en-US" altLang="zh-CN" sz="4800" strike="sngStrike" dirty="0"/>
            </a:br>
            <a:r>
              <a:rPr lang="en-US" altLang="zh-CN" sz="4800" dirty="0">
                <a:solidFill>
                  <a:srgbClr val="0432FF"/>
                </a:solidFill>
              </a:rPr>
              <a:t>Mar.</a:t>
            </a:r>
            <a:r>
              <a:rPr lang="zh-CN" altLang="en-US" sz="4800" dirty="0">
                <a:solidFill>
                  <a:srgbClr val="0432FF"/>
                </a:solidFill>
              </a:rPr>
              <a:t> </a:t>
            </a:r>
            <a:r>
              <a:rPr lang="en-US" altLang="zh-CN" sz="4800" dirty="0">
                <a:solidFill>
                  <a:srgbClr val="0432FF"/>
                </a:solidFill>
              </a:rPr>
              <a:t>27,</a:t>
            </a:r>
            <a:r>
              <a:rPr lang="zh-CN" altLang="en-US" sz="4800" dirty="0">
                <a:solidFill>
                  <a:srgbClr val="0432FF"/>
                </a:solidFill>
              </a:rPr>
              <a:t> </a:t>
            </a:r>
            <a:r>
              <a:rPr lang="en-US" altLang="zh-CN" sz="4800" dirty="0">
                <a:solidFill>
                  <a:srgbClr val="0432FF"/>
                </a:solidFill>
              </a:rPr>
              <a:t>2025</a:t>
            </a:r>
            <a:endParaRPr lang="en-CH" sz="4800" dirty="0">
              <a:solidFill>
                <a:srgbClr val="0432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1B41B4-A3BD-E783-9D3D-57BA8BEF8B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00217"/>
            <a:ext cx="9144000" cy="1655762"/>
          </a:xfrm>
        </p:spPr>
        <p:txBody>
          <a:bodyPr/>
          <a:lstStyle/>
          <a:p>
            <a:endParaRPr lang="en-CH" dirty="0"/>
          </a:p>
          <a:p>
            <a:r>
              <a:rPr lang="en-US" altLang="zh-CN" dirty="0">
                <a:solidFill>
                  <a:srgbClr val="0432FF"/>
                </a:solidFill>
              </a:rPr>
              <a:t>R.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Yang</a:t>
            </a:r>
          </a:p>
          <a:p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4061152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12790-DE76-6920-2887-865EED21C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Misc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87053-8DC2-9A5A-AD98-6319B6E79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H" dirty="0"/>
              <a:t>AI-associated scientific researches</a:t>
            </a:r>
          </a:p>
          <a:p>
            <a:r>
              <a:rPr lang="en-CH" dirty="0">
                <a:solidFill>
                  <a:srgbClr val="0432FF"/>
                </a:solidFill>
              </a:rPr>
              <a:t>IBIC</a:t>
            </a:r>
            <a:r>
              <a:rPr lang="en-US" altLang="zh-CN" dirty="0">
                <a:solidFill>
                  <a:srgbClr val="0432FF"/>
                </a:solidFill>
              </a:rPr>
              <a:t>2024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opened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abstract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submission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(Feb.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10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–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Apr.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30)</a:t>
            </a:r>
            <a:br>
              <a:rPr lang="en-US" altLang="zh-CN" dirty="0"/>
            </a:br>
            <a:r>
              <a:rPr lang="en-US" altLang="zh-CN" dirty="0"/>
              <a:t>HB2023</a:t>
            </a:r>
            <a:r>
              <a:rPr lang="zh-CN" altLang="en-US" dirty="0"/>
              <a:t> </a:t>
            </a:r>
            <a:r>
              <a:rPr lang="en-US" altLang="zh-CN" dirty="0"/>
              <a:t>abstract</a:t>
            </a:r>
            <a:r>
              <a:rPr lang="zh-CN" altLang="en-US" dirty="0"/>
              <a:t> </a:t>
            </a:r>
            <a:r>
              <a:rPr lang="en-US" altLang="zh-CN" dirty="0"/>
              <a:t>submission</a:t>
            </a:r>
            <a:r>
              <a:rPr lang="zh-CN" altLang="en-US" dirty="0"/>
              <a:t> </a:t>
            </a:r>
            <a:r>
              <a:rPr lang="en-US" altLang="zh-CN" dirty="0"/>
              <a:t>(Apr.</a:t>
            </a:r>
            <a:r>
              <a:rPr lang="zh-CN" altLang="en-US" dirty="0"/>
              <a:t> </a:t>
            </a:r>
            <a:r>
              <a:rPr lang="en-US" altLang="zh-CN" dirty="0"/>
              <a:t>2</a:t>
            </a:r>
            <a:r>
              <a:rPr lang="zh-CN" altLang="en-US" dirty="0"/>
              <a:t> </a:t>
            </a:r>
            <a:r>
              <a:rPr lang="en-US" altLang="zh-CN" dirty="0"/>
              <a:t>–</a:t>
            </a:r>
            <a:r>
              <a:rPr lang="zh-CN" altLang="en-US" dirty="0"/>
              <a:t> </a:t>
            </a:r>
            <a:r>
              <a:rPr lang="en-US" altLang="zh-CN" dirty="0"/>
              <a:t>Jul</a:t>
            </a:r>
            <a:r>
              <a:rPr lang="zh-CN" altLang="en-US" dirty="0"/>
              <a:t> </a:t>
            </a:r>
            <a:r>
              <a:rPr lang="en-US" altLang="zh-CN" dirty="0"/>
              <a:t>15)</a:t>
            </a:r>
            <a:br>
              <a:rPr lang="en-US" altLang="zh-CN" dirty="0"/>
            </a:br>
            <a:r>
              <a:rPr lang="en-US" altLang="zh-CN" dirty="0"/>
              <a:t>Information</a:t>
            </a:r>
            <a:r>
              <a:rPr lang="zh-CN" altLang="en-US" dirty="0"/>
              <a:t> </a:t>
            </a:r>
            <a:r>
              <a:rPr lang="en-US" altLang="zh-CN" dirty="0"/>
              <a:t>collection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 err="1"/>
              <a:t>IHEPdocs</a:t>
            </a:r>
            <a:r>
              <a:rPr lang="zh-CN" altLang="en-US" dirty="0"/>
              <a:t> </a:t>
            </a:r>
            <a:r>
              <a:rPr lang="en-GB" altLang="zh-CN" sz="2100" dirty="0">
                <a:hlinkClick r:id="rId2"/>
              </a:rPr>
              <a:t>https://docs.ihep.ac.cn/link/AA754B89430AD6422DBE8F8BDCA56F3F55</a:t>
            </a:r>
            <a:endParaRPr lang="en-GB" altLang="zh-CN" sz="2100" dirty="0"/>
          </a:p>
          <a:p>
            <a:r>
              <a:rPr lang="en-US" altLang="zh-CN" dirty="0"/>
              <a:t>Safety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cleanness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lab.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A1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D1</a:t>
            </a:r>
            <a:r>
              <a:rPr lang="zh-CN" altLang="en-US" dirty="0"/>
              <a:t> </a:t>
            </a:r>
            <a:endParaRPr lang="en-CH" altLang="zh-CN" dirty="0"/>
          </a:p>
          <a:p>
            <a:pPr lvl="1"/>
            <a:r>
              <a:rPr lang="en-US" altLang="zh-CN" dirty="0"/>
              <a:t>A1-306:</a:t>
            </a:r>
            <a:r>
              <a:rPr lang="zh-CN" altLang="en-US" dirty="0"/>
              <a:t> </a:t>
            </a:r>
            <a:r>
              <a:rPr lang="en-US" altLang="zh-CN" dirty="0"/>
              <a:t>electronics,</a:t>
            </a:r>
            <a:r>
              <a:rPr lang="zh-CN" altLang="en-US" dirty="0"/>
              <a:t> </a:t>
            </a:r>
            <a:r>
              <a:rPr lang="en-US" altLang="zh-CN" dirty="0"/>
              <a:t>DAQ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A1-310:</a:t>
            </a:r>
            <a:r>
              <a:rPr lang="zh-CN" altLang="en-US" dirty="0"/>
              <a:t> </a:t>
            </a:r>
            <a:r>
              <a:rPr lang="en-US" altLang="zh-CN" dirty="0"/>
              <a:t>detector,</a:t>
            </a:r>
            <a:r>
              <a:rPr lang="zh-CN" altLang="en-US" dirty="0"/>
              <a:t> </a:t>
            </a:r>
            <a:r>
              <a:rPr lang="en-US" altLang="zh-CN" dirty="0"/>
              <a:t>electronics,</a:t>
            </a:r>
            <a:r>
              <a:rPr lang="zh-CN" altLang="en-US" dirty="0"/>
              <a:t> </a:t>
            </a:r>
            <a:r>
              <a:rPr lang="en-US" altLang="zh-CN" dirty="0"/>
              <a:t>storage</a:t>
            </a:r>
          </a:p>
          <a:p>
            <a:pPr lvl="1"/>
            <a:r>
              <a:rPr lang="en-US" altLang="zh-CN" dirty="0"/>
              <a:t>D1-ground</a:t>
            </a:r>
            <a:r>
              <a:rPr lang="zh-CN" altLang="en-US" dirty="0"/>
              <a:t> </a:t>
            </a:r>
            <a:r>
              <a:rPr lang="en-US" altLang="zh-CN" dirty="0"/>
              <a:t>floor: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 err="1"/>
              <a:t>calib</a:t>
            </a:r>
            <a:r>
              <a:rPr lang="en-US" altLang="zh-CN" dirty="0"/>
              <a:t>.,</a:t>
            </a:r>
            <a:r>
              <a:rPr lang="zh-CN" altLang="en-US" dirty="0"/>
              <a:t> </a:t>
            </a:r>
            <a:r>
              <a:rPr lang="en-US" altLang="zh-CN" dirty="0"/>
              <a:t>IPM,</a:t>
            </a:r>
            <a:r>
              <a:rPr lang="zh-CN" altLang="en-US" dirty="0"/>
              <a:t> </a:t>
            </a:r>
            <a:r>
              <a:rPr lang="en-US" altLang="zh-CN" dirty="0"/>
              <a:t>BSM,</a:t>
            </a:r>
            <a:r>
              <a:rPr lang="zh-CN" altLang="en-US" dirty="0"/>
              <a:t> </a:t>
            </a:r>
            <a:r>
              <a:rPr lang="en-US" altLang="zh-CN" dirty="0"/>
              <a:t>detector</a:t>
            </a:r>
            <a:r>
              <a:rPr lang="zh-CN" altLang="en-US" dirty="0"/>
              <a:t> </a:t>
            </a:r>
            <a:r>
              <a:rPr lang="en-US" altLang="zh-CN" dirty="0"/>
              <a:t>assemble/test</a:t>
            </a:r>
          </a:p>
          <a:p>
            <a:pPr lvl="1"/>
            <a:r>
              <a:rPr lang="en-US" altLang="zh-CN" dirty="0"/>
              <a:t>D1-2nd</a:t>
            </a:r>
            <a:r>
              <a:rPr lang="zh-CN" altLang="en-US" dirty="0"/>
              <a:t> </a:t>
            </a:r>
            <a:r>
              <a:rPr lang="en-US" altLang="zh-CN" dirty="0"/>
              <a:t>floor:</a:t>
            </a:r>
            <a:r>
              <a:rPr lang="zh-CN" altLang="en-US" dirty="0"/>
              <a:t> </a:t>
            </a:r>
            <a:r>
              <a:rPr lang="en-US" altLang="zh-CN" dirty="0"/>
              <a:t>detector/optics</a:t>
            </a:r>
          </a:p>
          <a:p>
            <a:r>
              <a:rPr lang="en-US" altLang="zh-CN" dirty="0" err="1"/>
              <a:t>AoB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400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0033C-88C3-5751-BD3B-222C2C701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Tasks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2025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B3287-8A22-50D6-1BA8-4182ACEB4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CSNS-II:</a:t>
            </a:r>
          </a:p>
          <a:p>
            <a:pPr lvl="1"/>
            <a:r>
              <a:rPr lang="en-US" altLang="zh-CN" dirty="0"/>
              <a:t>2025</a:t>
            </a:r>
            <a:r>
              <a:rPr lang="zh-CN" altLang="en-US" dirty="0"/>
              <a:t> </a:t>
            </a:r>
            <a:r>
              <a:rPr lang="en-US" altLang="zh-CN" dirty="0"/>
              <a:t>installations</a:t>
            </a:r>
          </a:p>
          <a:p>
            <a:pPr lvl="1"/>
            <a:r>
              <a:rPr lang="en-US" altLang="zh-CN" dirty="0"/>
              <a:t>2027</a:t>
            </a:r>
            <a:r>
              <a:rPr lang="zh-CN" altLang="en-US" dirty="0"/>
              <a:t> </a:t>
            </a:r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 err="1"/>
              <a:t>hardwares</a:t>
            </a:r>
            <a:endParaRPr lang="en-US" altLang="zh-CN" dirty="0"/>
          </a:p>
          <a:p>
            <a:r>
              <a:rPr lang="en-US" dirty="0"/>
              <a:t>CSNS</a:t>
            </a:r>
            <a:r>
              <a:rPr lang="zh-CN" altLang="en-US" dirty="0"/>
              <a:t> </a:t>
            </a:r>
            <a:r>
              <a:rPr lang="en-US" altLang="zh-CN" dirty="0"/>
              <a:t>maintain</a:t>
            </a:r>
          </a:p>
          <a:p>
            <a:pPr lvl="1"/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interface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 err="1"/>
              <a:t>pyQt</a:t>
            </a:r>
            <a:r>
              <a:rPr lang="en-US" altLang="zh-CN" dirty="0"/>
              <a:t>)</a:t>
            </a:r>
          </a:p>
          <a:p>
            <a:r>
              <a:rPr lang="en-US" dirty="0"/>
              <a:t>Isotope</a:t>
            </a:r>
          </a:p>
          <a:p>
            <a:pPr lvl="1"/>
            <a:r>
              <a:rPr lang="en-US" altLang="zh-CN" dirty="0"/>
              <a:t>50</a:t>
            </a:r>
            <a:r>
              <a:rPr lang="zh-CN" altLang="en-US" dirty="0"/>
              <a:t> </a:t>
            </a:r>
            <a:r>
              <a:rPr lang="en-US" altLang="zh-CN" dirty="0"/>
              <a:t>Hz</a:t>
            </a:r>
            <a:r>
              <a:rPr lang="zh-CN" altLang="en-US" dirty="0"/>
              <a:t> </a:t>
            </a:r>
            <a:r>
              <a:rPr lang="en-US" altLang="zh-CN" dirty="0"/>
              <a:t>DAQ</a:t>
            </a:r>
            <a:endParaRPr lang="en-US" dirty="0"/>
          </a:p>
          <a:p>
            <a:r>
              <a:rPr lang="en-US" dirty="0"/>
              <a:t>Photoinjector</a:t>
            </a:r>
          </a:p>
          <a:p>
            <a:pPr lvl="1"/>
            <a:r>
              <a:rPr lang="en-US" altLang="zh-CN" dirty="0"/>
              <a:t>Dedicated</a:t>
            </a:r>
            <a:r>
              <a:rPr lang="zh-CN" altLang="en-US" dirty="0"/>
              <a:t> </a:t>
            </a:r>
            <a:r>
              <a:rPr lang="en-US" altLang="zh-CN" dirty="0"/>
              <a:t>discussion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1089850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C009A-6064-630C-14D6-22E2054C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Installation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maintenance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2025</a:t>
            </a:r>
            <a:r>
              <a:rPr lang="zh-CN" altLang="en-US" dirty="0"/>
              <a:t> </a:t>
            </a:r>
            <a:r>
              <a:rPr lang="en-US" altLang="zh-CN" dirty="0"/>
              <a:t>summer(7.15-10.1)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87B44-708C-7C8A-8117-8FBB19473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</a:rPr>
              <a:t>LRBT-Inj.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removal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&amp;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installation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</a:t>
            </a:r>
            <a:r>
              <a:rPr lang="en-US" altLang="zh-CN" dirty="0" err="1">
                <a:solidFill>
                  <a:srgbClr val="00B050"/>
                </a:solidFill>
              </a:rPr>
              <a:t>stauts</a:t>
            </a:r>
            <a:r>
              <a:rPr lang="en-US" altLang="zh-CN" dirty="0">
                <a:solidFill>
                  <a:srgbClr val="00B050"/>
                </a:solidFill>
              </a:rPr>
              <a:t>?)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BPM,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CT,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BLM,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ECOL,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SEM-grid,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SCREEN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endParaRPr lang="en-US" altLang="zh-CN" dirty="0">
              <a:solidFill>
                <a:srgbClr val="00B050"/>
              </a:solidFill>
            </a:endParaRPr>
          </a:p>
          <a:p>
            <a:r>
              <a:rPr lang="en-US" altLang="zh-CN" b="1" dirty="0">
                <a:solidFill>
                  <a:srgbClr val="FF40FF"/>
                </a:solidFill>
              </a:rPr>
              <a:t>RCS</a:t>
            </a:r>
            <a:r>
              <a:rPr lang="zh-CN" altLang="en-US" b="1" dirty="0">
                <a:solidFill>
                  <a:srgbClr val="FF40FF"/>
                </a:solidFill>
              </a:rPr>
              <a:t> </a:t>
            </a:r>
            <a:r>
              <a:rPr lang="en-US" altLang="zh-CN" b="1" dirty="0">
                <a:solidFill>
                  <a:srgbClr val="FF40FF"/>
                </a:solidFill>
              </a:rPr>
              <a:t>BPM</a:t>
            </a:r>
            <a:r>
              <a:rPr lang="zh-CN" altLang="en-US" b="1" dirty="0">
                <a:solidFill>
                  <a:srgbClr val="FF40FF"/>
                </a:solidFill>
              </a:rPr>
              <a:t> </a:t>
            </a:r>
            <a:r>
              <a:rPr lang="en-US" altLang="zh-CN" b="1" dirty="0">
                <a:solidFill>
                  <a:srgbClr val="FF40FF"/>
                </a:solidFill>
              </a:rPr>
              <a:t>Re-mapping</a:t>
            </a:r>
            <a:endParaRPr lang="en-US" altLang="zh-CN" dirty="0">
              <a:solidFill>
                <a:srgbClr val="00B050"/>
              </a:solidFill>
            </a:endParaRPr>
          </a:p>
          <a:p>
            <a:r>
              <a:rPr lang="en-US" altLang="zh-CN" dirty="0">
                <a:solidFill>
                  <a:srgbClr val="00B050"/>
                </a:solidFill>
              </a:rPr>
              <a:t>R2BPM01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(Fabrication?)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endParaRPr lang="en-US" altLang="zh-CN" dirty="0">
              <a:solidFill>
                <a:srgbClr val="00B050"/>
              </a:solidFill>
            </a:endParaRPr>
          </a:p>
          <a:p>
            <a:r>
              <a:rPr lang="en-US" altLang="zh-CN" dirty="0">
                <a:solidFill>
                  <a:schemeClr val="accent2"/>
                </a:solidFill>
              </a:rPr>
              <a:t>Neutron</a:t>
            </a:r>
            <a:r>
              <a:rPr lang="zh-CN" altLang="en-US" dirty="0">
                <a:solidFill>
                  <a:schemeClr val="accent2"/>
                </a:solidFill>
              </a:rPr>
              <a:t> </a:t>
            </a:r>
            <a:r>
              <a:rPr lang="en-US" altLang="zh-CN" dirty="0">
                <a:solidFill>
                  <a:schemeClr val="accent2"/>
                </a:solidFill>
              </a:rPr>
              <a:t>Target</a:t>
            </a:r>
            <a:r>
              <a:rPr lang="zh-CN" altLang="en-US" dirty="0">
                <a:solidFill>
                  <a:schemeClr val="accent2"/>
                </a:solidFill>
              </a:rPr>
              <a:t> </a:t>
            </a:r>
            <a:r>
              <a:rPr lang="en-US" altLang="zh-CN" dirty="0">
                <a:solidFill>
                  <a:schemeClr val="accent2"/>
                </a:solidFill>
              </a:rPr>
              <a:t>MWS</a:t>
            </a:r>
            <a:r>
              <a:rPr lang="zh-CN" altLang="en-US" dirty="0">
                <a:solidFill>
                  <a:schemeClr val="accent2"/>
                </a:solidFill>
              </a:rPr>
              <a:t> </a:t>
            </a:r>
            <a:r>
              <a:rPr lang="en-US" altLang="zh-CN" dirty="0">
                <a:solidFill>
                  <a:schemeClr val="accent2"/>
                </a:solidFill>
              </a:rPr>
              <a:t>(TMWS-n)</a:t>
            </a:r>
            <a:r>
              <a:rPr lang="zh-CN" altLang="en-US" dirty="0">
                <a:solidFill>
                  <a:schemeClr val="accent2"/>
                </a:solidFill>
              </a:rPr>
              <a:t> </a:t>
            </a:r>
            <a:r>
              <a:rPr lang="en-US" altLang="zh-CN" dirty="0">
                <a:solidFill>
                  <a:schemeClr val="accent2"/>
                </a:solidFill>
              </a:rPr>
              <a:t>backup</a:t>
            </a:r>
            <a:r>
              <a:rPr lang="zh-CN" altLang="en-US" dirty="0">
                <a:solidFill>
                  <a:schemeClr val="accent2"/>
                </a:solidFill>
              </a:rPr>
              <a:t> </a:t>
            </a:r>
            <a:r>
              <a:rPr lang="en-US" altLang="zh-CN" dirty="0">
                <a:solidFill>
                  <a:schemeClr val="accent2"/>
                </a:solidFill>
              </a:rPr>
              <a:t>(Wishlist)</a:t>
            </a:r>
          </a:p>
          <a:p>
            <a:r>
              <a:rPr lang="en-US" altLang="zh-CN" dirty="0">
                <a:solidFill>
                  <a:srgbClr val="0432FF"/>
                </a:solidFill>
              </a:rPr>
              <a:t>Gated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IPM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(Hurry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up!)</a:t>
            </a:r>
          </a:p>
          <a:p>
            <a:r>
              <a:rPr lang="en-US" altLang="zh-CN" dirty="0">
                <a:solidFill>
                  <a:srgbClr val="0432FF"/>
                </a:solidFill>
              </a:rPr>
              <a:t>LW-H0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(Hurry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up!) ,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LW-2?</a:t>
            </a:r>
          </a:p>
          <a:p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list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corresponding</a:t>
            </a:r>
            <a:r>
              <a:rPr lang="zh-CN" altLang="en-US" dirty="0"/>
              <a:t> </a:t>
            </a:r>
            <a:r>
              <a:rPr lang="en-US" altLang="zh-CN" dirty="0"/>
              <a:t>detectors</a:t>
            </a:r>
            <a:r>
              <a:rPr lang="zh-CN" altLang="en-US" dirty="0"/>
              <a:t> </a:t>
            </a:r>
            <a:r>
              <a:rPr lang="en-US" altLang="zh-CN" dirty="0"/>
              <a:t>being</a:t>
            </a:r>
            <a:r>
              <a:rPr lang="zh-CN" altLang="en-US" dirty="0"/>
              <a:t> </a:t>
            </a:r>
            <a:r>
              <a:rPr lang="en-US" altLang="zh-CN" dirty="0"/>
              <a:t>refurbished,</a:t>
            </a:r>
            <a:r>
              <a:rPr lang="zh-CN" altLang="en-US" dirty="0"/>
              <a:t> </a:t>
            </a:r>
            <a:r>
              <a:rPr lang="en-US" altLang="zh-CN" dirty="0"/>
              <a:t>removed</a:t>
            </a:r>
            <a:r>
              <a:rPr lang="zh-CN" altLang="en-US" dirty="0"/>
              <a:t> </a:t>
            </a:r>
            <a:r>
              <a:rPr lang="en-US" altLang="zh-CN" dirty="0"/>
              <a:t>or</a:t>
            </a:r>
            <a:r>
              <a:rPr lang="zh-CN" altLang="en-US" dirty="0"/>
              <a:t> </a:t>
            </a:r>
            <a:r>
              <a:rPr lang="en-US" altLang="zh-CN" dirty="0"/>
              <a:t>installed</a:t>
            </a:r>
            <a:r>
              <a:rPr lang="zh-CN" altLang="en-US" dirty="0"/>
              <a:t> </a:t>
            </a:r>
            <a:r>
              <a:rPr lang="en-US" altLang="zh-CN" dirty="0"/>
              <a:t>(F.</a:t>
            </a:r>
            <a:r>
              <a:rPr lang="zh-CN" altLang="en-US" dirty="0"/>
              <a:t> </a:t>
            </a:r>
            <a:r>
              <a:rPr lang="en-US" altLang="zh-CN" dirty="0"/>
              <a:t>Li,</a:t>
            </a:r>
            <a:r>
              <a:rPr lang="zh-CN" altLang="en-US" dirty="0"/>
              <a:t> </a:t>
            </a:r>
            <a:r>
              <a:rPr lang="en-US" altLang="zh-CN" dirty="0"/>
              <a:t>hurry</a:t>
            </a:r>
            <a:r>
              <a:rPr lang="zh-CN" altLang="en-US" dirty="0"/>
              <a:t> </a:t>
            </a:r>
            <a:r>
              <a:rPr lang="en-US" altLang="zh-CN" dirty="0"/>
              <a:t>up)</a:t>
            </a:r>
            <a:endParaRPr lang="en-US" altLang="zh-CN" dirty="0">
              <a:solidFill>
                <a:srgbClr val="FF4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413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88D43-CDF2-1857-31C8-9D97F3F4B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 dirty="0"/>
              <a:t>R</a:t>
            </a:r>
            <a:r>
              <a:rPr lang="en-US" altLang="zh-CN" dirty="0" err="1"/>
              <a:t>ecent</a:t>
            </a:r>
            <a:r>
              <a:rPr lang="zh-CN" altLang="en-US" dirty="0"/>
              <a:t> </a:t>
            </a:r>
            <a:r>
              <a:rPr lang="en-US" altLang="zh-CN" dirty="0" err="1"/>
              <a:t>avitivities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4F6E-4A7C-E42B-FB92-AD458FBA3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/>
              <a:t>R&amp;D</a:t>
            </a:r>
            <a:r>
              <a:rPr lang="zh-CN" altLang="en-US" dirty="0"/>
              <a:t> </a:t>
            </a:r>
            <a:r>
              <a:rPr lang="en-US" altLang="zh-CN" dirty="0"/>
              <a:t>towards</a:t>
            </a:r>
            <a:r>
              <a:rPr lang="zh-CN" altLang="en-US" dirty="0"/>
              <a:t> </a:t>
            </a:r>
            <a:r>
              <a:rPr lang="en-US" altLang="zh-CN" dirty="0"/>
              <a:t>intermediate-pulse</a:t>
            </a:r>
            <a:r>
              <a:rPr lang="zh-CN" altLang="en-US" dirty="0"/>
              <a:t> </a:t>
            </a:r>
            <a:r>
              <a:rPr lang="en-US" altLang="zh-CN" dirty="0"/>
              <a:t>beam</a:t>
            </a:r>
            <a:r>
              <a:rPr lang="zh-CN" altLang="en-US" dirty="0"/>
              <a:t> </a:t>
            </a:r>
            <a:r>
              <a:rPr lang="en-US" altLang="zh-CN" dirty="0"/>
              <a:t>profile</a:t>
            </a:r>
            <a:r>
              <a:rPr lang="zh-CN" altLang="en-US" dirty="0"/>
              <a:t> </a:t>
            </a:r>
            <a:r>
              <a:rPr lang="en-US" altLang="zh-CN" dirty="0"/>
              <a:t>(WS,</a:t>
            </a:r>
            <a:r>
              <a:rPr lang="zh-CN" altLang="en-US" dirty="0"/>
              <a:t> </a:t>
            </a:r>
            <a:r>
              <a:rPr lang="en-US" altLang="zh-CN" dirty="0"/>
              <a:t>MWS)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dirty="0"/>
              <a:t>TMWS</a:t>
            </a:r>
            <a:r>
              <a:rPr lang="zh-CN" altLang="en-US" dirty="0"/>
              <a:t> </a:t>
            </a:r>
            <a:r>
              <a:rPr lang="en-US" altLang="zh-CN" dirty="0"/>
              <a:t>gain</a:t>
            </a:r>
            <a:r>
              <a:rPr lang="zh-CN" altLang="en-US" dirty="0"/>
              <a:t> </a:t>
            </a:r>
            <a:r>
              <a:rPr lang="en-US" altLang="zh-CN" dirty="0"/>
              <a:t>uniformity</a:t>
            </a:r>
            <a:r>
              <a:rPr lang="zh-CN" altLang="en-US" dirty="0"/>
              <a:t> </a:t>
            </a:r>
            <a:r>
              <a:rPr lang="en-US" altLang="zh-CN" dirty="0"/>
              <a:t>measurement</a:t>
            </a:r>
          </a:p>
          <a:p>
            <a:r>
              <a:rPr lang="en-US" altLang="zh-CN" dirty="0"/>
              <a:t>LINAC</a:t>
            </a:r>
            <a:r>
              <a:rPr lang="zh-CN" altLang="en-US" dirty="0"/>
              <a:t> </a:t>
            </a:r>
            <a:r>
              <a:rPr lang="en-US" altLang="zh-CN" dirty="0"/>
              <a:t>DAQ</a:t>
            </a:r>
            <a:r>
              <a:rPr lang="zh-CN" altLang="en-US" dirty="0"/>
              <a:t> </a:t>
            </a:r>
            <a:r>
              <a:rPr lang="en-US" altLang="zh-CN" dirty="0"/>
              <a:t>upgrade</a:t>
            </a:r>
            <a:r>
              <a:rPr lang="zh-CN" altLang="en-US" dirty="0"/>
              <a:t> </a:t>
            </a:r>
            <a:r>
              <a:rPr lang="en-US" altLang="zh-CN" dirty="0"/>
              <a:t>(50</a:t>
            </a:r>
            <a:r>
              <a:rPr lang="zh-CN" altLang="en-US" dirty="0"/>
              <a:t> </a:t>
            </a:r>
            <a:r>
              <a:rPr lang="en-US" altLang="zh-CN" dirty="0"/>
              <a:t>Hz)</a:t>
            </a:r>
          </a:p>
          <a:p>
            <a:r>
              <a:rPr lang="en-US" altLang="zh-CN" dirty="0"/>
              <a:t>Open</a:t>
            </a:r>
            <a:r>
              <a:rPr lang="zh-CN" altLang="en-US" dirty="0"/>
              <a:t> </a:t>
            </a:r>
            <a:r>
              <a:rPr lang="en-US" altLang="zh-CN" dirty="0"/>
              <a:t>discussion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meeting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RCS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BPM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 err="1">
                <a:solidFill>
                  <a:srgbClr val="00B050"/>
                </a:solidFill>
                <a:sym typeface="Wingdings" pitchFamily="2" charset="2"/>
              </a:rPr>
              <a:t>Maintainance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&amp;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Calibration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(M.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Rehman,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R.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 err="1">
                <a:solidFill>
                  <a:srgbClr val="00B050"/>
                </a:solidFill>
                <a:sym typeface="Wingdings" pitchFamily="2" charset="2"/>
              </a:rPr>
              <a:t>Qiu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,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Z.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Xu)</a:t>
            </a:r>
            <a:endParaRPr lang="en-US" altLang="zh-CN" dirty="0">
              <a:solidFill>
                <a:srgbClr val="00B050"/>
              </a:solidFill>
            </a:endParaRP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LW-v1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(12/02/2025),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LW-H0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(17/03/2025),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LW-optics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(17/03/2025)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Photoinjector instr. discussion (18/02/2025)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Gated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IPM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design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(10/03/2025)</a:t>
            </a:r>
          </a:p>
          <a:p>
            <a:pPr lvl="1"/>
            <a:r>
              <a:rPr lang="en-US" altLang="zh-CN" strike="sngStrike" dirty="0">
                <a:solidFill>
                  <a:srgbClr val="FF40FF"/>
                </a:solidFill>
              </a:rPr>
              <a:t>R2BPM01</a:t>
            </a:r>
            <a:r>
              <a:rPr lang="zh-CN" altLang="en-US" strike="sngStrike" dirty="0">
                <a:solidFill>
                  <a:srgbClr val="FF40FF"/>
                </a:solidFill>
              </a:rPr>
              <a:t> </a:t>
            </a:r>
            <a:r>
              <a:rPr lang="en-US" altLang="zh-CN" strike="sngStrike" dirty="0">
                <a:solidFill>
                  <a:srgbClr val="FF40FF"/>
                </a:solidFill>
              </a:rPr>
              <a:t>(M.</a:t>
            </a:r>
            <a:r>
              <a:rPr lang="zh-CN" altLang="en-US" strike="sngStrike" dirty="0">
                <a:solidFill>
                  <a:srgbClr val="FF40FF"/>
                </a:solidFill>
              </a:rPr>
              <a:t> </a:t>
            </a:r>
            <a:r>
              <a:rPr lang="en-US" altLang="zh-CN" strike="sngStrike" dirty="0">
                <a:solidFill>
                  <a:srgbClr val="FF40FF"/>
                </a:solidFill>
              </a:rPr>
              <a:t>Rehman)</a:t>
            </a:r>
          </a:p>
          <a:p>
            <a:pPr lvl="1"/>
            <a:r>
              <a:rPr lang="en-US" altLang="zh-CN" dirty="0" err="1">
                <a:solidFill>
                  <a:srgbClr val="00B050"/>
                </a:solidFill>
              </a:rPr>
              <a:t>icBLM+CFC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(26/02/2025,</a:t>
            </a:r>
            <a:r>
              <a:rPr lang="zh-CN" altLang="en-US" dirty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00B050"/>
                </a:solidFill>
                <a:sym typeface="Wingdings" pitchFamily="2" charset="2"/>
              </a:rPr>
              <a:t>27/03/2025)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CNT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wire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experiments &amp; remote discussion (14/02/2025)</a:t>
            </a:r>
          </a:p>
          <a:p>
            <a:pPr lvl="1"/>
            <a:r>
              <a:rPr lang="en-US" altLang="zh-CN" dirty="0">
                <a:solidFill>
                  <a:srgbClr val="00B050"/>
                </a:solidFill>
              </a:rPr>
              <a:t>LRBT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FCT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(17/03/2025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week)</a:t>
            </a:r>
          </a:p>
          <a:p>
            <a:pPr lvl="1"/>
            <a:r>
              <a:rPr lang="en-US" altLang="zh-CN" dirty="0">
                <a:solidFill>
                  <a:srgbClr val="FF40FF"/>
                </a:solidFill>
                <a:sym typeface="Wingdings" pitchFamily="2" charset="2"/>
              </a:rPr>
              <a:t>BSM</a:t>
            </a:r>
            <a:r>
              <a:rPr lang="zh-CN" altLang="en-US" dirty="0">
                <a:solidFill>
                  <a:srgbClr val="FF40FF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FF40FF"/>
                </a:solidFill>
                <a:sym typeface="Wingdings" pitchFamily="2" charset="2"/>
              </a:rPr>
              <a:t>testbench</a:t>
            </a:r>
            <a:r>
              <a:rPr lang="zh-CN" altLang="en-US" dirty="0">
                <a:solidFill>
                  <a:srgbClr val="FF40FF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FF40FF"/>
                </a:solidFill>
                <a:sym typeface="Wingdings" pitchFamily="2" charset="2"/>
              </a:rPr>
              <a:t>summary</a:t>
            </a:r>
            <a:r>
              <a:rPr lang="zh-CN" altLang="en-US" dirty="0">
                <a:solidFill>
                  <a:srgbClr val="FF40FF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FF40FF"/>
                </a:solidFill>
                <a:sym typeface="Wingdings" pitchFamily="2" charset="2"/>
              </a:rPr>
              <a:t>(Dr.</a:t>
            </a:r>
            <a:r>
              <a:rPr lang="zh-CN" altLang="en-US" dirty="0">
                <a:solidFill>
                  <a:srgbClr val="FF40FF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FF40FF"/>
                </a:solidFill>
                <a:sym typeface="Wingdings" pitchFamily="2" charset="2"/>
              </a:rPr>
              <a:t>W.</a:t>
            </a:r>
            <a:r>
              <a:rPr lang="zh-CN" altLang="en-US" dirty="0">
                <a:solidFill>
                  <a:srgbClr val="FF40FF"/>
                </a:solidFill>
                <a:sym typeface="Wingdings" pitchFamily="2" charset="2"/>
              </a:rPr>
              <a:t> </a:t>
            </a:r>
            <a:r>
              <a:rPr lang="en-US" altLang="zh-CN" dirty="0">
                <a:solidFill>
                  <a:srgbClr val="FF40FF"/>
                </a:solidFill>
                <a:sym typeface="Wingdings" pitchFamily="2" charset="2"/>
              </a:rPr>
              <a:t>Huang)</a:t>
            </a:r>
            <a:endParaRPr lang="en-US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11509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0DFAE-B1B0-9E3B-BA43-12FA789B1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checked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2F7AC-EC68-99ED-C31B-B520A1A44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5"/>
          </a:xfrm>
        </p:spPr>
        <p:txBody>
          <a:bodyPr>
            <a:normAutofit/>
          </a:bodyPr>
          <a:lstStyle/>
          <a:p>
            <a:r>
              <a:rPr lang="en-US" altLang="zh-CN" dirty="0"/>
              <a:t>Injection</a:t>
            </a:r>
          </a:p>
          <a:p>
            <a:pPr lvl="1"/>
            <a:r>
              <a:rPr lang="en-US" altLang="zh-CN" dirty="0"/>
              <a:t>BCT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00B050"/>
                </a:solidFill>
              </a:rPr>
              <a:t>Mechanical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minor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modification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by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Nie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R.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 err="1">
                <a:solidFill>
                  <a:srgbClr val="C00000"/>
                </a:solidFill>
              </a:rPr>
              <a:t>Qiu</a:t>
            </a:r>
            <a:r>
              <a:rPr lang="en-US" altLang="zh-CN" dirty="0">
                <a:solidFill>
                  <a:srgbClr val="C00000"/>
                </a:solidFill>
              </a:rPr>
              <a:t>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preparing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electronics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MWS</a:t>
            </a:r>
            <a:r>
              <a:rPr lang="zh-CN" altLang="en-US" dirty="0"/>
              <a:t> </a:t>
            </a:r>
            <a:r>
              <a:rPr lang="en-US" altLang="zh-CN" dirty="0"/>
              <a:t>(CNT</a:t>
            </a:r>
            <a:r>
              <a:rPr lang="zh-CN" altLang="en-US" dirty="0"/>
              <a:t> </a:t>
            </a:r>
            <a:r>
              <a:rPr lang="en-US" altLang="zh-CN" dirty="0"/>
              <a:t>rope</a:t>
            </a:r>
            <a:r>
              <a:rPr lang="zh-CN" altLang="en-US" dirty="0"/>
              <a:t> </a:t>
            </a:r>
            <a:r>
              <a:rPr lang="en-US" altLang="zh-CN" dirty="0"/>
              <a:t>heat-test</a:t>
            </a:r>
            <a:r>
              <a:rPr lang="zh-CN" altLang="en-US" dirty="0"/>
              <a:t> </a:t>
            </a:r>
            <a:r>
              <a:rPr lang="en-US" altLang="zh-CN" dirty="0"/>
              <a:t>chamber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 err="1"/>
              <a:t>vacu</a:t>
            </a:r>
            <a:r>
              <a:rPr lang="en-US" altLang="zh-CN" dirty="0"/>
              <a:t>.;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00B050"/>
                </a:solidFill>
              </a:rPr>
              <a:t>reused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signal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cables</a:t>
            </a:r>
            <a:r>
              <a:rPr lang="en-US" altLang="zh-CN" dirty="0"/>
              <a:t>;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R.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 err="1">
                <a:solidFill>
                  <a:srgbClr val="C00000"/>
                </a:solidFill>
              </a:rPr>
              <a:t>Qiu</a:t>
            </a:r>
            <a:r>
              <a:rPr lang="en-US" altLang="zh-CN" dirty="0">
                <a:solidFill>
                  <a:srgbClr val="C00000"/>
                </a:solidFill>
              </a:rPr>
              <a:t>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to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check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current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electronics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5X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max.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signal;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 err="1">
                <a:solidFill>
                  <a:srgbClr val="C00000"/>
                </a:solidFill>
              </a:rPr>
              <a:t>RuiYang</a:t>
            </a:r>
            <a:r>
              <a:rPr lang="en-US" altLang="zh-CN" dirty="0">
                <a:solidFill>
                  <a:srgbClr val="C00000"/>
                </a:solidFill>
              </a:rPr>
              <a:t>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check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41-ch.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cable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E-Col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00B050"/>
                </a:solidFill>
              </a:rPr>
              <a:t>Machining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F.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Li/</a:t>
            </a:r>
            <a:r>
              <a:rPr lang="en-US" altLang="zh-CN" dirty="0" err="1">
                <a:solidFill>
                  <a:srgbClr val="C00000"/>
                </a:solidFill>
              </a:rPr>
              <a:t>R.Qiu</a:t>
            </a:r>
            <a:r>
              <a:rPr lang="en-US" altLang="zh-CN" dirty="0">
                <a:solidFill>
                  <a:srgbClr val="C00000"/>
                </a:solidFill>
              </a:rPr>
              <a:t>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one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coax.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cable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+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amplifier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BLM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00B050"/>
                </a:solidFill>
              </a:rPr>
              <a:t>IC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&amp;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analog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electronics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&amp;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DC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PS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&amp;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HV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PS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&amp;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connector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&amp;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ADC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module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ok,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F.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Li: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DAQ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Rectangular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CH" altLang="zh-CN" dirty="0">
                <a:solidFill>
                  <a:srgbClr val="00B050"/>
                </a:solidFill>
              </a:rPr>
              <a:t>dr</a:t>
            </a:r>
            <a:r>
              <a:rPr lang="en-US" altLang="zh-CN" dirty="0" err="1">
                <a:solidFill>
                  <a:srgbClr val="00B050"/>
                </a:solidFill>
              </a:rPr>
              <a:t>aws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ok,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ordering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components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>
                <a:solidFill>
                  <a:srgbClr val="C00000"/>
                </a:solidFill>
              </a:rPr>
              <a:t>Rehman: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lead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time: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&lt;6.15</a:t>
            </a:r>
            <a:r>
              <a:rPr lang="en-US" altLang="zh-CN" dirty="0"/>
              <a:t>)</a:t>
            </a:r>
          </a:p>
          <a:p>
            <a:pPr lvl="1"/>
            <a:r>
              <a:rPr lang="en-US" dirty="0"/>
              <a:t>S</a:t>
            </a:r>
            <a:r>
              <a:rPr lang="en-US" altLang="zh-CN" dirty="0"/>
              <a:t>creen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C00000"/>
                </a:solidFill>
              </a:rPr>
              <a:t>review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tomorrow;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Z.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Xu: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check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mover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control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RABT</a:t>
            </a:r>
          </a:p>
          <a:p>
            <a:pPr lvl="1"/>
            <a:r>
              <a:rPr lang="en-US" altLang="zh-CN" dirty="0"/>
              <a:t>d290</a:t>
            </a:r>
            <a:r>
              <a:rPr lang="zh-CN" altLang="en-US" dirty="0"/>
              <a:t> </a:t>
            </a:r>
            <a:r>
              <a:rPr lang="en-US" altLang="zh-CN" dirty="0"/>
              <a:t>mm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(R2BPM01)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68647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4907D-44B2-14EE-EE62-097DE0575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/>
              <a:t>hardware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36160-A814-DA8C-F022-1A39C596F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DCCT</a:t>
            </a:r>
          </a:p>
          <a:p>
            <a:pPr lvl="1"/>
            <a:r>
              <a:rPr lang="en-US" altLang="zh-CN" dirty="0"/>
              <a:t>Prepare</a:t>
            </a:r>
            <a:r>
              <a:rPr lang="zh-CN" altLang="en-US" dirty="0"/>
              <a:t> </a:t>
            </a:r>
            <a:r>
              <a:rPr lang="en-US" altLang="zh-CN" dirty="0"/>
              <a:t>kickoff</a:t>
            </a:r>
            <a:r>
              <a:rPr lang="zh-CN" altLang="en-US" dirty="0"/>
              <a:t> </a:t>
            </a:r>
            <a:r>
              <a:rPr lang="en-US" altLang="zh-CN" dirty="0"/>
              <a:t>meeting,</a:t>
            </a:r>
            <a:r>
              <a:rPr lang="zh-CN" altLang="en-US" dirty="0"/>
              <a:t> </a:t>
            </a:r>
            <a:r>
              <a:rPr lang="en-US" altLang="zh-CN" dirty="0"/>
              <a:t>pls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C00000"/>
                </a:solidFill>
              </a:rPr>
              <a:t>W.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Huang: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after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mag.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measurements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of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torus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BSM</a:t>
            </a:r>
          </a:p>
          <a:p>
            <a:pPr lvl="1"/>
            <a:r>
              <a:rPr lang="en-US" altLang="zh-CN" dirty="0"/>
              <a:t>Status</a:t>
            </a:r>
          </a:p>
          <a:p>
            <a:pPr lvl="1"/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tentative</a:t>
            </a:r>
            <a:r>
              <a:rPr lang="zh-CN" altLang="en-US" dirty="0"/>
              <a:t> </a:t>
            </a:r>
            <a:r>
              <a:rPr lang="en-US" altLang="zh-CN" dirty="0"/>
              <a:t>schedule</a:t>
            </a:r>
            <a:r>
              <a:rPr lang="zh-CN" altLang="en-US" dirty="0"/>
              <a:t> </a:t>
            </a:r>
            <a:r>
              <a:rPr lang="en-US" altLang="zh-CN" dirty="0"/>
              <a:t>towards</a:t>
            </a:r>
            <a:r>
              <a:rPr lang="zh-CN" altLang="en-US" dirty="0"/>
              <a:t> </a:t>
            </a:r>
            <a:r>
              <a:rPr lang="en-US" altLang="zh-CN" dirty="0"/>
              <a:t>2025</a:t>
            </a:r>
            <a:r>
              <a:rPr lang="zh-CN" altLang="en-US" dirty="0"/>
              <a:t> </a:t>
            </a:r>
            <a:r>
              <a:rPr lang="en-US" altLang="zh-CN" dirty="0"/>
              <a:t>installation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beamline</a:t>
            </a:r>
            <a:r>
              <a:rPr lang="zh-CN" altLang="en-US" dirty="0"/>
              <a:t> </a:t>
            </a:r>
            <a:r>
              <a:rPr lang="en-US" altLang="zh-CN" dirty="0"/>
              <a:t>(regular</a:t>
            </a:r>
            <a:r>
              <a:rPr lang="zh-CN" altLang="en-US" dirty="0"/>
              <a:t> </a:t>
            </a:r>
            <a:r>
              <a:rPr lang="en-US" altLang="zh-CN" dirty="0"/>
              <a:t>discussion?)</a:t>
            </a:r>
          </a:p>
          <a:p>
            <a:r>
              <a:rPr lang="en-US" altLang="zh-CN" dirty="0"/>
              <a:t>RCS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electronics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FEC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beam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test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results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(R.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Qiu</a:t>
            </a:r>
            <a:r>
              <a:rPr lang="en-US" altLang="zh-CN" dirty="0">
                <a:solidFill>
                  <a:srgbClr val="FF0000"/>
                </a:solidFill>
              </a:rPr>
              <a:t>: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en-US" altLang="zh-CN" baseline="30000" dirty="0">
                <a:solidFill>
                  <a:srgbClr val="FF0000"/>
                </a:solidFill>
              </a:rPr>
              <a:t>nd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version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discussion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meeting)</a:t>
            </a:r>
          </a:p>
          <a:p>
            <a:pPr lvl="1"/>
            <a:r>
              <a:rPr lang="en-US" altLang="zh-CN" dirty="0"/>
              <a:t>Next</a:t>
            </a:r>
            <a:r>
              <a:rPr lang="zh-CN" altLang="en-US" dirty="0"/>
              <a:t> </a:t>
            </a:r>
            <a:r>
              <a:rPr lang="en-US" altLang="zh-CN" dirty="0"/>
              <a:t>version</a:t>
            </a:r>
            <a:r>
              <a:rPr lang="zh-CN" altLang="en-US" dirty="0"/>
              <a:t> </a:t>
            </a:r>
            <a:r>
              <a:rPr lang="en-US" altLang="zh-CN" dirty="0"/>
              <a:t>(PXIe,</a:t>
            </a:r>
            <a:r>
              <a:rPr lang="zh-CN" altLang="en-US" dirty="0"/>
              <a:t> </a:t>
            </a:r>
            <a:r>
              <a:rPr lang="en-US" altLang="zh-CN" dirty="0"/>
              <a:t>prepare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discussion)</a:t>
            </a:r>
          </a:p>
          <a:p>
            <a:r>
              <a:rPr lang="en-CH" dirty="0"/>
              <a:t>LINAC</a:t>
            </a:r>
            <a:r>
              <a:rPr lang="zh-CN" altLang="en-US" dirty="0"/>
              <a:t> </a:t>
            </a:r>
            <a:r>
              <a:rPr lang="en-US" altLang="zh-CN" dirty="0"/>
              <a:t>BLM</a:t>
            </a:r>
          </a:p>
          <a:p>
            <a:pPr lvl="1"/>
            <a:r>
              <a:rPr lang="en-US" altLang="zh-CN" dirty="0" err="1"/>
              <a:t>icBLM</a:t>
            </a:r>
            <a:r>
              <a:rPr lang="zh-CN" altLang="en-US" dirty="0"/>
              <a:t> </a:t>
            </a:r>
            <a:r>
              <a:rPr lang="en-US" altLang="zh-CN" dirty="0"/>
              <a:t>&amp;</a:t>
            </a:r>
            <a:r>
              <a:rPr lang="zh-CN" altLang="en-US" dirty="0"/>
              <a:t> </a:t>
            </a:r>
            <a:r>
              <a:rPr lang="en-US" altLang="zh-CN" dirty="0"/>
              <a:t>electronics</a:t>
            </a:r>
            <a:r>
              <a:rPr lang="zh-CN" altLang="en-US" dirty="0"/>
              <a:t> </a:t>
            </a:r>
            <a:r>
              <a:rPr lang="en-US" altLang="zh-CN" dirty="0"/>
              <a:t>(specification,</a:t>
            </a:r>
            <a:r>
              <a:rPr lang="zh-CN" altLang="en-US" dirty="0"/>
              <a:t> </a:t>
            </a:r>
            <a:r>
              <a:rPr lang="en-US" altLang="zh-CN" dirty="0"/>
              <a:t>survey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ESS</a:t>
            </a:r>
            <a:r>
              <a:rPr lang="zh-CN" altLang="en-US" dirty="0"/>
              <a:t> </a:t>
            </a:r>
            <a:r>
              <a:rPr lang="en-US" altLang="zh-CN" dirty="0"/>
              <a:t>case)</a:t>
            </a:r>
          </a:p>
          <a:p>
            <a:pPr lvl="1"/>
            <a:r>
              <a:rPr lang="en-US" altLang="zh-CN" dirty="0"/>
              <a:t>DAQ</a:t>
            </a:r>
            <a:r>
              <a:rPr lang="zh-CN" altLang="en-US" dirty="0"/>
              <a:t> </a:t>
            </a:r>
            <a:r>
              <a:rPr lang="en-US" altLang="zh-CN" dirty="0"/>
              <a:t>system</a:t>
            </a:r>
            <a:r>
              <a:rPr lang="zh-CN" altLang="en-US" dirty="0"/>
              <a:t> </a:t>
            </a:r>
            <a:r>
              <a:rPr lang="en-US" altLang="zh-CN" dirty="0"/>
              <a:t>(not</a:t>
            </a:r>
            <a:r>
              <a:rPr lang="zh-CN" altLang="en-US" dirty="0"/>
              <a:t> </a:t>
            </a:r>
            <a:r>
              <a:rPr lang="en-US" altLang="zh-CN" dirty="0"/>
              <a:t>very</a:t>
            </a:r>
            <a:r>
              <a:rPr lang="zh-CN" altLang="en-US" dirty="0"/>
              <a:t> </a:t>
            </a:r>
            <a:r>
              <a:rPr lang="en-US" altLang="zh-CN" dirty="0"/>
              <a:t>urgent…)</a:t>
            </a:r>
          </a:p>
          <a:p>
            <a:pPr lvl="1"/>
            <a:r>
              <a:rPr lang="en-US" altLang="zh-CN" dirty="0"/>
              <a:t>regular</a:t>
            </a:r>
            <a:r>
              <a:rPr lang="zh-CN" altLang="en-US" dirty="0"/>
              <a:t> </a:t>
            </a:r>
            <a:r>
              <a:rPr lang="en-US" altLang="zh-CN" dirty="0"/>
              <a:t>project</a:t>
            </a:r>
            <a:r>
              <a:rPr lang="zh-CN" altLang="en-US" dirty="0"/>
              <a:t> </a:t>
            </a:r>
            <a:r>
              <a:rPr lang="en-US" altLang="zh-CN" dirty="0"/>
              <a:t>meeting</a:t>
            </a:r>
          </a:p>
        </p:txBody>
      </p:sp>
    </p:spTree>
    <p:extLst>
      <p:ext uri="{BB962C8B-B14F-4D97-AF65-F5344CB8AC3E}">
        <p14:creationId xmlns:p14="http://schemas.microsoft.com/office/powerpoint/2010/main" val="373676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F499F-292A-74E4-47CF-CC34C3A31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</a:t>
            </a:r>
            <a:r>
              <a:rPr lang="zh-CN" altLang="en-US" dirty="0"/>
              <a:t> </a:t>
            </a:r>
            <a:r>
              <a:rPr lang="en-US" altLang="zh-CN" dirty="0" err="1"/>
              <a:t>hardwares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A2585-D13B-3253-3DE8-89859FDB71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485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LW</a:t>
            </a:r>
            <a:r>
              <a:rPr lang="zh-CN" altLang="en-US" dirty="0"/>
              <a:t> </a:t>
            </a:r>
            <a:r>
              <a:rPr lang="en-US" altLang="zh-CN" dirty="0"/>
              <a:t>prototype</a:t>
            </a:r>
          </a:p>
          <a:p>
            <a:pPr lvl="1"/>
            <a:r>
              <a:rPr lang="en-US" altLang="zh-CN" dirty="0"/>
              <a:t>beam</a:t>
            </a:r>
            <a:r>
              <a:rPr lang="zh-CN" altLang="en-US" dirty="0"/>
              <a:t> </a:t>
            </a:r>
            <a:r>
              <a:rPr lang="en-US" altLang="zh-CN" dirty="0"/>
              <a:t>experiments</a:t>
            </a:r>
            <a:r>
              <a:rPr lang="zh-CN" altLang="en-US" dirty="0"/>
              <a:t> </a:t>
            </a:r>
            <a:r>
              <a:rPr lang="en-US" altLang="zh-CN" dirty="0"/>
              <a:t>(2</a:t>
            </a:r>
            <a:r>
              <a:rPr lang="zh-CN" altLang="en-US" dirty="0"/>
              <a:t> </a:t>
            </a:r>
            <a:r>
              <a:rPr lang="en-US" altLang="zh-CN" dirty="0"/>
              <a:t>times,</a:t>
            </a:r>
            <a:r>
              <a:rPr lang="zh-CN" altLang="en-US" dirty="0"/>
              <a:t> </a:t>
            </a:r>
            <a:r>
              <a:rPr lang="en-US" altLang="zh-CN" dirty="0">
                <a:sym typeface="Wingdings" pitchFamily="2" charset="2"/>
              </a:rPr>
              <a:t></a:t>
            </a:r>
            <a:r>
              <a:rPr lang="zh-CN" altLang="en-US" dirty="0">
                <a:sym typeface="Wingdings" pitchFamily="2" charset="2"/>
              </a:rPr>
              <a:t> </a:t>
            </a:r>
            <a:r>
              <a:rPr lang="en-US" altLang="zh-CN" dirty="0">
                <a:sym typeface="Wingdings" pitchFamily="2" charset="2"/>
              </a:rPr>
              <a:t>fine</a:t>
            </a:r>
            <a:r>
              <a:rPr lang="zh-CN" altLang="en-US" dirty="0">
                <a:sym typeface="Wingdings" pitchFamily="2" charset="2"/>
              </a:rPr>
              <a:t> </a:t>
            </a:r>
            <a:r>
              <a:rPr lang="en-US" altLang="zh-CN" dirty="0">
                <a:sym typeface="Wingdings" pitchFamily="2" charset="2"/>
              </a:rPr>
              <a:t>scan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Chamber</a:t>
            </a:r>
            <a:r>
              <a:rPr lang="zh-CN" altLang="en-US" dirty="0"/>
              <a:t> </a:t>
            </a:r>
            <a:r>
              <a:rPr lang="en-US" altLang="zh-CN" dirty="0"/>
              <a:t>update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00B050"/>
                </a:solidFill>
              </a:rPr>
              <a:t>done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H0</a:t>
            </a:r>
            <a:r>
              <a:rPr lang="zh-CN" altLang="en-US" dirty="0"/>
              <a:t> </a:t>
            </a:r>
            <a:r>
              <a:rPr lang="en-US" altLang="zh-CN" dirty="0"/>
              <a:t>detection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0432FF"/>
                </a:solidFill>
              </a:rPr>
              <a:t>LGAD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sensor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preparation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RCS</a:t>
            </a:r>
            <a:r>
              <a:rPr lang="zh-CN" altLang="en-US" dirty="0"/>
              <a:t> </a:t>
            </a:r>
            <a:r>
              <a:rPr lang="en-US" altLang="zh-CN" dirty="0"/>
              <a:t>IPM</a:t>
            </a:r>
          </a:p>
          <a:p>
            <a:pPr lvl="1"/>
            <a:r>
              <a:rPr lang="en-US" altLang="zh-CN" dirty="0"/>
              <a:t>MCP</a:t>
            </a:r>
            <a:r>
              <a:rPr lang="zh-CN" altLang="en-US" dirty="0"/>
              <a:t> </a:t>
            </a:r>
            <a:r>
              <a:rPr lang="en-US" altLang="zh-CN" dirty="0"/>
              <a:t>test</a:t>
            </a:r>
            <a:r>
              <a:rPr lang="zh-CN" altLang="en-US" dirty="0"/>
              <a:t> </a:t>
            </a:r>
            <a:r>
              <a:rPr lang="en-US" altLang="zh-CN" dirty="0"/>
              <a:t>chamber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0432FF"/>
                </a:solidFill>
              </a:rPr>
              <a:t>H2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gas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safety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review,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prepare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exp.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room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near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D2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Pulsed</a:t>
            </a:r>
            <a:r>
              <a:rPr lang="zh-CN" altLang="en-US" dirty="0"/>
              <a:t> </a:t>
            </a:r>
            <a:r>
              <a:rPr lang="en-US" altLang="zh-CN" dirty="0"/>
              <a:t>PS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0432FF"/>
                </a:solidFill>
              </a:rPr>
              <a:t>lead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time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postponed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to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April,</a:t>
            </a:r>
            <a:r>
              <a:rPr lang="zh-CN" altLang="en-US" dirty="0">
                <a:solidFill>
                  <a:srgbClr val="0432FF"/>
                </a:solidFill>
              </a:rPr>
              <a:t> </a:t>
            </a:r>
            <a:r>
              <a:rPr lang="en-US" altLang="zh-CN" dirty="0">
                <a:solidFill>
                  <a:srgbClr val="0432FF"/>
                </a:solidFill>
              </a:rPr>
              <a:t>2025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/>
              <a:t>EMI</a:t>
            </a:r>
            <a:r>
              <a:rPr lang="zh-CN" altLang="en-US" dirty="0"/>
              <a:t> </a:t>
            </a:r>
            <a:r>
              <a:rPr lang="en-US" altLang="zh-CN" dirty="0"/>
              <a:t>test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lab/RCS/RTBT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dirty="0">
                <a:solidFill>
                  <a:srgbClr val="FF40FF"/>
                </a:solidFill>
              </a:rPr>
              <a:t>waiting</a:t>
            </a:r>
            <a:r>
              <a:rPr lang="zh-CN" altLang="en-US" dirty="0">
                <a:solidFill>
                  <a:srgbClr val="FF40FF"/>
                </a:solidFill>
              </a:rPr>
              <a:t> </a:t>
            </a:r>
            <a:r>
              <a:rPr lang="en-US" altLang="zh-CN" dirty="0">
                <a:solidFill>
                  <a:srgbClr val="FF40FF"/>
                </a:solidFill>
              </a:rPr>
              <a:t>for</a:t>
            </a:r>
            <a:r>
              <a:rPr lang="zh-CN" altLang="en-US" dirty="0">
                <a:solidFill>
                  <a:srgbClr val="FF40FF"/>
                </a:solidFill>
              </a:rPr>
              <a:t> </a:t>
            </a:r>
            <a:r>
              <a:rPr lang="en-US" altLang="zh-CN" dirty="0">
                <a:solidFill>
                  <a:srgbClr val="FF40FF"/>
                </a:solidFill>
              </a:rPr>
              <a:t>updates</a:t>
            </a:r>
            <a:r>
              <a:rPr lang="en-US" altLang="zh-CN" dirty="0"/>
              <a:t>)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Amplifier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v3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modification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(Feb.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2025,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R.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 err="1">
                <a:solidFill>
                  <a:srgbClr val="C00000"/>
                </a:solidFill>
              </a:rPr>
              <a:t>Qiu</a:t>
            </a:r>
            <a:r>
              <a:rPr lang="en-US" altLang="zh-CN" dirty="0">
                <a:solidFill>
                  <a:srgbClr val="C00000"/>
                </a:solidFill>
              </a:rPr>
              <a:t>)</a:t>
            </a:r>
          </a:p>
          <a:p>
            <a:r>
              <a:rPr lang="en-US" altLang="zh-CN" dirty="0" err="1"/>
              <a:t>BxB</a:t>
            </a:r>
            <a:r>
              <a:rPr lang="zh-CN" altLang="en-US" dirty="0"/>
              <a:t> </a:t>
            </a:r>
            <a:r>
              <a:rPr lang="en-US" altLang="zh-CN" dirty="0"/>
              <a:t>feedback</a:t>
            </a:r>
          </a:p>
          <a:p>
            <a:pPr lvl="1"/>
            <a:r>
              <a:rPr lang="en-US" altLang="zh-CN" dirty="0"/>
              <a:t>Simulation</a:t>
            </a:r>
            <a:r>
              <a:rPr lang="zh-CN" altLang="en-US" dirty="0"/>
              <a:t> </a:t>
            </a:r>
            <a:r>
              <a:rPr lang="en-US" altLang="zh-CN" dirty="0"/>
              <a:t>effort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try</a:t>
            </a:r>
            <a:r>
              <a:rPr lang="zh-CN" altLang="en-US" dirty="0"/>
              <a:t> </a:t>
            </a:r>
            <a:r>
              <a:rPr lang="en-US" altLang="zh-CN" dirty="0"/>
              <a:t>signal</a:t>
            </a:r>
            <a:r>
              <a:rPr lang="zh-CN" altLang="en-US" dirty="0"/>
              <a:t> </a:t>
            </a:r>
            <a:r>
              <a:rPr lang="en-US" altLang="zh-CN" dirty="0"/>
              <a:t>acquisition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 err="1"/>
              <a:t>mTCA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altLang="zh-CN" dirty="0"/>
              <a:t>check</a:t>
            </a:r>
            <a:r>
              <a:rPr lang="zh-CN" altLang="en-US" dirty="0"/>
              <a:t> </a:t>
            </a:r>
            <a:r>
              <a:rPr lang="en-US" altLang="zh-CN" dirty="0"/>
              <a:t>amplifier</a:t>
            </a:r>
            <a:r>
              <a:rPr lang="zh-CN" altLang="en-US" dirty="0"/>
              <a:t> </a:t>
            </a:r>
            <a:r>
              <a:rPr lang="en-US" altLang="zh-CN" dirty="0"/>
              <a:t>(done)</a:t>
            </a:r>
          </a:p>
          <a:p>
            <a:pPr lvl="1"/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3009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587D6-16B6-F1B9-53D7-1C7F93854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Meeting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Discussions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April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64777-1980-5F5E-BBE7-06C0A49C7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RCS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electronics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r>
              <a:rPr lang="en-US" altLang="zh-CN" dirty="0"/>
              <a:t>(R.</a:t>
            </a:r>
            <a:r>
              <a:rPr lang="zh-CN" altLang="en-US" dirty="0"/>
              <a:t> </a:t>
            </a:r>
            <a:r>
              <a:rPr lang="en-US" altLang="zh-CN" dirty="0" err="1"/>
              <a:t>Qiu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Z.</a:t>
            </a:r>
            <a:r>
              <a:rPr lang="zh-CN" altLang="en-US" dirty="0"/>
              <a:t> </a:t>
            </a:r>
            <a:r>
              <a:rPr lang="en-US" altLang="zh-CN" dirty="0"/>
              <a:t>Xu)</a:t>
            </a:r>
          </a:p>
          <a:p>
            <a:r>
              <a:rPr lang="en-US" altLang="zh-CN" dirty="0"/>
              <a:t>RCS</a:t>
            </a:r>
            <a:r>
              <a:rPr lang="zh-CN" altLang="en-US" dirty="0"/>
              <a:t> </a:t>
            </a:r>
            <a:r>
              <a:rPr lang="en-US" altLang="zh-CN" dirty="0"/>
              <a:t>BPM</a:t>
            </a:r>
            <a:r>
              <a:rPr lang="zh-CN" altLang="en-US" dirty="0"/>
              <a:t> </a:t>
            </a:r>
            <a:r>
              <a:rPr lang="en-US" altLang="zh-CN" dirty="0"/>
              <a:t>measurement</a:t>
            </a:r>
            <a:r>
              <a:rPr lang="zh-CN" altLang="en-US" dirty="0"/>
              <a:t> </a:t>
            </a:r>
            <a:r>
              <a:rPr lang="en-US" altLang="zh-CN" dirty="0"/>
              <a:t>accuracy</a:t>
            </a:r>
            <a:r>
              <a:rPr lang="zh-CN" altLang="en-US" dirty="0"/>
              <a:t> </a:t>
            </a:r>
            <a:r>
              <a:rPr lang="en-US" altLang="zh-CN" dirty="0"/>
              <a:t>discussion</a:t>
            </a:r>
            <a:r>
              <a:rPr lang="zh-CN" altLang="en-US" dirty="0"/>
              <a:t> </a:t>
            </a:r>
            <a:r>
              <a:rPr lang="en-US" altLang="zh-CN" dirty="0"/>
              <a:t>(28/03/2025)</a:t>
            </a:r>
          </a:p>
          <a:p>
            <a:r>
              <a:rPr lang="en-US" altLang="zh-CN" dirty="0"/>
              <a:t>LRBT</a:t>
            </a:r>
            <a:r>
              <a:rPr lang="zh-CN" altLang="en-US" dirty="0"/>
              <a:t> </a:t>
            </a:r>
            <a:r>
              <a:rPr lang="en-US" altLang="zh-CN" dirty="0"/>
              <a:t>FCT</a:t>
            </a:r>
            <a:r>
              <a:rPr lang="zh-CN" altLang="en-US" dirty="0"/>
              <a:t> </a:t>
            </a:r>
            <a:r>
              <a:rPr lang="en-US" altLang="zh-CN" dirty="0"/>
              <a:t>re-location</a:t>
            </a:r>
            <a:r>
              <a:rPr lang="zh-CN" altLang="en-US" dirty="0"/>
              <a:t> </a:t>
            </a:r>
            <a:r>
              <a:rPr lang="en-US" altLang="zh-CN" dirty="0"/>
              <a:t>(F.</a:t>
            </a:r>
            <a:r>
              <a:rPr lang="zh-CN" altLang="en-US" dirty="0"/>
              <a:t> </a:t>
            </a:r>
            <a:r>
              <a:rPr lang="en-US" altLang="zh-CN" dirty="0"/>
              <a:t>Li,</a:t>
            </a:r>
            <a:r>
              <a:rPr lang="zh-CN" altLang="en-US" dirty="0"/>
              <a:t> </a:t>
            </a:r>
            <a:r>
              <a:rPr lang="en-US" altLang="zh-CN" dirty="0"/>
              <a:t>Dr.</a:t>
            </a:r>
            <a:r>
              <a:rPr lang="zh-CN" altLang="en-US" dirty="0"/>
              <a:t> </a:t>
            </a:r>
            <a:r>
              <a:rPr lang="en-US" altLang="zh-CN" dirty="0"/>
              <a:t>W.</a:t>
            </a:r>
            <a:r>
              <a:rPr lang="zh-CN" altLang="en-US" dirty="0"/>
              <a:t> </a:t>
            </a:r>
            <a:r>
              <a:rPr lang="en-US" altLang="zh-CN" dirty="0"/>
              <a:t>Huang)</a:t>
            </a:r>
          </a:p>
          <a:p>
            <a:r>
              <a:rPr lang="en-US" altLang="zh-CN" dirty="0"/>
              <a:t>BSM</a:t>
            </a:r>
            <a:r>
              <a:rPr lang="zh-CN" altLang="en-US" dirty="0"/>
              <a:t> </a:t>
            </a:r>
            <a:r>
              <a:rPr lang="en-US" altLang="zh-CN" dirty="0"/>
              <a:t>progress,</a:t>
            </a:r>
            <a:r>
              <a:rPr lang="zh-CN" altLang="en-US" dirty="0"/>
              <a:t> </a:t>
            </a:r>
            <a:r>
              <a:rPr lang="en-US" altLang="zh-CN" dirty="0"/>
              <a:t>status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requirements</a:t>
            </a:r>
            <a:r>
              <a:rPr lang="zh-CN" altLang="en-US" dirty="0"/>
              <a:t> </a:t>
            </a:r>
            <a:r>
              <a:rPr lang="en-US" altLang="zh-CN" dirty="0"/>
              <a:t>(Dr.</a:t>
            </a:r>
            <a:r>
              <a:rPr lang="zh-CN" altLang="en-US" dirty="0"/>
              <a:t> </a:t>
            </a:r>
            <a:r>
              <a:rPr lang="en-US" altLang="zh-CN" dirty="0"/>
              <a:t>W.</a:t>
            </a:r>
            <a:r>
              <a:rPr lang="zh-CN" altLang="en-US" dirty="0"/>
              <a:t> </a:t>
            </a:r>
            <a:r>
              <a:rPr lang="en-US" altLang="zh-CN" dirty="0"/>
              <a:t>Huang)</a:t>
            </a:r>
          </a:p>
          <a:p>
            <a:r>
              <a:rPr lang="en-US" altLang="zh-CN" dirty="0"/>
              <a:t>Injection</a:t>
            </a:r>
            <a:r>
              <a:rPr lang="zh-CN" altLang="en-US" dirty="0"/>
              <a:t> </a:t>
            </a:r>
            <a:r>
              <a:rPr lang="en-US" altLang="zh-CN" dirty="0"/>
              <a:t>MWS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CNT</a:t>
            </a:r>
            <a:r>
              <a:rPr lang="zh-CN" altLang="en-US" dirty="0"/>
              <a:t> </a:t>
            </a:r>
            <a:r>
              <a:rPr lang="en-US" altLang="zh-CN" dirty="0"/>
              <a:t>wire</a:t>
            </a:r>
            <a:r>
              <a:rPr lang="zh-CN" altLang="en-US" dirty="0"/>
              <a:t> </a:t>
            </a:r>
            <a:r>
              <a:rPr lang="en-US" altLang="zh-CN" dirty="0"/>
              <a:t>(Z.</a:t>
            </a:r>
            <a:r>
              <a:rPr lang="zh-CN" altLang="en-US" dirty="0"/>
              <a:t> </a:t>
            </a:r>
            <a:r>
              <a:rPr lang="en-US" altLang="zh-CN" dirty="0"/>
              <a:t>Lu)</a:t>
            </a:r>
          </a:p>
          <a:p>
            <a:r>
              <a:rPr lang="en-US" altLang="zh-CN" dirty="0"/>
              <a:t>LINAC</a:t>
            </a:r>
            <a:r>
              <a:rPr lang="zh-CN" altLang="en-US" dirty="0"/>
              <a:t> </a:t>
            </a:r>
            <a:r>
              <a:rPr lang="en-US" altLang="zh-CN" dirty="0"/>
              <a:t>50</a:t>
            </a:r>
            <a:r>
              <a:rPr lang="zh-CN" altLang="en-US" dirty="0"/>
              <a:t> </a:t>
            </a:r>
            <a:r>
              <a:rPr lang="en-US" altLang="zh-CN" dirty="0"/>
              <a:t>Hz</a:t>
            </a:r>
            <a:r>
              <a:rPr lang="zh-CN" altLang="en-US" dirty="0"/>
              <a:t> </a:t>
            </a:r>
            <a:r>
              <a:rPr lang="en-US" altLang="zh-CN" dirty="0"/>
              <a:t>summary</a:t>
            </a:r>
            <a:r>
              <a:rPr lang="zh-CN" altLang="en-US" dirty="0"/>
              <a:t> </a:t>
            </a:r>
            <a:r>
              <a:rPr lang="en-US" altLang="zh-CN" dirty="0"/>
              <a:t>(Z.</a:t>
            </a:r>
            <a:r>
              <a:rPr lang="zh-CN" altLang="en-US" dirty="0"/>
              <a:t> </a:t>
            </a:r>
            <a:r>
              <a:rPr lang="en-US" altLang="zh-CN" dirty="0"/>
              <a:t>Xu,</a:t>
            </a:r>
            <a:r>
              <a:rPr lang="zh-CN" altLang="en-US" dirty="0"/>
              <a:t> </a:t>
            </a:r>
            <a:r>
              <a:rPr lang="en-US" altLang="zh-CN" dirty="0"/>
              <a:t>F.</a:t>
            </a:r>
            <a:r>
              <a:rPr lang="zh-CN" altLang="en-US" dirty="0"/>
              <a:t> </a:t>
            </a:r>
            <a:r>
              <a:rPr lang="en-US" altLang="zh-CN" dirty="0"/>
              <a:t>Li)</a:t>
            </a:r>
          </a:p>
          <a:p>
            <a:r>
              <a:rPr lang="en-US" altLang="zh-CN" dirty="0"/>
              <a:t>LW</a:t>
            </a:r>
            <a:r>
              <a:rPr lang="zh-CN" altLang="en-US" dirty="0"/>
              <a:t> </a:t>
            </a:r>
            <a:r>
              <a:rPr lang="en-US" altLang="zh-CN" dirty="0"/>
              <a:t>experiments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new</a:t>
            </a:r>
            <a:r>
              <a:rPr lang="zh-CN" altLang="en-US" dirty="0"/>
              <a:t> </a:t>
            </a:r>
            <a:r>
              <a:rPr lang="en-US" altLang="zh-CN" dirty="0"/>
              <a:t>design</a:t>
            </a:r>
            <a:r>
              <a:rPr lang="zh-CN" altLang="en-US" dirty="0"/>
              <a:t> </a:t>
            </a:r>
            <a:r>
              <a:rPr lang="en-US" altLang="zh-CN" dirty="0"/>
              <a:t>(R.</a:t>
            </a:r>
            <a:r>
              <a:rPr lang="zh-CN" altLang="en-US" dirty="0"/>
              <a:t> </a:t>
            </a:r>
            <a:r>
              <a:rPr lang="en-US" altLang="zh-CN" dirty="0"/>
              <a:t>Yang)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317553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A1EEB-6010-BE84-3B1D-30209443D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Procurements</a:t>
            </a:r>
            <a:r>
              <a:rPr lang="zh-CN" altLang="en-US" dirty="0"/>
              <a:t> </a:t>
            </a:r>
            <a:r>
              <a:rPr lang="en-US" altLang="zh-CN" dirty="0"/>
              <a:t>(import)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2025</a:t>
            </a:r>
            <a:endParaRPr lang="en-C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8AA19-A0E0-7B39-D7D0-68320ACE6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B050"/>
                </a:solidFill>
              </a:rPr>
              <a:t>Libera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Single-pass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(CSNS-II,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1)</a:t>
            </a:r>
          </a:p>
          <a:p>
            <a:r>
              <a:rPr lang="en-US" altLang="zh-CN" dirty="0" err="1">
                <a:solidFill>
                  <a:srgbClr val="00B050"/>
                </a:solidFill>
              </a:rPr>
              <a:t>Cividec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C1-HV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(OP,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x2)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GSPS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digitizer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(CSNS-II,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1)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CAEN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pico4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(CSNS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OP,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>
                <a:solidFill>
                  <a:srgbClr val="00B050"/>
                </a:solidFill>
              </a:rPr>
              <a:t>x1)</a:t>
            </a:r>
          </a:p>
          <a:p>
            <a:r>
              <a:rPr lang="en-US" altLang="zh-CN" dirty="0"/>
              <a:t>F</a:t>
            </a:r>
            <a:r>
              <a:rPr lang="en-CH" dirty="0"/>
              <a:t>CT</a:t>
            </a:r>
            <a:r>
              <a:rPr lang="zh-CN" altLang="en-US" dirty="0"/>
              <a:t> </a:t>
            </a:r>
            <a:r>
              <a:rPr lang="en-US" altLang="zh-CN" dirty="0"/>
              <a:t>(CSNS-II,</a:t>
            </a:r>
            <a:r>
              <a:rPr lang="zh-CN" altLang="en-US" dirty="0"/>
              <a:t> </a:t>
            </a:r>
            <a:r>
              <a:rPr lang="en-US" altLang="zh-CN" dirty="0"/>
              <a:t>2-4)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183324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15816</TotalTime>
  <Words>770</Words>
  <Application>Microsoft Macintosh PowerPoint</Application>
  <PresentationFormat>Widescreen</PresentationFormat>
  <Paragraphs>96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CSNS &amp; CSNS-II beam instr.  Feb. 17, 2025 week Mar. 27, 2025</vt:lpstr>
      <vt:lpstr>Tasks in 2025</vt:lpstr>
      <vt:lpstr>Installation &amp; maintenance in 2025 summer(7.15-10.1)</vt:lpstr>
      <vt:lpstr>Recent avitivities</vt:lpstr>
      <vt:lpstr>To be checked</vt:lpstr>
      <vt:lpstr>Key hardware</vt:lpstr>
      <vt:lpstr>Key hardwares</vt:lpstr>
      <vt:lpstr>Meeting and Discussions in April</vt:lpstr>
      <vt:lpstr>Procurements (import) in 2025</vt:lpstr>
      <vt:lpstr>Misc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2024.11.03 week </dc:title>
  <dc:creator>Microsoft Office User</dc:creator>
  <cp:lastModifiedBy>Microsoft Office User</cp:lastModifiedBy>
  <cp:revision>619</cp:revision>
  <dcterms:created xsi:type="dcterms:W3CDTF">2024-11-03T12:24:03Z</dcterms:created>
  <dcterms:modified xsi:type="dcterms:W3CDTF">2025-03-27T05:40:00Z</dcterms:modified>
</cp:coreProperties>
</file>