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4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03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2025-03-27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DCFDC59-8C1B-4793-83F8-858CDD05C5F6}"/>
              </a:ext>
            </a:extLst>
          </p:cNvPr>
          <p:cNvSpPr txBox="1"/>
          <p:nvPr/>
        </p:nvSpPr>
        <p:spPr>
          <a:xfrm>
            <a:off x="556181" y="200766"/>
            <a:ext cx="8154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More data check results with HV on</a:t>
            </a:r>
            <a:endParaRPr lang="zh-CN" altLang="en-US" sz="40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2AED299-093E-40CC-B8F8-EB54651D9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22" y="1187098"/>
            <a:ext cx="6293745" cy="547013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739EDD3-D3FE-4D00-A624-85C0B8F85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525" y="2748715"/>
            <a:ext cx="5213168" cy="390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F5DBA2C6-4FA3-4490-B381-BE3F4CC1E99F}"/>
              </a:ext>
            </a:extLst>
          </p:cNvPr>
          <p:cNvSpPr txBox="1"/>
          <p:nvPr/>
        </p:nvSpPr>
        <p:spPr>
          <a:xfrm>
            <a:off x="6700604" y="1187098"/>
            <a:ext cx="56962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5 cosmic runs with HV on yesterday 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CGEM Trigger number consistent with BES3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Data files had merged and uploaded to data </a:t>
            </a:r>
          </a:p>
          <a:p>
            <a:r>
              <a:rPr lang="en-US" altLang="zh-CN" sz="2000" dirty="0"/>
              <a:t>center.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3984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9569</TotalTime>
  <Words>40</Words>
  <Application>Microsoft Office PowerPoint</Application>
  <PresentationFormat>宽屏</PresentationFormat>
  <Paragraphs>9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CGEM DAQ Status and Plan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zengtx</cp:lastModifiedBy>
  <cp:revision>336</cp:revision>
  <dcterms:created xsi:type="dcterms:W3CDTF">2025-02-21T15:15:20Z</dcterms:created>
  <dcterms:modified xsi:type="dcterms:W3CDTF">2025-03-27T08:31:01Z</dcterms:modified>
</cp:coreProperties>
</file>