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52430-707F-4E46-879B-E7B57FEF576B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DE3F-BED8-4F53-A4A3-1D6112B7E2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55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FDE3F-BED8-4F53-A4A3-1D6112B7E20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0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E8CA-1C97-46A3-9EDA-D9DF6019BF73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CE26-3D5E-4867-9658-4CDB2D7B6C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Group meeting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2025.3.28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EDD324-26F3-8D13-571C-356314D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9" y="0"/>
            <a:ext cx="9640614" cy="53876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Reply to Xiaodong</a:t>
            </a:r>
            <a:endParaRPr lang="zh-CN" altLang="en-US" sz="28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6971EE-97A6-9E02-F497-07713D95C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090" y="0"/>
            <a:ext cx="6632027" cy="72981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C32DB93-9C2D-74AE-F45C-0794A6D02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502" y="809534"/>
            <a:ext cx="6458312" cy="604846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B3960A4E-9DBA-751E-1037-E31B46D41CD0}"/>
              </a:ext>
            </a:extLst>
          </p:cNvPr>
          <p:cNvSpPr txBox="1"/>
          <p:nvPr/>
        </p:nvSpPr>
        <p:spPr>
          <a:xfrm>
            <a:off x="8282152" y="1198179"/>
            <a:ext cx="312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Traverse PID from 0.6 to 0.95 ?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0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210A59-B942-328B-4EFB-D55641FD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72" y="-2135"/>
            <a:ext cx="9724696" cy="74163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KLM upgrade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AB076F-A94D-E4D5-67C8-6B315B84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841" y="811376"/>
            <a:ext cx="10515600" cy="119084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Recover part of the</a:t>
            </a:r>
            <a:r>
              <a:rPr lang="zh-CN" altLang="en-US" sz="2400" dirty="0"/>
              <a:t> </a:t>
            </a:r>
            <a:r>
              <a:rPr lang="en-US" altLang="zh-CN" sz="2400" dirty="0"/>
              <a:t>scripts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from </a:t>
            </a:r>
            <a:r>
              <a:rPr lang="en-US" altLang="zh-CN" sz="2400" dirty="0" err="1"/>
              <a:t>Bolun’s</a:t>
            </a:r>
            <a:r>
              <a:rPr lang="en-US" altLang="zh-CN" sz="2400" dirty="0"/>
              <a:t> account</a:t>
            </a:r>
          </a:p>
          <a:p>
            <a:r>
              <a:rPr lang="en-US" altLang="zh-CN" sz="2400" dirty="0"/>
              <a:t>Need to be completed … 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209811-412E-A760-2014-3A6B053E641E}"/>
              </a:ext>
            </a:extLst>
          </p:cNvPr>
          <p:cNvSpPr txBox="1">
            <a:spLocks/>
          </p:cNvSpPr>
          <p:nvPr/>
        </p:nvSpPr>
        <p:spPr>
          <a:xfrm>
            <a:off x="149772" y="2168252"/>
            <a:ext cx="9724696" cy="741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/>
              <a:t>KLM Time calibration</a:t>
            </a:r>
            <a:endParaRPr lang="zh-CN" altLang="en-US" sz="3200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56A457C7-2C0A-EC82-635E-4E8E9ABA7F7A}"/>
              </a:ext>
            </a:extLst>
          </p:cNvPr>
          <p:cNvSpPr txBox="1">
            <a:spLocks/>
          </p:cNvSpPr>
          <p:nvPr/>
        </p:nvSpPr>
        <p:spPr>
          <a:xfrm>
            <a:off x="727841" y="2909889"/>
            <a:ext cx="10515600" cy="119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Chunhui’s reply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9023A94-D6D1-0CB1-FC73-0C3D01238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233" y="3578377"/>
            <a:ext cx="8224345" cy="27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9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</Words>
  <Application>Microsoft Office PowerPoint</Application>
  <PresentationFormat>宽屏</PresentationFormat>
  <Paragraphs>10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Arial</vt:lpstr>
      <vt:lpstr>Times New Roman</vt:lpstr>
      <vt:lpstr>Office 主题​​</vt:lpstr>
      <vt:lpstr>Group meeting</vt:lpstr>
      <vt:lpstr>Reply to Xiaodong</vt:lpstr>
      <vt:lpstr>KLM upgrade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开瑞 黄</dc:creator>
  <cp:lastModifiedBy>开瑞 黄</cp:lastModifiedBy>
  <cp:revision>54</cp:revision>
  <dcterms:created xsi:type="dcterms:W3CDTF">2025-03-12T07:03:00Z</dcterms:created>
  <dcterms:modified xsi:type="dcterms:W3CDTF">2025-03-28T07:30:59Z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D6795BD3BDBF485E94DBCCBF26833B02_12</vt:lpwstr>
  </property>
  <property fmtid="{D5CDD505-2E9C-101B-9397-08002B2CF9AE}" pid="3" name="KSOProductBuildVer">
    <vt:lpwstr>2052-12.1.0.20305</vt:lpwstr>
  </property>
</Properties>
</file>