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61" r:id="rId3"/>
    <p:sldId id="262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60"/>
  </p:normalViewPr>
  <p:slideViewPr>
    <p:cSldViewPr snapToGrid="0">
      <p:cViewPr varScale="1">
        <p:scale>
          <a:sx n="91" d="100"/>
          <a:sy n="91" d="100"/>
        </p:scale>
        <p:origin x="33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52430-707F-4E46-879B-E7B57FEF576B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FDE3F-BED8-4F53-A4A3-1D6112B7E2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1554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DFDE3F-BED8-4F53-A4A3-1D6112B7E20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002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8CA-1C97-46A3-9EDA-D9DF6019BF73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E26-3D5E-4867-9658-4CDB2D7B6C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8CA-1C97-46A3-9EDA-D9DF6019BF73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E26-3D5E-4867-9658-4CDB2D7B6C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8CA-1C97-46A3-9EDA-D9DF6019BF73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E26-3D5E-4867-9658-4CDB2D7B6C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8CA-1C97-46A3-9EDA-D9DF6019BF73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E26-3D5E-4867-9658-4CDB2D7B6C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8CA-1C97-46A3-9EDA-D9DF6019BF73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E26-3D5E-4867-9658-4CDB2D7B6C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8CA-1C97-46A3-9EDA-D9DF6019BF73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E26-3D5E-4867-9658-4CDB2D7B6C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8CA-1C97-46A3-9EDA-D9DF6019BF73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E26-3D5E-4867-9658-4CDB2D7B6C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8CA-1C97-46A3-9EDA-D9DF6019BF73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E26-3D5E-4867-9658-4CDB2D7B6C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8CA-1C97-46A3-9EDA-D9DF6019BF73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E26-3D5E-4867-9658-4CDB2D7B6C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8CA-1C97-46A3-9EDA-D9DF6019BF73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E26-3D5E-4867-9658-4CDB2D7B6C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8CA-1C97-46A3-9EDA-D9DF6019BF73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E26-3D5E-4867-9658-4CDB2D7B6C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1E8CA-1C97-46A3-9EDA-D9DF6019BF73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CE26-3D5E-4867-9658-4CDB2D7B6C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Group meeting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2025.3.28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EDD324-26F3-8D13-571C-356314D6D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19" y="0"/>
            <a:ext cx="9640614" cy="538765"/>
          </a:xfrm>
        </p:spPr>
        <p:txBody>
          <a:bodyPr>
            <a:normAutofit/>
          </a:bodyPr>
          <a:lstStyle/>
          <a:p>
            <a:r>
              <a:rPr lang="en-US" altLang="zh-CN" sz="2800" dirty="0"/>
              <a:t>Reply to Xiaodong</a:t>
            </a:r>
            <a:endParaRPr lang="zh-CN" altLang="en-US" sz="28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A6971EE-97A6-9E02-F497-07713D95CE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7090" y="0"/>
            <a:ext cx="6632027" cy="729817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DC32DB93-9C2D-74AE-F45C-0794A6D02E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4502" y="809534"/>
            <a:ext cx="6458312" cy="6048466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B3960A4E-9DBA-751E-1037-E31B46D41CD0}"/>
              </a:ext>
            </a:extLst>
          </p:cNvPr>
          <p:cNvSpPr txBox="1"/>
          <p:nvPr/>
        </p:nvSpPr>
        <p:spPr>
          <a:xfrm>
            <a:off x="8282152" y="1198179"/>
            <a:ext cx="3126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accent1"/>
                </a:solidFill>
              </a:rPr>
              <a:t>Traverse PID from 0.6 to 0.95 ?</a:t>
            </a:r>
            <a:endParaRPr lang="zh-CN" alt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005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210A59-B942-328B-4EFB-D55641FD9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72" y="-2135"/>
            <a:ext cx="9724696" cy="741637"/>
          </a:xfrm>
        </p:spPr>
        <p:txBody>
          <a:bodyPr>
            <a:normAutofit/>
          </a:bodyPr>
          <a:lstStyle/>
          <a:p>
            <a:r>
              <a:rPr lang="en-US" altLang="zh-CN" sz="3200" dirty="0"/>
              <a:t>KLM upgrade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BAB076F-A94D-E4D5-67C8-6B315B840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841" y="811376"/>
            <a:ext cx="10515600" cy="1190845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Recover part of the</a:t>
            </a:r>
            <a:r>
              <a:rPr lang="zh-CN" altLang="en-US" sz="2400" dirty="0"/>
              <a:t> </a:t>
            </a:r>
            <a:r>
              <a:rPr lang="en-US" altLang="zh-CN" sz="2400" dirty="0"/>
              <a:t>scripts</a:t>
            </a:r>
            <a:r>
              <a:rPr lang="zh-CN" altLang="en-US" sz="2400" dirty="0"/>
              <a:t> </a:t>
            </a:r>
            <a:r>
              <a:rPr lang="en-US" altLang="zh-CN" sz="2400" dirty="0"/>
              <a:t>and</a:t>
            </a:r>
            <a:r>
              <a:rPr lang="zh-CN" altLang="en-US" sz="2400" dirty="0"/>
              <a:t> </a:t>
            </a:r>
            <a:r>
              <a:rPr lang="en-US" altLang="zh-CN" sz="2400" dirty="0"/>
              <a:t>data</a:t>
            </a:r>
            <a:r>
              <a:rPr lang="zh-CN" altLang="en-US" sz="2400" dirty="0"/>
              <a:t> </a:t>
            </a:r>
            <a:r>
              <a:rPr lang="en-US" altLang="zh-CN" sz="2400" dirty="0"/>
              <a:t>from </a:t>
            </a:r>
            <a:r>
              <a:rPr lang="en-US" altLang="zh-CN" sz="2400" dirty="0" err="1"/>
              <a:t>Bolun’s</a:t>
            </a:r>
            <a:r>
              <a:rPr lang="en-US" altLang="zh-CN" sz="2400" dirty="0"/>
              <a:t> account</a:t>
            </a:r>
          </a:p>
          <a:p>
            <a:r>
              <a:rPr lang="en-US" altLang="zh-CN" sz="2400" dirty="0"/>
              <a:t>Need to be completed … </a:t>
            </a: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49209811-412E-A760-2014-3A6B053E641E}"/>
              </a:ext>
            </a:extLst>
          </p:cNvPr>
          <p:cNvSpPr txBox="1">
            <a:spLocks/>
          </p:cNvSpPr>
          <p:nvPr/>
        </p:nvSpPr>
        <p:spPr>
          <a:xfrm>
            <a:off x="149772" y="2168252"/>
            <a:ext cx="9724696" cy="741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200" dirty="0"/>
              <a:t>KLM Time calibration</a:t>
            </a:r>
            <a:endParaRPr lang="zh-CN" altLang="en-US" sz="3200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56A457C7-2C0A-EC82-635E-4E8E9ABA7F7A}"/>
              </a:ext>
            </a:extLst>
          </p:cNvPr>
          <p:cNvSpPr txBox="1">
            <a:spLocks/>
          </p:cNvSpPr>
          <p:nvPr/>
        </p:nvSpPr>
        <p:spPr>
          <a:xfrm>
            <a:off x="727841" y="2909889"/>
            <a:ext cx="10515600" cy="1190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dirty="0"/>
              <a:t>Chunhui’s reply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9023A94-D6D1-0CB1-FC73-0C3D01238F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0233" y="3578377"/>
            <a:ext cx="8224345" cy="2773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790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3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36</Words>
  <Application>Microsoft Office PowerPoint</Application>
  <PresentationFormat>宽屏</PresentationFormat>
  <Paragraphs>10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等线</vt:lpstr>
      <vt:lpstr>Arial</vt:lpstr>
      <vt:lpstr>Times New Roman</vt:lpstr>
      <vt:lpstr>Office 主题​​</vt:lpstr>
      <vt:lpstr>Group meeting</vt:lpstr>
      <vt:lpstr>Reply to Xiaodong</vt:lpstr>
      <vt:lpstr>KLM upgrade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开瑞 黄</dc:creator>
  <cp:lastModifiedBy>开瑞 黄</cp:lastModifiedBy>
  <cp:revision>54</cp:revision>
  <dcterms:created xsi:type="dcterms:W3CDTF">2025-03-12T07:03:00Z</dcterms:created>
  <dcterms:modified xsi:type="dcterms:W3CDTF">2025-03-28T07:30:59Z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D6795BD3BDBF485E94DBCCBF26833B02_12</vt:lpwstr>
  </property>
  <property fmtid="{D5CDD505-2E9C-101B-9397-08002B2CF9AE}" pid="3" name="KSOProductBuildVer">
    <vt:lpwstr>2052-12.1.0.20305</vt:lpwstr>
  </property>
</Properties>
</file>