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91" d="100"/>
          <a:sy n="91" d="100"/>
        </p:scale>
        <p:origin x="33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52430-707F-4E46-879B-E7B57FEF576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FDE3F-BED8-4F53-A4A3-1D6112B7E20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8CA-1C97-46A3-9EDA-D9DF6019BF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6CE26-3D5E-4867-9658-4CDB2D7B6C4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1E8CA-1C97-46A3-9EDA-D9DF6019BF7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CE26-3D5E-4867-9658-4CDB2D7B6C4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Group meeting</a:t>
            </a:r>
            <a:endParaRPr lang="en-US" alt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2025.3.28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30960" y="256540"/>
            <a:ext cx="9529445" cy="5368925"/>
          </a:xfrm>
          <a:prstGeom prst="rect">
            <a:avLst/>
          </a:prstGeom>
        </p:spPr>
      </p:pic>
      <p:sp>
        <p:nvSpPr>
          <p:cNvPr id="6" name="椭圆 5"/>
          <p:cNvSpPr/>
          <p:nvPr/>
        </p:nvSpPr>
        <p:spPr>
          <a:xfrm>
            <a:off x="5536565" y="2063750"/>
            <a:ext cx="914400" cy="2616835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7" name="直接箭头连接符 6"/>
          <p:cNvCxnSpPr>
            <a:stCxn id="6" idx="4"/>
          </p:cNvCxnSpPr>
          <p:nvPr/>
        </p:nvCxnSpPr>
        <p:spPr>
          <a:xfrm flipH="1">
            <a:off x="5354320" y="4680585"/>
            <a:ext cx="639445" cy="7753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169795" y="5721350"/>
            <a:ext cx="4064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SCF</a:t>
            </a:r>
            <a:r>
              <a:rPr lang="zh-CN" altLang="en-US"/>
              <a:t>偏大，应该是没有添加</a:t>
            </a:r>
            <a:r>
              <a:rPr lang="en-US" altLang="zh-CN"/>
              <a:t>Ks</a:t>
            </a:r>
            <a:r>
              <a:rPr lang="zh-CN" altLang="en-US"/>
              <a:t>衰变</a:t>
            </a:r>
            <a:r>
              <a:rPr lang="en-US" altLang="zh-CN"/>
              <a:t>pion</a:t>
            </a:r>
            <a:r>
              <a:rPr lang="zh-CN" altLang="en-US"/>
              <a:t>的</a:t>
            </a:r>
            <a:r>
              <a:rPr lang="zh-CN" altLang="en-US"/>
              <a:t>选择条件</a:t>
            </a:r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7221220" y="713105"/>
            <a:ext cx="914400" cy="4412615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2" name="直接箭头连接符 11"/>
          <p:cNvCxnSpPr>
            <a:stCxn id="11" idx="4"/>
          </p:cNvCxnSpPr>
          <p:nvPr/>
        </p:nvCxnSpPr>
        <p:spPr>
          <a:xfrm>
            <a:off x="7678420" y="5125720"/>
            <a:ext cx="1200150" cy="4927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本框 13"/>
              <p:cNvSpPr txBox="1"/>
              <p:nvPr/>
            </p:nvSpPr>
            <p:spPr>
              <a:xfrm>
                <a:off x="7437755" y="5618480"/>
                <a:ext cx="4064000" cy="934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/>
                  <a:t>（没有</a:t>
                </a:r>
                <a:r>
                  <a:rPr lang="en-US" altLang="zh-CN"/>
                  <a:t>scale</a:t>
                </a:r>
                <a:r>
                  <a:rPr lang="zh-CN"/>
                  <a:t>）</a:t>
                </a:r>
                <a:r>
                  <a:rPr lang="en-US" altLang="zh-CN"/>
                  <a:t>scale</a:t>
                </a:r>
                <a:r>
                  <a:rPr lang="zh-CN" altLang="en-US"/>
                  <a:t>后也是很高，信号（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charset="0"/>
                        <a:cs typeface="Cambria Math" panose="02040503050406030204" charset="0"/>
                      </a:rPr>
                      <m:t>~400</m:t>
                    </m:r>
                    <m:r>
                      <m:rPr>
                        <m:sty m:val="p"/>
                      </m:rPr>
                      <a:rPr lang="en-US" altLang="zh-CN">
                        <a:latin typeface="Cambria Math" panose="02040503050406030204" charset="0"/>
                        <a:cs typeface="Cambria Math" panose="02040503050406030204" charset="0"/>
                      </a:rPr>
                      <m:t>M</m:t>
                    </m:r>
                    <m:r>
                      <a:rPr lang="en-US" altLang="zh-CN">
                        <a:latin typeface="Cambria Math" panose="02040503050406030204" charset="0"/>
                        <a:cs typeface="Cambria Math" panose="02040503050406030204" charset="0"/>
                      </a:rPr>
                      <m:t>×</m:t>
                    </m:r>
                    <m:r>
                      <a:rPr lang="en-US" altLang="zh-CN">
                        <a:latin typeface="Cambria Math" panose="02040503050406030204" charset="0"/>
                        <a:cs typeface="Cambria Math" panose="02040503050406030204" charset="0"/>
                      </a:rPr>
                      <m:t>1×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10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−</m:t>
                        </m:r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6</m:t>
                        </m:r>
                      </m:sup>
                    </m:sSup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×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15</m:t>
                    </m:r>
                  </m:oMath>
                </a14:m>
                <a:r>
                  <a:rPr lang="zh-CN" altLang="en-US"/>
                  <a:t>）会淹没在本底</a:t>
                </a:r>
                <a:r>
                  <a:rPr lang="zh-CN" altLang="en-US"/>
                  <a:t>里</a:t>
                </a:r>
                <a:endParaRPr lang="zh-CN" altLang="en-US"/>
              </a:p>
            </p:txBody>
          </p:sp>
        </mc:Choice>
        <mc:Fallback>
          <p:sp>
            <p:nvSpPr>
              <p:cNvPr id="14" name="文本框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755" y="5618480"/>
                <a:ext cx="4064000" cy="93408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3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WPS 演示</Application>
  <PresentationFormat>宽屏</PresentationFormat>
  <Paragraphs>8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Times New Roman</vt:lpstr>
      <vt:lpstr>微软雅黑</vt:lpstr>
      <vt:lpstr>Arial Unicode MS</vt:lpstr>
      <vt:lpstr>等线</vt:lpstr>
      <vt:lpstr>Cambria Math</vt:lpstr>
      <vt:lpstr>Office 主题​​</vt:lpstr>
      <vt:lpstr>Group meeting</vt:lpstr>
      <vt:lpstr>Reply to Xiaodong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开瑞 黄</dc:creator>
  <cp:lastModifiedBy>张旺</cp:lastModifiedBy>
  <cp:revision>56</cp:revision>
  <dcterms:created xsi:type="dcterms:W3CDTF">2025-03-12T07:03:00Z</dcterms:created>
  <dcterms:modified xsi:type="dcterms:W3CDTF">2025-03-28T07:59:04Z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F4C32B772D1B434DB4482EF337A01F4B_13</vt:lpwstr>
  </property>
  <property fmtid="{D5CDD505-2E9C-101B-9397-08002B2CF9AE}" pid="3" name="KSOProductBuildVer">
    <vt:lpwstr>2052-12.1.0.20305</vt:lpwstr>
  </property>
</Properties>
</file>