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88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036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362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2025/3/28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upyter.ihep.ac.cn/RjAl37oYTDmZoHdl4JbdQQ?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DAQ Status and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zh-CN" altLang="en-US" dirty="0"/>
              <a:t> </a:t>
            </a:r>
            <a:r>
              <a:rPr lang="en-US" altLang="zh-CN" dirty="0"/>
              <a:t>Zeng</a:t>
            </a:r>
          </a:p>
          <a:p>
            <a:r>
              <a:rPr lang="en-US" altLang="zh-CN" dirty="0"/>
              <a:t>2025-03-28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BDCFDC59-8C1B-4793-83F8-858CDD05C5F6}"/>
              </a:ext>
            </a:extLst>
          </p:cNvPr>
          <p:cNvSpPr txBox="1"/>
          <p:nvPr/>
        </p:nvSpPr>
        <p:spPr>
          <a:xfrm>
            <a:off x="556181" y="200766"/>
            <a:ext cx="8154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More data check results with HV on</a:t>
            </a:r>
            <a:endParaRPr lang="zh-CN" altLang="en-US" sz="40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5DBA2C6-4FA3-4490-B381-BE3F4CC1E99F}"/>
              </a:ext>
            </a:extLst>
          </p:cNvPr>
          <p:cNvSpPr txBox="1"/>
          <p:nvPr/>
        </p:nvSpPr>
        <p:spPr>
          <a:xfrm>
            <a:off x="6700604" y="1187098"/>
            <a:ext cx="54082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13 more cosmic runs with HV on yesterday and today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7 runs consistent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2 runs </a:t>
            </a:r>
            <a:r>
              <a:rPr lang="en-US" altLang="zh-CN" sz="2000" dirty="0" err="1"/>
              <a:t>cgem</a:t>
            </a:r>
            <a:r>
              <a:rPr lang="en-US" altLang="zh-CN" sz="2000" dirty="0"/>
              <a:t> no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4 runs not consistent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84722, 84728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84742 , 84744 BESs stop abnormally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CGEM Data files had merged and uploaded to data </a:t>
            </a:r>
          </a:p>
          <a:p>
            <a:r>
              <a:rPr lang="en-US" altLang="zh-CN" sz="2000" dirty="0"/>
              <a:t>center.</a:t>
            </a:r>
          </a:p>
          <a:p>
            <a:endParaRPr lang="en-US" altLang="zh-CN" sz="2000" dirty="0"/>
          </a:p>
          <a:p>
            <a:r>
              <a:rPr lang="en-US" altLang="zh-CN" sz="2000" dirty="0"/>
              <a:t>Details:</a:t>
            </a:r>
          </a:p>
          <a:p>
            <a:r>
              <a:rPr lang="en-US" altLang="zh-CN" sz="2000" dirty="0">
                <a:hlinkClick r:id="rId3"/>
              </a:rPr>
              <a:t>BES3 and CGEM data taking logbook - </a:t>
            </a:r>
            <a:r>
              <a:rPr lang="en-US" altLang="zh-CN" sz="2000" dirty="0" err="1">
                <a:hlinkClick r:id="rId3"/>
              </a:rPr>
              <a:t>HedgeDoc</a:t>
            </a:r>
            <a:endParaRPr lang="en-US" altLang="zh-C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7EB0577-1288-4957-B25B-ED37CBBA5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26" y="1074270"/>
            <a:ext cx="6544889" cy="8094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000DE50B-5493-4CF2-9A16-927B3AE141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521" y="1802364"/>
            <a:ext cx="6526494" cy="4520851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B1BE7445-4D00-4E8D-A966-32A1AE229152}"/>
              </a:ext>
            </a:extLst>
          </p:cNvPr>
          <p:cNvSpPr/>
          <p:nvPr/>
        </p:nvSpPr>
        <p:spPr>
          <a:xfrm>
            <a:off x="83126" y="3429366"/>
            <a:ext cx="5951640" cy="12668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C0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3984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7EB0577-1288-4957-B25B-ED37CBBA5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15" y="60118"/>
            <a:ext cx="6544889" cy="809467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C883ECE3-2C0A-4F2B-8167-F812139736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715" y="869585"/>
            <a:ext cx="6544889" cy="572506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920DF0E-6F73-43C6-B8A9-2B86B2653B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0604" y="3652059"/>
            <a:ext cx="5491396" cy="286926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E4AE4AA-7B7F-4BD5-9CCD-5AF6BF741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708" y="2993025"/>
            <a:ext cx="5484291" cy="659034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35244C4-35A2-48D5-8AEF-FB632F8AF763}"/>
              </a:ext>
            </a:extLst>
          </p:cNvPr>
          <p:cNvSpPr/>
          <p:nvPr/>
        </p:nvSpPr>
        <p:spPr>
          <a:xfrm>
            <a:off x="7401371" y="3732116"/>
            <a:ext cx="3770933" cy="154369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C00000"/>
                </a:solidFill>
              </a:ln>
              <a:noFill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49CE102-7AE4-44E5-987A-DD6DBCD841CD}"/>
              </a:ext>
            </a:extLst>
          </p:cNvPr>
          <p:cNvSpPr/>
          <p:nvPr/>
        </p:nvSpPr>
        <p:spPr>
          <a:xfrm>
            <a:off x="205320" y="717126"/>
            <a:ext cx="5951640" cy="12668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C0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149513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98E0AA-F0E5-499A-89E4-3FE02F6B9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938" y="115744"/>
            <a:ext cx="10515600" cy="1325563"/>
          </a:xfrm>
        </p:spPr>
        <p:txBody>
          <a:bodyPr/>
          <a:lstStyle/>
          <a:p>
            <a:r>
              <a:rPr lang="en-US" altLang="zh-CN" dirty="0"/>
              <a:t>Communication tests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FCCF6E8-BD99-48EA-BA1C-E1C6B713E232}"/>
              </a:ext>
            </a:extLst>
          </p:cNvPr>
          <p:cNvSpPr txBox="1"/>
          <p:nvPr/>
        </p:nvSpPr>
        <p:spPr>
          <a:xfrm>
            <a:off x="537558" y="1690688"/>
            <a:ext cx="51926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Test more runs and fixed a bug 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 take 5 more runs with new BES3 version which communicates with CGEM, HV off.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dirty="0"/>
              <a:t>This 5 runs CGEM Trigger number is consistent with BES3</a:t>
            </a:r>
            <a:endParaRPr lang="zh-CN" alt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785EA5E-C2E1-4951-9657-B208BB583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285" y="595286"/>
            <a:ext cx="5672121" cy="659034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4C513B68-0985-45AA-AC5F-1336543DA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938" y="3331459"/>
            <a:ext cx="5239320" cy="2102356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B719DE2C-85E4-4894-8664-19B8015826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2285" y="1254320"/>
            <a:ext cx="5672121" cy="424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4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9600</TotalTime>
  <Words>105</Words>
  <Application>Microsoft Office PowerPoint</Application>
  <PresentationFormat>宽屏</PresentationFormat>
  <Paragraphs>21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Wingdings</vt:lpstr>
      <vt:lpstr>Office 主题​​</vt:lpstr>
      <vt:lpstr>CGEM DAQ Status and Plan</vt:lpstr>
      <vt:lpstr>PowerPoint 演示文稿</vt:lpstr>
      <vt:lpstr>PowerPoint 演示文稿</vt:lpstr>
      <vt:lpstr>Communication tests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lenovo</cp:lastModifiedBy>
  <cp:revision>341</cp:revision>
  <dcterms:created xsi:type="dcterms:W3CDTF">2025-02-21T15:15:20Z</dcterms:created>
  <dcterms:modified xsi:type="dcterms:W3CDTF">2025-03-28T09:46:48Z</dcterms:modified>
</cp:coreProperties>
</file>