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288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B88ED-BF9B-4CF5-8DFB-8ECB02CBB05F}" type="datetimeFigureOut">
              <a:rPr lang="zh-CN" altLang="en-US" smtClean="0"/>
              <a:t>2025/3/28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15CB8-73CC-452D-9172-381475608D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373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715CB8-73CC-452D-9172-381475608D5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6036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715CB8-73CC-452D-9172-381475608D5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3624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BB0C68-EC98-4F49-B4F4-19BA25FD8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F88EBFC-F709-4596-9308-C12867BC0D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DA276C4-EB34-4122-9F2E-702EB33C0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DD5E91B-BF7D-405F-8C73-4C85831B0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94B3271-858A-48DA-B163-14F327E7C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9350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3B9A64-E219-4484-8704-1242F99F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0E80520-E45C-44F2-AA39-110BC618C3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D2CEB81-31EE-4D26-862C-E4691FE10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02C3064-74F8-4A7B-B483-DBC293A45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1E6FA07-763E-4EC3-A0EE-5657C6ADC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029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70BB448-0729-4829-ACF6-D1302B2E23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0B6B73D-0B0B-4CEB-BFC1-D778E28AA6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9353066-5AF1-4B72-91D9-607D8E720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8EC5448-CC6D-447D-89B6-647488D1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A2BE298-3323-41FC-8ED7-E4681C3B3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4383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F6E81C-F654-4AD0-9F28-013A8996E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0C0B925-8CF0-4E8E-998A-9BAC02AFD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BB1055E-D21D-462A-9BA5-CC3B28445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06C1AF6-1868-4A08-8F65-81A021AEA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5DF2AC-C1A6-4AF2-A244-44E5E590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0380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3A95F1-EE52-4950-BF6F-E3BA33C57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518CCE6-9639-4AE9-80AC-0B89189D1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8E1D802-D069-45D8-A8C8-A9268C170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7690181-6F47-4025-BEAC-124F63C5E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4EF349D-4A4A-481D-BEDB-C67F0A9AC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2277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64FBB4-E8B9-47AC-926D-6658305E9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D9F23AE-2E77-4B8A-906A-C0DB9F8DAE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F085A96-1C67-4209-A839-7C9CAD236E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E0A870C-CB0A-4871-8AA2-B1491422B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991F26A-024D-4647-B81A-44AC7E013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9BD09D8-339F-49E9-86E8-A8DFEAB67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6967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3C0179-47C3-47ED-9401-A4D37C422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36616B4-1711-48D8-AA47-98A359D2B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21F1A5D-483A-4C2E-B772-C1676B1A62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C2F5249-4DE2-4780-A493-7095F92F6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2239428-5CEA-44BD-BC26-D09C02F603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3492EED-346D-4DC4-9F8C-F8DD582E1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2025/3/28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5EC103C-0F6D-4C48-9162-9D70DCBAA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7B869FE-4A0C-4267-901D-D5EADB075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3743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116246-10F4-4FC6-AA64-63F12B75B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897EE6C-5B0C-47ED-B796-870149626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2025/3/28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6CD2850-1DB6-4311-BE07-C23684317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037AF5E-BDED-41F4-ACCC-40B34BB2B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9963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D0D0A9C-8A2B-4FB3-B2CF-781EFB5F6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2025/3/28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C12D23A-3D51-4FD0-96E9-7584FB53E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33F89CF-1F3C-4211-8076-F11B084C3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312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99CD9E-10A8-4BBF-8CCF-3BFEAEC9A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0D204EA-2EC6-4C25-B018-ABA644D3A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700E35A-5869-4604-9E51-F09CF9807B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E73C7DB-970B-4C75-B439-023C4530E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FC3A943-7721-4A16-AC2D-32585FE48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B59222B-E177-496D-89E6-997EB01D9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2693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E12D56-1E6E-4497-B2FE-900814148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3D511E4-5A0B-4955-899E-861C6BF2DD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7D0BB20-8AA0-4241-AD80-E042757197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0D53835-21FF-4073-AA17-019533159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B2CEC58-3E5C-42F8-9025-1DB3FDF69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AA5E412-D061-43D0-AD2A-00F2622EE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313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8FE2A60-3AAE-4126-A1E3-112CF0679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00B66DD-6230-4D97-AF61-E49B57ED1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5D589F2-4318-4833-BC69-DB084E0DF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68008-26B3-4661-86AE-F824C10B3677}" type="datetimeFigureOut">
              <a:rPr lang="zh-CN" altLang="en-US" smtClean="0"/>
              <a:t>2025/3/28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EFD63AC-AE03-42E1-91CB-293F04DBD6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B35C434-747B-4709-990D-65CEE2CD0C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521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jupyter.ihep.ac.cn/RjAl37oYTDmZoHdl4JbdQQ?vie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35E3F4-6A20-4275-AE29-91ADFA8360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CGEM DAQ Status and Plan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94F08C9-8D8B-4A43-BFAE-E46818560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/>
              <a:t>Tingxuan</a:t>
            </a:r>
            <a:r>
              <a:rPr lang="zh-CN" altLang="en-US" dirty="0"/>
              <a:t> </a:t>
            </a:r>
            <a:r>
              <a:rPr lang="en-US" altLang="zh-CN" dirty="0"/>
              <a:t>Zeng</a:t>
            </a:r>
          </a:p>
          <a:p>
            <a:r>
              <a:rPr lang="en-US" altLang="zh-CN" dirty="0"/>
              <a:t>2025-03-28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24761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:a16="http://schemas.microsoft.com/office/drawing/2014/main" id="{BDCFDC59-8C1B-4793-83F8-858CDD05C5F6}"/>
              </a:ext>
            </a:extLst>
          </p:cNvPr>
          <p:cNvSpPr txBox="1"/>
          <p:nvPr/>
        </p:nvSpPr>
        <p:spPr>
          <a:xfrm>
            <a:off x="556181" y="200766"/>
            <a:ext cx="81541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/>
              <a:t>More data check results with HV on</a:t>
            </a:r>
            <a:endParaRPr lang="zh-CN" altLang="en-US" sz="4000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F5DBA2C6-4FA3-4490-B381-BE3F4CC1E99F}"/>
              </a:ext>
            </a:extLst>
          </p:cNvPr>
          <p:cNvSpPr txBox="1"/>
          <p:nvPr/>
        </p:nvSpPr>
        <p:spPr>
          <a:xfrm>
            <a:off x="6700604" y="1187098"/>
            <a:ext cx="540827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/>
              <a:t>13 more cosmic runs with HV on yesterday and today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2000" dirty="0"/>
              <a:t>7 runs consistent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2000" dirty="0"/>
              <a:t>2 runs </a:t>
            </a:r>
            <a:r>
              <a:rPr lang="en-US" altLang="zh-CN" sz="2000" dirty="0" err="1"/>
              <a:t>cgem</a:t>
            </a:r>
            <a:r>
              <a:rPr lang="en-US" altLang="zh-CN" sz="2000" dirty="0"/>
              <a:t> no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2000" dirty="0"/>
              <a:t>4 runs not consistent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2000" dirty="0"/>
              <a:t>84722, 84728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2000" dirty="0"/>
              <a:t>84742 , 84744 BESs stop abnormally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/>
              <a:t>CGEM Data files had merged and uploaded to data </a:t>
            </a:r>
          </a:p>
          <a:p>
            <a:r>
              <a:rPr lang="en-US" altLang="zh-CN" sz="2000" dirty="0"/>
              <a:t>center.</a:t>
            </a:r>
          </a:p>
          <a:p>
            <a:endParaRPr lang="en-US" altLang="zh-CN" sz="2000" dirty="0"/>
          </a:p>
          <a:p>
            <a:r>
              <a:rPr lang="en-US" altLang="zh-CN" sz="2000" dirty="0"/>
              <a:t>Details:</a:t>
            </a:r>
          </a:p>
          <a:p>
            <a:r>
              <a:rPr lang="en-US" altLang="zh-CN" sz="2000" dirty="0">
                <a:hlinkClick r:id="rId3"/>
              </a:rPr>
              <a:t>BES3 and CGEM data taking logbook - </a:t>
            </a:r>
            <a:r>
              <a:rPr lang="en-US" altLang="zh-CN" sz="2000" dirty="0" err="1">
                <a:hlinkClick r:id="rId3"/>
              </a:rPr>
              <a:t>HedgeDoc</a:t>
            </a:r>
            <a:endParaRPr lang="en-US" altLang="zh-CN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CN" altLang="en-US" sz="2000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57EB0577-1288-4957-B25B-ED37CBBA50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126" y="1074270"/>
            <a:ext cx="6544889" cy="809467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000DE50B-5493-4CF2-9A16-927B3AE141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521" y="1802364"/>
            <a:ext cx="6526494" cy="4520851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B1BE7445-4D00-4E8D-A966-32A1AE229152}"/>
              </a:ext>
            </a:extLst>
          </p:cNvPr>
          <p:cNvSpPr/>
          <p:nvPr/>
        </p:nvSpPr>
        <p:spPr>
          <a:xfrm>
            <a:off x="83126" y="3429366"/>
            <a:ext cx="5951640" cy="126684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rgbClr val="C00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939847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57EB0577-1288-4957-B25B-ED37CBBA50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715" y="60118"/>
            <a:ext cx="6544889" cy="809467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C883ECE3-2C0A-4F2B-8167-F812139736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715" y="869585"/>
            <a:ext cx="6544889" cy="5725062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7920DF0E-6F73-43C6-B8A9-2B86B2653B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00604" y="3652059"/>
            <a:ext cx="5491396" cy="2869265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DE4AE4AA-7B7F-4BD5-9CCD-5AF6BF7415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7708" y="2993025"/>
            <a:ext cx="5484291" cy="659034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D35244C4-35A2-48D5-8AEF-FB632F8AF763}"/>
              </a:ext>
            </a:extLst>
          </p:cNvPr>
          <p:cNvSpPr/>
          <p:nvPr/>
        </p:nvSpPr>
        <p:spPr>
          <a:xfrm>
            <a:off x="7401371" y="3732116"/>
            <a:ext cx="3770933" cy="154369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rgbClr val="C00000"/>
                </a:solidFill>
              </a:ln>
              <a:noFill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149CE102-7AE4-44E5-987A-DD6DBCD841CD}"/>
              </a:ext>
            </a:extLst>
          </p:cNvPr>
          <p:cNvSpPr/>
          <p:nvPr/>
        </p:nvSpPr>
        <p:spPr>
          <a:xfrm>
            <a:off x="205320" y="717126"/>
            <a:ext cx="5951640" cy="126684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rgbClr val="C00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149513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98E0AA-F0E5-499A-89E4-3FE02F6B9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938" y="115744"/>
            <a:ext cx="10515600" cy="1325563"/>
          </a:xfrm>
        </p:spPr>
        <p:txBody>
          <a:bodyPr/>
          <a:lstStyle/>
          <a:p>
            <a:r>
              <a:rPr lang="en-US" altLang="zh-CN" dirty="0"/>
              <a:t>Communication tests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0FCCF6E8-BD99-48EA-BA1C-E1C6B713E232}"/>
              </a:ext>
            </a:extLst>
          </p:cNvPr>
          <p:cNvSpPr txBox="1"/>
          <p:nvPr/>
        </p:nvSpPr>
        <p:spPr>
          <a:xfrm>
            <a:off x="537558" y="1690688"/>
            <a:ext cx="51926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dirty="0"/>
              <a:t>Test more runs and fixed a bug 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dirty="0"/>
              <a:t> take 5 more runs with new BES3 version which communicates with CGEM, HV off.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dirty="0"/>
              <a:t>This 5 runs CGEM Trigger number is consistent with BES3</a:t>
            </a:r>
            <a:endParaRPr lang="zh-CN" altLang="en-US" dirty="0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7785EA5E-C2E1-4951-9657-B208BB583D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2285" y="595286"/>
            <a:ext cx="5672121" cy="659034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4C513B68-0985-45AA-AC5F-1336543DAE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938" y="3331459"/>
            <a:ext cx="5239320" cy="2102356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B719DE2C-85E4-4894-8664-19B8015826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2285" y="1254320"/>
            <a:ext cx="5672121" cy="424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349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9600</TotalTime>
  <Words>105</Words>
  <Application>Microsoft Office PowerPoint</Application>
  <PresentationFormat>宽屏</PresentationFormat>
  <Paragraphs>21</Paragraphs>
  <Slides>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等线</vt:lpstr>
      <vt:lpstr>等线 Light</vt:lpstr>
      <vt:lpstr>Arial</vt:lpstr>
      <vt:lpstr>Wingdings</vt:lpstr>
      <vt:lpstr>Office 主题​​</vt:lpstr>
      <vt:lpstr>CGEM DAQ Status and Plan</vt:lpstr>
      <vt:lpstr>PowerPoint 演示文稿</vt:lpstr>
      <vt:lpstr>PowerPoint 演示文稿</vt:lpstr>
      <vt:lpstr>Communication tests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zengtx</dc:creator>
  <cp:lastModifiedBy>lenovo</cp:lastModifiedBy>
  <cp:revision>341</cp:revision>
  <dcterms:created xsi:type="dcterms:W3CDTF">2025-02-21T15:15:20Z</dcterms:created>
  <dcterms:modified xsi:type="dcterms:W3CDTF">2025-03-28T09:46:48Z</dcterms:modified>
</cp:coreProperties>
</file>