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3" r:id="rId3"/>
  </p:sldMasterIdLst>
  <p:notesMasterIdLst>
    <p:notesMasterId r:id="rId5"/>
  </p:notesMasterIdLst>
  <p:handoutMasterIdLst>
    <p:handoutMasterId r:id="rId16"/>
  </p:handoutMasterIdLst>
  <p:sldIdLst>
    <p:sldId id="256" r:id="rId4"/>
    <p:sldId id="319" r:id="rId6"/>
    <p:sldId id="321" r:id="rId7"/>
    <p:sldId id="324" r:id="rId8"/>
    <p:sldId id="331" r:id="rId9"/>
    <p:sldId id="333" r:id="rId10"/>
    <p:sldId id="326" r:id="rId11"/>
    <p:sldId id="327" r:id="rId12"/>
    <p:sldId id="332" r:id="rId13"/>
    <p:sldId id="334" r:id="rId14"/>
    <p:sldId id="280" r:id="rId15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50" userDrawn="1">
          <p15:clr>
            <a:srgbClr val="A4A3A4"/>
          </p15:clr>
        </p15:guide>
        <p15:guide id="2" pos="2434" userDrawn="1">
          <p15:clr>
            <a:srgbClr val="A4A3A4"/>
          </p15:clr>
        </p15:guide>
        <p15:guide id="4" orient="horz" pos="211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26"/>
    <a:srgbClr val="01018B"/>
    <a:srgbClr val="03033F"/>
    <a:srgbClr val="000055"/>
    <a:srgbClr val="CF7331"/>
    <a:srgbClr val="F82020"/>
    <a:srgbClr val="F6F6F6"/>
    <a:srgbClr val="D9D9D9"/>
    <a:srgbClr val="C8DBFF"/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3" autoAdjust="0"/>
    <p:restoredTop sz="94643" autoAdjust="0"/>
  </p:normalViewPr>
  <p:slideViewPr>
    <p:cSldViewPr snapToGrid="0" showGuides="1">
      <p:cViewPr varScale="1">
        <p:scale>
          <a:sx n="90" d="100"/>
          <a:sy n="90" d="100"/>
        </p:scale>
        <p:origin x="86" y="91"/>
      </p:cViewPr>
      <p:guideLst>
        <p:guide pos="3850"/>
        <p:guide pos="2434"/>
        <p:guide orient="horz" pos="21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536"/>
    </p:cViewPr>
  </p:sorterViewPr>
  <p:notesViewPr>
    <p:cSldViewPr snapToGrid="0">
      <p:cViewPr varScale="1">
        <p:scale>
          <a:sx n="65" d="100"/>
          <a:sy n="65" d="100"/>
        </p:scale>
        <p:origin x="2093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0" Type="http://schemas.openxmlformats.org/officeDocument/2006/relationships/tags" Target="tags/tag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FD112-0CED-45F9-83CF-E12CD0876C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AFF9C-CAE3-49DD-A734-0E281207760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F1DD2-9A69-4A30-A20B-8ED9F9F614F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2EF1F-5AB9-4920-AF5B-E1DBE170874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E2EF1F-5AB9-4920-AF5B-E1DBE17087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4" Type="http://schemas.openxmlformats.org/officeDocument/2006/relationships/image" Target="../media/image12.png"/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5" Type="http://schemas.openxmlformats.org/officeDocument/2006/relationships/image" Target="../media/image3.png"/><Relationship Id="rId4" Type="http://schemas.openxmlformats.org/officeDocument/2006/relationships/image" Target="../media/image7.png"/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png"/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png"/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4" Type="http://schemas.openxmlformats.org/officeDocument/2006/relationships/image" Target="../media/image1.png"/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4" Type="http://schemas.openxmlformats.org/officeDocument/2006/relationships/image" Target="../media/image1.png"/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9.png"/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图片包含 建筑物&#10;&#10;自动生成的说明"/>
          <p:cNvPicPr>
            <a:picLocks noChangeAspect="1"/>
          </p:cNvPicPr>
          <p:nvPr userDrawn="1"/>
        </p:nvPicPr>
        <p:blipFill>
          <a:blip r:embed="rId2">
            <a:alphaModFix amt="1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417" y="2900149"/>
            <a:ext cx="12292835" cy="395785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13" y="275589"/>
            <a:ext cx="2169174" cy="713098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069561" y="2016174"/>
            <a:ext cx="10052879" cy="1060855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defRPr sz="5400" b="1">
                <a:solidFill>
                  <a:schemeClr val="tx2"/>
                </a:solidFill>
              </a:defRPr>
            </a:lvl1pPr>
          </a:lstStyle>
          <a:p>
            <a:r>
              <a:rPr lang="zh-CN" altLang="en-US" dirty="0"/>
              <a:t>单击此处编辑标题样式</a:t>
            </a:r>
            <a:endParaRPr lang="zh-CN" altLang="en-US" dirty="0"/>
          </a:p>
        </p:txBody>
      </p:sp>
      <p:sp>
        <p:nvSpPr>
          <p:cNvPr id="7" name="内容占位符 25"/>
          <p:cNvSpPr>
            <a:spLocks noGrp="1"/>
          </p:cNvSpPr>
          <p:nvPr>
            <p:ph sz="quarter" idx="10"/>
          </p:nvPr>
        </p:nvSpPr>
        <p:spPr>
          <a:xfrm>
            <a:off x="4644345" y="5196924"/>
            <a:ext cx="2903311" cy="45402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8" name="文本占位符 31"/>
          <p:cNvSpPr>
            <a:spLocks noGrp="1"/>
          </p:cNvSpPr>
          <p:nvPr>
            <p:ph type="body" sz="quarter" idx="11"/>
          </p:nvPr>
        </p:nvSpPr>
        <p:spPr>
          <a:xfrm>
            <a:off x="4034910" y="4407403"/>
            <a:ext cx="4122181" cy="59848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 rotWithShape="1">
          <a:blip r:embed="rId4" cstate="print"/>
          <a:srcRect l="74359" r="1346"/>
          <a:stretch>
            <a:fillRect/>
          </a:stretch>
        </p:blipFill>
        <p:spPr>
          <a:xfrm>
            <a:off x="8870172" y="356842"/>
            <a:ext cx="3002280" cy="411617"/>
          </a:xfrm>
          <a:prstGeom prst="rect">
            <a:avLst/>
          </a:prstGeom>
        </p:spPr>
      </p:pic>
      <p:grpSp>
        <p:nvGrpSpPr>
          <p:cNvPr id="10" name="组合 9"/>
          <p:cNvGrpSpPr/>
          <p:nvPr userDrawn="1"/>
        </p:nvGrpSpPr>
        <p:grpSpPr>
          <a:xfrm>
            <a:off x="2328587" y="6244170"/>
            <a:ext cx="7554800" cy="406590"/>
            <a:chOff x="2328587" y="6073254"/>
            <a:chExt cx="7554800" cy="406590"/>
          </a:xfrm>
        </p:grpSpPr>
        <p:pic>
          <p:nvPicPr>
            <p:cNvPr id="11" name="图片 10"/>
            <p:cNvPicPr>
              <a:picLocks noChangeAspect="1"/>
            </p:cNvPicPr>
            <p:nvPr userDrawn="1"/>
          </p:nvPicPr>
          <p:blipFill rotWithShape="1">
            <a:blip r:embed="rId5">
              <a:alphaModFix amt="50000"/>
            </a:blip>
            <a:srcRect t="9831" b="36385"/>
            <a:stretch>
              <a:fillRect/>
            </a:stretch>
          </p:blipFill>
          <p:spPr>
            <a:xfrm>
              <a:off x="3352562" y="6073254"/>
              <a:ext cx="5486876" cy="406590"/>
            </a:xfrm>
            <a:prstGeom prst="rect">
              <a:avLst/>
            </a:prstGeom>
          </p:spPr>
        </p:pic>
        <p:sp>
          <p:nvSpPr>
            <p:cNvPr id="12" name="椭圆 11"/>
            <p:cNvSpPr/>
            <p:nvPr userDrawn="1"/>
          </p:nvSpPr>
          <p:spPr>
            <a:xfrm>
              <a:off x="6051000" y="6259222"/>
              <a:ext cx="90000" cy="900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3" name="直接连接符 12"/>
            <p:cNvCxnSpPr/>
            <p:nvPr userDrawn="1"/>
          </p:nvCxnSpPr>
          <p:spPr>
            <a:xfrm>
              <a:off x="2328587" y="6316922"/>
              <a:ext cx="900000" cy="0"/>
            </a:xfrm>
            <a:prstGeom prst="line">
              <a:avLst/>
            </a:prstGeom>
            <a:ln w="127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 userDrawn="1"/>
          </p:nvCxnSpPr>
          <p:spPr>
            <a:xfrm>
              <a:off x="8983387" y="6316922"/>
              <a:ext cx="900000" cy="0"/>
            </a:xfrm>
            <a:prstGeom prst="line">
              <a:avLst/>
            </a:prstGeom>
            <a:ln w="127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直接连接符 15"/>
          <p:cNvCxnSpPr/>
          <p:nvPr userDrawn="1"/>
        </p:nvCxnSpPr>
        <p:spPr>
          <a:xfrm>
            <a:off x="2046000" y="3087988"/>
            <a:ext cx="8100000" cy="0"/>
          </a:xfrm>
          <a:prstGeom prst="line">
            <a:avLst/>
          </a:prstGeom>
          <a:ln>
            <a:gradFill>
              <a:gsLst>
                <a:gs pos="60000">
                  <a:schemeClr val="tx2"/>
                </a:gs>
                <a:gs pos="100000">
                  <a:schemeClr val="accent4"/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章节过渡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图片包含 建筑物, 圆屋顶, 地板&#10;&#10;描述已自动生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sp>
        <p:nvSpPr>
          <p:cNvPr id="42" name="矩形 41"/>
          <p:cNvSpPr/>
          <p:nvPr/>
        </p:nvSpPr>
        <p:spPr>
          <a:xfrm rot="16200000">
            <a:off x="6051000" y="-2616750"/>
            <a:ext cx="90000" cy="12192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图片占位符 33"/>
          <p:cNvSpPr>
            <a:spLocks noGrp="1"/>
          </p:cNvSpPr>
          <p:nvPr>
            <p:ph type="pic" sz="quarter" idx="10"/>
          </p:nvPr>
        </p:nvSpPr>
        <p:spPr>
          <a:xfrm>
            <a:off x="0" y="-19050"/>
            <a:ext cx="12192000" cy="3442348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单击图标添加图片</a:t>
            </a:r>
            <a:endParaRPr lang="zh-CN" altLang="en-US" dirty="0"/>
          </a:p>
        </p:txBody>
      </p:sp>
      <p:sp>
        <p:nvSpPr>
          <p:cNvPr id="14" name="标题 13"/>
          <p:cNvSpPr>
            <a:spLocks noGrp="1"/>
          </p:cNvSpPr>
          <p:nvPr>
            <p:ph type="title"/>
          </p:nvPr>
        </p:nvSpPr>
        <p:spPr>
          <a:xfrm>
            <a:off x="4654075" y="3047028"/>
            <a:ext cx="6489700" cy="775349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algn="ctr"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pic>
        <p:nvPicPr>
          <p:cNvPr id="35" name="图片 34"/>
          <p:cNvPicPr>
            <a:picLocks noChangeAspect="1"/>
          </p:cNvPicPr>
          <p:nvPr/>
        </p:nvPicPr>
        <p:blipFill rotWithShape="1">
          <a:blip r:embed="rId3" cstate="print"/>
          <a:srcRect r="1346"/>
          <a:stretch>
            <a:fillRect/>
          </a:stretch>
        </p:blipFill>
        <p:spPr>
          <a:xfrm>
            <a:off x="516" y="6041797"/>
            <a:ext cx="12166903" cy="411617"/>
          </a:xfrm>
          <a:prstGeom prst="rect">
            <a:avLst/>
          </a:prstGeom>
        </p:spPr>
      </p:pic>
      <p:sp>
        <p:nvSpPr>
          <p:cNvPr id="39" name="文本占位符 38"/>
          <p:cNvSpPr>
            <a:spLocks noGrp="1"/>
          </p:cNvSpPr>
          <p:nvPr>
            <p:ph type="body" sz="quarter" idx="11"/>
          </p:nvPr>
        </p:nvSpPr>
        <p:spPr>
          <a:xfrm>
            <a:off x="4654075" y="4054685"/>
            <a:ext cx="6489700" cy="1534265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30000"/>
              </a:lnSpc>
              <a:buNone/>
              <a:defRPr sz="2200">
                <a:solidFill>
                  <a:schemeClr val="accent2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 spd="med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章节过渡页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图片包含 建筑物, 圆屋顶, 地板&#10;&#10;描述已自动生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sp>
        <p:nvSpPr>
          <p:cNvPr id="42" name="矩形 41"/>
          <p:cNvSpPr/>
          <p:nvPr/>
        </p:nvSpPr>
        <p:spPr>
          <a:xfrm rot="10800000">
            <a:off x="5885901" y="-45000"/>
            <a:ext cx="90000" cy="694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图片占位符 33"/>
          <p:cNvSpPr>
            <a:spLocks noGrp="1"/>
          </p:cNvSpPr>
          <p:nvPr>
            <p:ph type="pic" sz="quarter" idx="10"/>
          </p:nvPr>
        </p:nvSpPr>
        <p:spPr>
          <a:xfrm>
            <a:off x="0" y="-19050"/>
            <a:ext cx="5842000" cy="68770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单击图标添加图片</a:t>
            </a:r>
            <a:endParaRPr lang="zh-CN" altLang="en-US" dirty="0"/>
          </a:p>
        </p:txBody>
      </p:sp>
      <p:sp>
        <p:nvSpPr>
          <p:cNvPr id="14" name="标题 13"/>
          <p:cNvSpPr>
            <a:spLocks noGrp="1"/>
          </p:cNvSpPr>
          <p:nvPr>
            <p:ph type="title"/>
          </p:nvPr>
        </p:nvSpPr>
        <p:spPr>
          <a:xfrm>
            <a:off x="6238874" y="3047028"/>
            <a:ext cx="5648325" cy="775349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algn="ctr"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9" name="文本占位符 38"/>
          <p:cNvSpPr>
            <a:spLocks noGrp="1"/>
          </p:cNvSpPr>
          <p:nvPr>
            <p:ph type="body" sz="quarter" idx="11"/>
          </p:nvPr>
        </p:nvSpPr>
        <p:spPr>
          <a:xfrm>
            <a:off x="6238874" y="4054685"/>
            <a:ext cx="5648325" cy="1534265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30000"/>
              </a:lnSpc>
              <a:buNone/>
              <a:defRPr sz="2200">
                <a:solidFill>
                  <a:schemeClr val="accent2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 cstate="print"/>
          <a:srcRect l="49487" r="1345"/>
          <a:stretch>
            <a:fillRect/>
          </a:stretch>
        </p:blipFill>
        <p:spPr>
          <a:xfrm>
            <a:off x="6238430" y="6041797"/>
            <a:ext cx="5920443" cy="411617"/>
          </a:xfrm>
          <a:prstGeom prst="rect">
            <a:avLst/>
          </a:prstGeom>
        </p:spPr>
      </p:pic>
    </p:spTree>
  </p:cSld>
  <p:clrMapOvr>
    <a:masterClrMapping/>
  </p:clrMapOvr>
  <p:transition spd="med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 descr="图片包含 建筑物, 圆屋顶, 地板&#10;&#10;描述已自动生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3781C-E1F6-4315-A39D-61273F2E0596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print"/>
          <a:srcRect r="1346"/>
          <a:stretch>
            <a:fillRect/>
          </a:stretch>
        </p:blipFill>
        <p:spPr>
          <a:xfrm>
            <a:off x="516" y="6041797"/>
            <a:ext cx="12166903" cy="411617"/>
          </a:xfrm>
          <a:prstGeom prst="rect">
            <a:avLst/>
          </a:prstGeom>
        </p:spPr>
      </p:pic>
      <p:sp>
        <p:nvSpPr>
          <p:cNvPr id="9" name="文本占位符 31"/>
          <p:cNvSpPr>
            <a:spLocks noGrp="1"/>
          </p:cNvSpPr>
          <p:nvPr>
            <p:ph type="body" sz="quarter" idx="12"/>
          </p:nvPr>
        </p:nvSpPr>
        <p:spPr>
          <a:xfrm>
            <a:off x="319056" y="6438900"/>
            <a:ext cx="4151344" cy="4191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lnSpc>
                <a:spcPct val="100000"/>
              </a:lnSpc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0" name="文本占位符 31"/>
          <p:cNvSpPr>
            <a:spLocks noGrp="1"/>
          </p:cNvSpPr>
          <p:nvPr>
            <p:ph type="body" sz="quarter" idx="13"/>
          </p:nvPr>
        </p:nvSpPr>
        <p:spPr>
          <a:xfrm>
            <a:off x="4788940" y="6438900"/>
            <a:ext cx="4151344" cy="4191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lnSpc>
                <a:spcPct val="100000"/>
              </a:lnSpc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9" name="平行四边形 18"/>
          <p:cNvSpPr/>
          <p:nvPr/>
        </p:nvSpPr>
        <p:spPr>
          <a:xfrm>
            <a:off x="0" y="1"/>
            <a:ext cx="12191483" cy="685800"/>
          </a:xfrm>
          <a:prstGeom prst="parallelogram">
            <a:avLst>
              <a:gd name="adj" fmla="val 4305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20" name="图片 19" descr="图片包含 户外, 标牌, 黑色&#10;&#10;自动生成的说明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56" y="73482"/>
            <a:ext cx="538838" cy="538838"/>
          </a:xfrm>
          <a:prstGeom prst="rect">
            <a:avLst/>
          </a:prstGeom>
        </p:spPr>
      </p:pic>
      <p:sp>
        <p:nvSpPr>
          <p:cNvPr id="21" name="文本占位符 31"/>
          <p:cNvSpPr>
            <a:spLocks noGrp="1"/>
          </p:cNvSpPr>
          <p:nvPr>
            <p:ph type="body" sz="quarter" idx="14"/>
          </p:nvPr>
        </p:nvSpPr>
        <p:spPr>
          <a:xfrm>
            <a:off x="1075351" y="43657"/>
            <a:ext cx="7081677" cy="598488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1" name="平行四边形 10"/>
          <p:cNvSpPr/>
          <p:nvPr/>
        </p:nvSpPr>
        <p:spPr>
          <a:xfrm>
            <a:off x="11428834" y="119857"/>
            <a:ext cx="473565" cy="242093"/>
          </a:xfrm>
          <a:prstGeom prst="parallelogram">
            <a:avLst>
              <a:gd name="adj" fmla="val 4444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" name="平行四边形 11"/>
          <p:cNvSpPr/>
          <p:nvPr/>
        </p:nvSpPr>
        <p:spPr>
          <a:xfrm>
            <a:off x="11016782" y="322602"/>
            <a:ext cx="473565" cy="242093"/>
          </a:xfrm>
          <a:prstGeom prst="parallelogram">
            <a:avLst>
              <a:gd name="adj" fmla="val 4444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ransition spd="med"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(标题导航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 descr="图片包含 建筑物, 圆屋顶, 地板&#10;&#10;描述已自动生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3781C-E1F6-4315-A39D-61273F2E0596}" type="slidenum">
              <a:rPr lang="zh-CN" altLang="en-US" smtClean="0"/>
            </a:fld>
            <a:endParaRPr lang="zh-CN" altLang="en-US" dirty="0"/>
          </a:p>
        </p:txBody>
      </p:sp>
      <p:sp>
        <p:nvSpPr>
          <p:cNvPr id="9" name="文本占位符 31"/>
          <p:cNvSpPr>
            <a:spLocks noGrp="1"/>
          </p:cNvSpPr>
          <p:nvPr>
            <p:ph type="body" sz="quarter" idx="12"/>
          </p:nvPr>
        </p:nvSpPr>
        <p:spPr>
          <a:xfrm>
            <a:off x="319056" y="6438900"/>
            <a:ext cx="4151344" cy="4191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lnSpc>
                <a:spcPct val="100000"/>
              </a:lnSpc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0" name="文本占位符 31"/>
          <p:cNvSpPr>
            <a:spLocks noGrp="1"/>
          </p:cNvSpPr>
          <p:nvPr>
            <p:ph type="body" sz="quarter" idx="13"/>
          </p:nvPr>
        </p:nvSpPr>
        <p:spPr>
          <a:xfrm>
            <a:off x="4788940" y="6438900"/>
            <a:ext cx="4151344" cy="4191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lnSpc>
                <a:spcPct val="100000"/>
              </a:lnSpc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9" name="平行四边形 18"/>
          <p:cNvSpPr/>
          <p:nvPr/>
        </p:nvSpPr>
        <p:spPr>
          <a:xfrm>
            <a:off x="0" y="1"/>
            <a:ext cx="12191483" cy="685800"/>
          </a:xfrm>
          <a:prstGeom prst="parallelogram">
            <a:avLst>
              <a:gd name="adj" fmla="val 4305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20" name="图片 19" descr="图片包含 户外, 标牌, 黑色&#10;&#10;自动生成的说明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56" y="73482"/>
            <a:ext cx="538838" cy="538838"/>
          </a:xfrm>
          <a:prstGeom prst="rect">
            <a:avLst/>
          </a:prstGeom>
        </p:spPr>
      </p:pic>
      <p:sp>
        <p:nvSpPr>
          <p:cNvPr id="11" name="平行四边形 10"/>
          <p:cNvSpPr/>
          <p:nvPr/>
        </p:nvSpPr>
        <p:spPr>
          <a:xfrm>
            <a:off x="995330" y="105510"/>
            <a:ext cx="1957419" cy="512879"/>
          </a:xfrm>
          <a:prstGeom prst="parallelogram">
            <a:avLst>
              <a:gd name="adj" fmla="val 43056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solidFill>
                  <a:schemeClr val="accent1"/>
                </a:solidFill>
              </a:rPr>
              <a:t>标题一</a:t>
            </a:r>
            <a:endParaRPr lang="zh-CN" altLang="en-US" sz="2400" b="1" dirty="0">
              <a:solidFill>
                <a:schemeClr val="accent1"/>
              </a:solidFill>
            </a:endParaRPr>
          </a:p>
        </p:txBody>
      </p:sp>
      <p:sp>
        <p:nvSpPr>
          <p:cNvPr id="12" name="平行四边形 11"/>
          <p:cNvSpPr/>
          <p:nvPr/>
        </p:nvSpPr>
        <p:spPr>
          <a:xfrm>
            <a:off x="2831521" y="105510"/>
            <a:ext cx="1957419" cy="512879"/>
          </a:xfrm>
          <a:prstGeom prst="parallelogram">
            <a:avLst>
              <a:gd name="adj" fmla="val 43056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标题二</a:t>
            </a:r>
            <a:endParaRPr lang="zh-CN" altLang="en-US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平行四边形 14"/>
          <p:cNvSpPr/>
          <p:nvPr/>
        </p:nvSpPr>
        <p:spPr>
          <a:xfrm>
            <a:off x="4645215" y="105510"/>
            <a:ext cx="1957419" cy="512879"/>
          </a:xfrm>
          <a:prstGeom prst="parallelogram">
            <a:avLst>
              <a:gd name="adj" fmla="val 43056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zh-CN" alt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标题三</a:t>
            </a:r>
            <a:endParaRPr lang="zh-CN" altLang="en-US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平行四边形 15"/>
          <p:cNvSpPr/>
          <p:nvPr/>
        </p:nvSpPr>
        <p:spPr>
          <a:xfrm>
            <a:off x="6481406" y="105510"/>
            <a:ext cx="1957419" cy="512879"/>
          </a:xfrm>
          <a:prstGeom prst="parallelogram">
            <a:avLst>
              <a:gd name="adj" fmla="val 43056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zh-CN" alt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标题四</a:t>
            </a:r>
            <a:endParaRPr lang="zh-CN" altLang="en-US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平行四边形 16"/>
          <p:cNvSpPr/>
          <p:nvPr/>
        </p:nvSpPr>
        <p:spPr>
          <a:xfrm>
            <a:off x="8295100" y="105510"/>
            <a:ext cx="1957419" cy="512879"/>
          </a:xfrm>
          <a:prstGeom prst="parallelogram">
            <a:avLst>
              <a:gd name="adj" fmla="val 43056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zh-CN" alt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标题五</a:t>
            </a:r>
            <a:endParaRPr lang="zh-CN" altLang="en-US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 rotWithShape="1">
          <a:blip r:embed="rId4" cstate="print"/>
          <a:srcRect r="1346"/>
          <a:stretch>
            <a:fillRect/>
          </a:stretch>
        </p:blipFill>
        <p:spPr>
          <a:xfrm>
            <a:off x="516" y="6041797"/>
            <a:ext cx="12166903" cy="411617"/>
          </a:xfrm>
          <a:prstGeom prst="rect">
            <a:avLst/>
          </a:prstGeom>
        </p:spPr>
      </p:pic>
      <p:sp>
        <p:nvSpPr>
          <p:cNvPr id="21" name="平行四边形 20"/>
          <p:cNvSpPr/>
          <p:nvPr/>
        </p:nvSpPr>
        <p:spPr>
          <a:xfrm>
            <a:off x="11428834" y="119857"/>
            <a:ext cx="473565" cy="242093"/>
          </a:xfrm>
          <a:prstGeom prst="parallelogram">
            <a:avLst>
              <a:gd name="adj" fmla="val 4444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" name="平行四边形 21"/>
          <p:cNvSpPr/>
          <p:nvPr/>
        </p:nvSpPr>
        <p:spPr>
          <a:xfrm>
            <a:off x="11016782" y="322602"/>
            <a:ext cx="473565" cy="242093"/>
          </a:xfrm>
          <a:prstGeom prst="parallelogram">
            <a:avLst>
              <a:gd name="adj" fmla="val 4444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ransition spd="med"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 descr="图片包含 建筑物, 圆屋顶, 地板&#10;&#10;描述已自动生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sp>
        <p:nvSpPr>
          <p:cNvPr id="18" name="平行四边形 17"/>
          <p:cNvSpPr/>
          <p:nvPr/>
        </p:nvSpPr>
        <p:spPr>
          <a:xfrm>
            <a:off x="0" y="1"/>
            <a:ext cx="12191483" cy="685800"/>
          </a:xfrm>
          <a:prstGeom prst="parallelogram">
            <a:avLst>
              <a:gd name="adj" fmla="val 4444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3781C-E1F6-4315-A39D-61273F2E0596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7" name="图片 6" descr="图片包含 户外, 标牌, 黑色&#10;&#10;自动生成的说明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56" y="73482"/>
            <a:ext cx="538838" cy="538838"/>
          </a:xfrm>
          <a:prstGeom prst="rect">
            <a:avLst/>
          </a:prstGeom>
        </p:spPr>
      </p:pic>
      <p:sp>
        <p:nvSpPr>
          <p:cNvPr id="8" name="文本占位符 31"/>
          <p:cNvSpPr>
            <a:spLocks noGrp="1"/>
          </p:cNvSpPr>
          <p:nvPr>
            <p:ph type="body" sz="quarter" idx="11"/>
          </p:nvPr>
        </p:nvSpPr>
        <p:spPr>
          <a:xfrm>
            <a:off x="1075351" y="43657"/>
            <a:ext cx="7081677" cy="598488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9" name="文本占位符 31"/>
          <p:cNvSpPr>
            <a:spLocks noGrp="1"/>
          </p:cNvSpPr>
          <p:nvPr>
            <p:ph type="body" sz="quarter" idx="12"/>
          </p:nvPr>
        </p:nvSpPr>
        <p:spPr>
          <a:xfrm>
            <a:off x="319056" y="6438900"/>
            <a:ext cx="4151344" cy="4191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lnSpc>
                <a:spcPct val="100000"/>
              </a:lnSpc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0" name="文本占位符 31"/>
          <p:cNvSpPr>
            <a:spLocks noGrp="1"/>
          </p:cNvSpPr>
          <p:nvPr>
            <p:ph type="body" sz="quarter" idx="13"/>
          </p:nvPr>
        </p:nvSpPr>
        <p:spPr>
          <a:xfrm>
            <a:off x="4788940" y="6438900"/>
            <a:ext cx="4151344" cy="4191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lnSpc>
                <a:spcPct val="100000"/>
              </a:lnSpc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4"/>
          </p:nvPr>
        </p:nvSpPr>
        <p:spPr>
          <a:xfrm>
            <a:off x="319056" y="766710"/>
            <a:ext cx="11568144" cy="4765791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30000"/>
              </a:lnSpc>
              <a:buFontTx/>
              <a:buBlip>
                <a:blip r:embed="rId4"/>
              </a:buBlip>
              <a:defRPr sz="2000">
                <a:solidFill>
                  <a:schemeClr val="accent2"/>
                </a:solidFill>
              </a:defRPr>
            </a:lvl1pPr>
            <a:lvl2pPr>
              <a:lnSpc>
                <a:spcPct val="130000"/>
              </a:lnSpc>
              <a:defRPr sz="2000">
                <a:solidFill>
                  <a:schemeClr val="accent2"/>
                </a:solidFill>
              </a:defRPr>
            </a:lvl2pPr>
            <a:lvl3pPr>
              <a:lnSpc>
                <a:spcPct val="130000"/>
              </a:lnSpc>
              <a:defRPr sz="1800">
                <a:solidFill>
                  <a:schemeClr val="accent2"/>
                </a:solidFill>
              </a:defRPr>
            </a:lvl3pPr>
            <a:lvl4pPr>
              <a:lnSpc>
                <a:spcPct val="130000"/>
              </a:lnSpc>
              <a:defRPr sz="1600">
                <a:solidFill>
                  <a:schemeClr val="accent2"/>
                </a:solidFill>
              </a:defRPr>
            </a:lvl4pPr>
            <a:lvl5pPr>
              <a:lnSpc>
                <a:spcPct val="130000"/>
              </a:lnSpc>
              <a:defRPr sz="1600">
                <a:solidFill>
                  <a:schemeClr val="accent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21" name="平行四边形 20"/>
          <p:cNvSpPr/>
          <p:nvPr/>
        </p:nvSpPr>
        <p:spPr>
          <a:xfrm>
            <a:off x="11428834" y="119857"/>
            <a:ext cx="473565" cy="242093"/>
          </a:xfrm>
          <a:prstGeom prst="parallelogram">
            <a:avLst>
              <a:gd name="adj" fmla="val 4444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" name="平行四边形 21"/>
          <p:cNvSpPr/>
          <p:nvPr/>
        </p:nvSpPr>
        <p:spPr>
          <a:xfrm>
            <a:off x="11016782" y="322602"/>
            <a:ext cx="473565" cy="242093"/>
          </a:xfrm>
          <a:prstGeom prst="parallelogram">
            <a:avLst>
              <a:gd name="adj" fmla="val 4444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5" cstate="print"/>
          <a:srcRect r="1346"/>
          <a:stretch>
            <a:fillRect/>
          </a:stretch>
        </p:blipFill>
        <p:spPr>
          <a:xfrm>
            <a:off x="516" y="6041797"/>
            <a:ext cx="12166903" cy="411617"/>
          </a:xfrm>
          <a:prstGeom prst="rect">
            <a:avLst/>
          </a:prstGeom>
        </p:spPr>
      </p:pic>
    </p:spTree>
  </p:cSld>
  <p:clrMapOvr>
    <a:masterClrMapping/>
  </p:clrMapOvr>
  <p:transition spd="med">
    <p:pu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封底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 descr="图片包含 建筑物&#10;&#10;自动生成的说明"/>
          <p:cNvPicPr>
            <a:picLocks noChangeAspect="1"/>
          </p:cNvPicPr>
          <p:nvPr/>
        </p:nvPicPr>
        <p:blipFill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417" y="2900149"/>
            <a:ext cx="12292835" cy="3957851"/>
          </a:xfrm>
          <a:prstGeom prst="rect">
            <a:avLst/>
          </a:prstGeom>
        </p:spPr>
      </p:pic>
      <p:cxnSp>
        <p:nvCxnSpPr>
          <p:cNvPr id="13" name="直接连接符 12"/>
          <p:cNvCxnSpPr/>
          <p:nvPr/>
        </p:nvCxnSpPr>
        <p:spPr>
          <a:xfrm>
            <a:off x="304800" y="3429000"/>
            <a:ext cx="219751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9689690" y="3429000"/>
            <a:ext cx="219751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图片 18" descr="图片包含 户外, 标牌, 黑色&#10;&#10;自动生成的说明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828" y="853340"/>
            <a:ext cx="1656344" cy="1656344"/>
          </a:xfrm>
          <a:prstGeom prst="rect">
            <a:avLst/>
          </a:prstGeom>
        </p:spPr>
      </p:pic>
      <p:sp>
        <p:nvSpPr>
          <p:cNvPr id="20" name="文本占位符 31"/>
          <p:cNvSpPr>
            <a:spLocks noGrp="1"/>
          </p:cNvSpPr>
          <p:nvPr>
            <p:ph type="body" sz="quarter" idx="11"/>
          </p:nvPr>
        </p:nvSpPr>
        <p:spPr>
          <a:xfrm>
            <a:off x="2555162" y="3129756"/>
            <a:ext cx="7081677" cy="59848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6000" b="1" spc="6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4">
            <a:alphaModFix amt="20000"/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t="9831" b="36385"/>
          <a:stretch>
            <a:fillRect/>
          </a:stretch>
        </p:blipFill>
        <p:spPr>
          <a:xfrm>
            <a:off x="3352562" y="6146610"/>
            <a:ext cx="5486876" cy="406590"/>
          </a:xfrm>
          <a:prstGeom prst="rect">
            <a:avLst/>
          </a:prstGeom>
        </p:spPr>
      </p:pic>
    </p:spTree>
  </p:cSld>
  <p:clrMapOvr>
    <a:masterClrMapping/>
  </p:clrMapOvr>
  <p:transition spd="med"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封底-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图片包含 建筑物&#10;&#10;自动生成的说明"/>
          <p:cNvPicPr>
            <a:picLocks noChangeAspect="1"/>
          </p:cNvPicPr>
          <p:nvPr/>
        </p:nvPicPr>
        <p:blipFill>
          <a:blip r:embed="rId2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417" y="2900149"/>
            <a:ext cx="12292835" cy="3957851"/>
          </a:xfrm>
          <a:prstGeom prst="rect">
            <a:avLst/>
          </a:prstGeom>
        </p:spPr>
      </p:pic>
      <p:cxnSp>
        <p:nvCxnSpPr>
          <p:cNvPr id="13" name="直接连接符 12"/>
          <p:cNvCxnSpPr/>
          <p:nvPr/>
        </p:nvCxnSpPr>
        <p:spPr>
          <a:xfrm>
            <a:off x="7322504" y="1488254"/>
            <a:ext cx="219751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7322504" y="4146847"/>
            <a:ext cx="219751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占位符 31"/>
          <p:cNvSpPr>
            <a:spLocks noGrp="1"/>
          </p:cNvSpPr>
          <p:nvPr>
            <p:ph type="body" sz="quarter" idx="11"/>
          </p:nvPr>
        </p:nvSpPr>
        <p:spPr>
          <a:xfrm>
            <a:off x="5033473" y="2496180"/>
            <a:ext cx="7081677" cy="59848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6000" b="1" spc="6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001" y="1860735"/>
            <a:ext cx="2858911" cy="2332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4">
            <a:alphaModFix amt="20000"/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t="9831" b="36385"/>
          <a:stretch>
            <a:fillRect/>
          </a:stretch>
        </p:blipFill>
        <p:spPr>
          <a:xfrm>
            <a:off x="3352562" y="6146610"/>
            <a:ext cx="5486876" cy="406590"/>
          </a:xfrm>
          <a:prstGeom prst="rect">
            <a:avLst/>
          </a:prstGeom>
        </p:spPr>
      </p:pic>
    </p:spTree>
  </p:cSld>
  <p:clrMapOvr>
    <a:masterClrMapping/>
  </p:clrMapOvr>
  <p:transition spd="med"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封底-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离页连接符 1"/>
          <p:cNvSpPr/>
          <p:nvPr/>
        </p:nvSpPr>
        <p:spPr>
          <a:xfrm>
            <a:off x="3419386" y="0"/>
            <a:ext cx="5353229" cy="5219695"/>
          </a:xfrm>
          <a:prstGeom prst="flowChartOffpage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占位符 31"/>
          <p:cNvSpPr>
            <a:spLocks noGrp="1"/>
          </p:cNvSpPr>
          <p:nvPr>
            <p:ph type="body" sz="quarter" idx="11"/>
          </p:nvPr>
        </p:nvSpPr>
        <p:spPr>
          <a:xfrm>
            <a:off x="2952571" y="2609847"/>
            <a:ext cx="6286859" cy="59848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5400" b="1" spc="600"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t="9831" b="36385"/>
          <a:stretch>
            <a:fillRect/>
          </a:stretch>
        </p:blipFill>
        <p:spPr>
          <a:xfrm>
            <a:off x="3352562" y="6146610"/>
            <a:ext cx="5486876" cy="40659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410" y="188997"/>
            <a:ext cx="3019180" cy="2116050"/>
          </a:xfrm>
          <a:prstGeom prst="rect">
            <a:avLst/>
          </a:prstGeom>
        </p:spPr>
      </p:pic>
      <p:sp>
        <p:nvSpPr>
          <p:cNvPr id="18" name="任意多边形: 形状 17"/>
          <p:cNvSpPr/>
          <p:nvPr/>
        </p:nvSpPr>
        <p:spPr>
          <a:xfrm>
            <a:off x="3419386" y="4393629"/>
            <a:ext cx="5353229" cy="1461642"/>
          </a:xfrm>
          <a:custGeom>
            <a:avLst/>
            <a:gdLst>
              <a:gd name="connsiteX0" fmla="*/ 0 w 5353229"/>
              <a:gd name="connsiteY0" fmla="*/ 0 h 1461642"/>
              <a:gd name="connsiteX1" fmla="*/ 2676615 w 5353229"/>
              <a:gd name="connsiteY1" fmla="*/ 1043939 h 1461642"/>
              <a:gd name="connsiteX2" fmla="*/ 5353229 w 5353229"/>
              <a:gd name="connsiteY2" fmla="*/ 0 h 1461642"/>
              <a:gd name="connsiteX3" fmla="*/ 5353229 w 5353229"/>
              <a:gd name="connsiteY3" fmla="*/ 417703 h 1461642"/>
              <a:gd name="connsiteX4" fmla="*/ 2676615 w 5353229"/>
              <a:gd name="connsiteY4" fmla="*/ 1461642 h 1461642"/>
              <a:gd name="connsiteX5" fmla="*/ 0 w 5353229"/>
              <a:gd name="connsiteY5" fmla="*/ 417703 h 1461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53229" h="1461642">
                <a:moveTo>
                  <a:pt x="0" y="0"/>
                </a:moveTo>
                <a:lnTo>
                  <a:pt x="2676615" y="1043939"/>
                </a:lnTo>
                <a:lnTo>
                  <a:pt x="5353229" y="0"/>
                </a:lnTo>
                <a:lnTo>
                  <a:pt x="5353229" y="417703"/>
                </a:lnTo>
                <a:lnTo>
                  <a:pt x="2676615" y="1461642"/>
                </a:lnTo>
                <a:lnTo>
                  <a:pt x="0" y="41770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9" name="图片 8" descr="图片包含 建筑物&#10;&#10;自动生成的说明"/>
          <p:cNvPicPr>
            <a:picLocks noChangeAspect="1"/>
          </p:cNvPicPr>
          <p:nvPr/>
        </p:nvPicPr>
        <p:blipFill>
          <a:blip r:embed="rId4">
            <a:alphaModFix amt="2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417" y="2900149"/>
            <a:ext cx="12292835" cy="3957851"/>
          </a:xfrm>
          <a:prstGeom prst="rect">
            <a:avLst/>
          </a:prstGeom>
        </p:spPr>
      </p:pic>
    </p:spTree>
  </p:cSld>
  <p:clrMapOvr>
    <a:masterClrMapping/>
  </p:clrMapOvr>
  <p:transition spd="med">
    <p:pu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3781C-E1F6-4315-A39D-61273F2E0596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transition spd="med">
    <p:pu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（lowpoly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图片包含 建筑物, 圆屋顶, 地板&#10;&#10;描述已自动生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3781C-E1F6-4315-A39D-61273F2E0596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transition spd="med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版式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sz="quarter" idx="10" hasCustomPrompt="1"/>
          </p:nvPr>
        </p:nvSpPr>
        <p:spPr>
          <a:xfrm>
            <a:off x="381368" y="1142440"/>
            <a:ext cx="11429264" cy="499145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20000"/>
              </a:lnSpc>
              <a:defRPr sz="2500">
                <a:solidFill>
                  <a:schemeClr val="accent2"/>
                </a:solidFill>
              </a:defRPr>
            </a:lvl1pPr>
            <a:lvl2pPr>
              <a:lnSpc>
                <a:spcPct val="120000"/>
              </a:lnSpc>
              <a:defRPr sz="2115">
                <a:solidFill>
                  <a:schemeClr val="accent2"/>
                </a:solidFill>
              </a:defRPr>
            </a:lvl2pPr>
            <a:lvl3pPr>
              <a:lnSpc>
                <a:spcPct val="120000"/>
              </a:lnSpc>
              <a:defRPr sz="1905">
                <a:solidFill>
                  <a:schemeClr val="accent2"/>
                </a:solidFill>
              </a:defRPr>
            </a:lvl3pPr>
            <a:lvl4pPr>
              <a:lnSpc>
                <a:spcPct val="120000"/>
              </a:lnSpc>
              <a:defRPr sz="1695">
                <a:solidFill>
                  <a:schemeClr val="accent2"/>
                </a:solidFill>
              </a:defRPr>
            </a:lvl4pPr>
            <a:lvl5pPr>
              <a:lnSpc>
                <a:spcPct val="120000"/>
              </a:lnSpc>
              <a:defRPr sz="1695">
                <a:solidFill>
                  <a:schemeClr val="accent2"/>
                </a:solidFill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 cstate="print"/>
          <a:srcRect r="1346"/>
          <a:stretch>
            <a:fillRect/>
          </a:stretch>
        </p:blipFill>
        <p:spPr>
          <a:xfrm>
            <a:off x="516" y="6149854"/>
            <a:ext cx="12191484" cy="411617"/>
          </a:xfrm>
          <a:prstGeom prst="rect">
            <a:avLst/>
          </a:prstGeom>
        </p:spPr>
      </p:pic>
      <p:pic>
        <p:nvPicPr>
          <p:cNvPr id="13" name="图片 12" descr="文本&#10;&#10;中度可信度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3162" y="263409"/>
            <a:ext cx="2305463" cy="757902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-1" y="311884"/>
            <a:ext cx="360363" cy="560759"/>
          </a:xfrm>
          <a:prstGeom prst="rect">
            <a:avLst/>
          </a:prstGeom>
          <a:gradFill>
            <a:gsLst>
              <a:gs pos="100000">
                <a:schemeClr val="accent4"/>
              </a:gs>
              <a:gs pos="62000">
                <a:schemeClr val="tx2"/>
              </a:gs>
            </a:gsLst>
            <a:lin ang="27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just"/>
            <a:endParaRPr lang="zh-CN" altLang="en-US" dirty="0">
              <a:solidFill>
                <a:schemeClr val="tx2"/>
              </a:solidFill>
            </a:endParaRPr>
          </a:p>
        </p:txBody>
      </p:sp>
      <p:sp>
        <p:nvSpPr>
          <p:cNvPr id="9" name="日期占位符 1"/>
          <p:cNvSpPr>
            <a:spLocks noGrp="1"/>
          </p:cNvSpPr>
          <p:nvPr>
            <p:ph type="dt" sz="half" idx="11"/>
          </p:nvPr>
        </p:nvSpPr>
        <p:spPr>
          <a:xfrm>
            <a:off x="838200" y="630326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E07F3E2-AD0D-4407-8A1D-78BE05F2B39A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10" name="页脚占位符 2"/>
          <p:cNvSpPr>
            <a:spLocks noGrp="1"/>
          </p:cNvSpPr>
          <p:nvPr>
            <p:ph type="ftr" sz="quarter" idx="12"/>
          </p:nvPr>
        </p:nvSpPr>
        <p:spPr>
          <a:xfrm>
            <a:off x="4038600" y="6303260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altLang="zh-CN"/>
              <a:t>DarkSHINE Software (2024/08/06)</a:t>
            </a:r>
            <a:endParaRPr lang="zh-CN" altLang="en-US" dirty="0"/>
          </a:p>
        </p:txBody>
      </p:sp>
      <p:sp>
        <p:nvSpPr>
          <p:cNvPr id="11" name="灯片编号占位符 3"/>
          <p:cNvSpPr>
            <a:spLocks noGrp="1"/>
          </p:cNvSpPr>
          <p:nvPr>
            <p:ph type="sldNum" sz="quarter" idx="13"/>
          </p:nvPr>
        </p:nvSpPr>
        <p:spPr>
          <a:xfrm>
            <a:off x="9175866" y="630326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5AA3CF9-6EF4-4AC5-A384-96F50F2C4BC1}" type="slidenum">
              <a:rPr lang="zh-CN" altLang="en-US" smtClean="0"/>
            </a:fld>
            <a:endParaRPr lang="zh-CN" altLang="en-US" dirty="0"/>
          </a:p>
        </p:txBody>
      </p:sp>
      <p:sp>
        <p:nvSpPr>
          <p:cNvPr id="12" name="标题 1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注页">
    <p:bg>
      <p:bgPr>
        <a:solidFill>
          <a:srgbClr val="E73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40603" y="75987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609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标注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572589" y="759873"/>
            <a:ext cx="1402001" cy="2025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6096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使用说明 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6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6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6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6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6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6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声明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153010" y="759873"/>
            <a:ext cx="707434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本</a:t>
            </a:r>
            <a:r>
              <a:rPr kumimoji="0" lang="en-US" altLang="zh-CN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PPT</a:t>
            </a: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模板为作者原创，著作权归作者所有。</a:t>
            </a: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您仅可以个人非商业用途使用本</a:t>
            </a:r>
            <a:r>
              <a:rPr kumimoji="0" lang="en-US" altLang="zh-CN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PPT</a:t>
            </a: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模板，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微软雅黑" charset="0"/>
                <a:cs typeface="+mn-cs"/>
              </a:rPr>
              <a:t>未经权利人书面明确授权，不可将信息内容的全部或部分用于出售，或以出租、出借、转让、分销、发布等其他任何方式供他人使用</a:t>
            </a: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，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微软雅黑" charset="0"/>
                <a:cs typeface="+mn-cs"/>
              </a:rPr>
              <a:t>否则将承担法律责任。</a:t>
            </a: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6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6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6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OfficePLUS</a:t>
            </a: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尊重知识产权并注重保护用户享有的各项权利。</a:t>
            </a: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6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OfficePLUS</a:t>
            </a: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拥有对本</a:t>
            </a:r>
            <a:r>
              <a:rPr kumimoji="0" lang="en-US" altLang="zh-CN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PPT</a:t>
            </a: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模板进行展示、报道、宣传及用于市场活动的权利，若在比赛或商业应用过程中发生版权纠纷，其法律责任由作者本人承担。</a:t>
            </a: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40603" y="182445"/>
            <a:ext cx="7777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609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微软雅黑" charset="0"/>
                <a:cs typeface="Segoe UI Light"/>
              </a:rPr>
              <a:t>OfficePLUS</a:t>
            </a:r>
            <a:endParaRPr kumimoji="0" lang="zh-CN" alt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微软雅黑" charset="0"/>
              <a:cs typeface="Segoe UI Light"/>
            </a:endParaRPr>
          </a:p>
        </p:txBody>
      </p:sp>
    </p:spTree>
  </p:cSld>
  <p:clrMapOvr>
    <a:masterClrMapping/>
  </p:clrMapOvr>
  <p:transition spd="med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页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"/>
          <p:cNvSpPr>
            <a:spLocks noGrp="1"/>
          </p:cNvSpPr>
          <p:nvPr>
            <p:ph type="title" hasCustomPrompt="1"/>
          </p:nvPr>
        </p:nvSpPr>
        <p:spPr>
          <a:xfrm>
            <a:off x="1439862" y="1355320"/>
            <a:ext cx="8796337" cy="1060855"/>
          </a:xfrm>
          <a:prstGeom prst="rect">
            <a:avLst/>
          </a:prstGeom>
          <a:noFill/>
          <a:effectLst/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6000" b="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dirty="0"/>
              <a:t>单击此处编辑标题样式</a:t>
            </a:r>
            <a:endParaRPr lang="zh-CN" altLang="en-US" dirty="0"/>
          </a:p>
        </p:txBody>
      </p:sp>
      <p:pic>
        <p:nvPicPr>
          <p:cNvPr id="15" name="图片 14"/>
          <p:cNvPicPr>
            <a:picLocks noChangeAspect="1"/>
          </p:cNvPicPr>
          <p:nvPr userDrawn="1"/>
        </p:nvPicPr>
        <p:blipFill rotWithShape="1">
          <a:blip r:embed="rId2" cstate="print"/>
          <a:srcRect r="1346"/>
          <a:stretch>
            <a:fillRect/>
          </a:stretch>
        </p:blipFill>
        <p:spPr>
          <a:xfrm>
            <a:off x="516" y="5781221"/>
            <a:ext cx="12191484" cy="411617"/>
          </a:xfrm>
          <a:prstGeom prst="rect">
            <a:avLst/>
          </a:prstGeom>
        </p:spPr>
      </p:pic>
      <p:sp>
        <p:nvSpPr>
          <p:cNvPr id="16" name="矩形 15"/>
          <p:cNvSpPr/>
          <p:nvPr userDrawn="1"/>
        </p:nvSpPr>
        <p:spPr>
          <a:xfrm>
            <a:off x="0" y="1523797"/>
            <a:ext cx="360363" cy="723900"/>
          </a:xfrm>
          <a:prstGeom prst="rect">
            <a:avLst/>
          </a:prstGeom>
          <a:gradFill>
            <a:gsLst>
              <a:gs pos="100000">
                <a:schemeClr val="accent4"/>
              </a:gs>
              <a:gs pos="62000">
                <a:schemeClr val="tx2"/>
              </a:gs>
            </a:gsLst>
            <a:lin ang="27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just"/>
            <a:endParaRPr lang="zh-CN" alt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流程图: 离页连接符 8"/>
          <p:cNvSpPr/>
          <p:nvPr userDrawn="1"/>
        </p:nvSpPr>
        <p:spPr>
          <a:xfrm>
            <a:off x="3419386" y="0"/>
            <a:ext cx="5353229" cy="5219695"/>
          </a:xfrm>
          <a:prstGeom prst="flowChartOffpageConnector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90204"/>
              <a:ea typeface="微软雅黑"/>
              <a:cs typeface="+mn-cs"/>
            </a:endParaRPr>
          </a:p>
        </p:txBody>
      </p:sp>
      <p:sp>
        <p:nvSpPr>
          <p:cNvPr id="10" name="文本占位符 31"/>
          <p:cNvSpPr txBox="1"/>
          <p:nvPr userDrawn="1"/>
        </p:nvSpPr>
        <p:spPr>
          <a:xfrm>
            <a:off x="2952571" y="2609847"/>
            <a:ext cx="6286859" cy="598488"/>
          </a:xfrm>
          <a:prstGeom prst="rect">
            <a:avLst/>
          </a:prstGeom>
        </p:spPr>
        <p:txBody>
          <a:bodyPr anchor="ctr"/>
          <a:lstStyle>
            <a:lvl1pPr marL="0" indent="0" algn="ctr" defTabSz="967740" rtl="0" eaLnBrk="1" latinLnBrk="0" hangingPunct="1">
              <a:lnSpc>
                <a:spcPct val="100000"/>
              </a:lnSpc>
              <a:spcBef>
                <a:spcPts val="1060"/>
              </a:spcBef>
              <a:buFontTx/>
              <a:buNone/>
              <a:defRPr sz="5400" b="1" kern="1200" spc="6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25805" indent="-241935" algn="l" defTabSz="967740" rtl="0" eaLnBrk="1" latinLnBrk="0" hangingPunct="1">
              <a:lnSpc>
                <a:spcPct val="90000"/>
              </a:lnSpc>
              <a:spcBef>
                <a:spcPts val="530"/>
              </a:spcBef>
              <a:buFont typeface="Arial" panose="020B0604020202090204" pitchFamily="34" charset="0"/>
              <a:buChar char="•"/>
              <a:defRPr sz="2540" b="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09675" indent="-241935" algn="l" defTabSz="967740" rtl="0" eaLnBrk="1" latinLnBrk="0" hangingPunct="1">
              <a:lnSpc>
                <a:spcPct val="90000"/>
              </a:lnSpc>
              <a:spcBef>
                <a:spcPts val="530"/>
              </a:spcBef>
              <a:buFont typeface="Arial" panose="020B0604020202090204" pitchFamily="34" charset="0"/>
              <a:buChar char="•"/>
              <a:defRPr sz="2115" b="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93545" indent="-241935" algn="l" defTabSz="967740" rtl="0" eaLnBrk="1" latinLnBrk="0" hangingPunct="1">
              <a:lnSpc>
                <a:spcPct val="90000"/>
              </a:lnSpc>
              <a:spcBef>
                <a:spcPts val="530"/>
              </a:spcBef>
              <a:buFont typeface="Arial" panose="020B0604020202090204" pitchFamily="34" charset="0"/>
              <a:buChar char="•"/>
              <a:defRPr sz="1905" b="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7415" indent="-241935" algn="l" defTabSz="967740" rtl="0" eaLnBrk="1" latinLnBrk="0" hangingPunct="1">
              <a:lnSpc>
                <a:spcPct val="90000"/>
              </a:lnSpc>
              <a:spcBef>
                <a:spcPts val="530"/>
              </a:spcBef>
              <a:buFont typeface="Arial" panose="020B0604020202090204" pitchFamily="34" charset="0"/>
              <a:buChar char="•"/>
              <a:defRPr sz="1905" b="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61285" indent="-241935" algn="l" defTabSz="967740" rtl="0" eaLnBrk="1" latinLnBrk="0" hangingPunct="1">
              <a:lnSpc>
                <a:spcPct val="90000"/>
              </a:lnSpc>
              <a:spcBef>
                <a:spcPts val="530"/>
              </a:spcBef>
              <a:buFont typeface="Arial" panose="020B0604020202090204" pitchFamily="34" charset="0"/>
              <a:buChar char="•"/>
              <a:defRPr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45155" indent="-241935" algn="l" defTabSz="967740" rtl="0" eaLnBrk="1" latinLnBrk="0" hangingPunct="1">
              <a:lnSpc>
                <a:spcPct val="90000"/>
              </a:lnSpc>
              <a:spcBef>
                <a:spcPts val="530"/>
              </a:spcBef>
              <a:buFont typeface="Arial" panose="020B0604020202090204" pitchFamily="34" charset="0"/>
              <a:buChar char="•"/>
              <a:defRPr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29025" indent="-241935" algn="l" defTabSz="967740" rtl="0" eaLnBrk="1" latinLnBrk="0" hangingPunct="1">
              <a:lnSpc>
                <a:spcPct val="90000"/>
              </a:lnSpc>
              <a:spcBef>
                <a:spcPts val="530"/>
              </a:spcBef>
              <a:buFont typeface="Arial" panose="020B0604020202090204" pitchFamily="34" charset="0"/>
              <a:buChar char="•"/>
              <a:defRPr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2895" indent="-241935" algn="l" defTabSz="967740" rtl="0" eaLnBrk="1" latinLnBrk="0" hangingPunct="1">
              <a:lnSpc>
                <a:spcPct val="90000"/>
              </a:lnSpc>
              <a:spcBef>
                <a:spcPts val="530"/>
              </a:spcBef>
              <a:buFont typeface="Arial" panose="020B0604020202090204" pitchFamily="34" charset="0"/>
              <a:buChar char="•"/>
              <a:defRPr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67740" rtl="0" eaLnBrk="1" fontAlgn="auto" latinLnBrk="0" hangingPunct="1">
              <a:lnSpc>
                <a:spcPct val="100000"/>
              </a:lnSpc>
              <a:spcBef>
                <a:spcPts val="106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5400" b="1" i="0" u="none" strike="noStrike" kern="1200" cap="none" spc="600" normalizeH="0" baseline="0" noProof="0" dirty="0">
              <a:ln>
                <a:noFill/>
              </a:ln>
              <a:solidFill>
                <a:srgbClr val="C8161E"/>
              </a:solidFill>
              <a:effectLst/>
              <a:uLnTx/>
              <a:uFillTx/>
              <a:latin typeface="Arial" panose="020B0604020202090204"/>
              <a:ea typeface="微软雅黑"/>
              <a:cs typeface="+mn-cs"/>
            </a:endParaRPr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 rotWithShape="1">
          <a:blip r:embed="rId2">
            <a:alphaModFix amt="20000"/>
            <a:duotone>
              <a:srgbClr val="ED7D31">
                <a:shade val="45000"/>
                <a:satMod val="135000"/>
              </a:srgbClr>
              <a:prstClr val="white"/>
            </a:duotone>
          </a:blip>
          <a:srcRect t="9831" b="36385"/>
          <a:stretch>
            <a:fillRect/>
          </a:stretch>
        </p:blipFill>
        <p:spPr>
          <a:xfrm>
            <a:off x="3352562" y="6146610"/>
            <a:ext cx="5486876" cy="40659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410" y="188997"/>
            <a:ext cx="3019180" cy="2116050"/>
          </a:xfrm>
          <a:prstGeom prst="rect">
            <a:avLst/>
          </a:prstGeom>
        </p:spPr>
      </p:pic>
      <p:sp>
        <p:nvSpPr>
          <p:cNvPr id="13" name="任意多边形: 形状 12"/>
          <p:cNvSpPr/>
          <p:nvPr userDrawn="1"/>
        </p:nvSpPr>
        <p:spPr>
          <a:xfrm>
            <a:off x="3419386" y="4393629"/>
            <a:ext cx="5353229" cy="1461642"/>
          </a:xfrm>
          <a:custGeom>
            <a:avLst/>
            <a:gdLst>
              <a:gd name="connsiteX0" fmla="*/ 0 w 5353229"/>
              <a:gd name="connsiteY0" fmla="*/ 0 h 1461642"/>
              <a:gd name="connsiteX1" fmla="*/ 2676615 w 5353229"/>
              <a:gd name="connsiteY1" fmla="*/ 1043939 h 1461642"/>
              <a:gd name="connsiteX2" fmla="*/ 5353229 w 5353229"/>
              <a:gd name="connsiteY2" fmla="*/ 0 h 1461642"/>
              <a:gd name="connsiteX3" fmla="*/ 5353229 w 5353229"/>
              <a:gd name="connsiteY3" fmla="*/ 417703 h 1461642"/>
              <a:gd name="connsiteX4" fmla="*/ 2676615 w 5353229"/>
              <a:gd name="connsiteY4" fmla="*/ 1461642 h 1461642"/>
              <a:gd name="connsiteX5" fmla="*/ 0 w 5353229"/>
              <a:gd name="connsiteY5" fmla="*/ 417703 h 1461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53229" h="1461642">
                <a:moveTo>
                  <a:pt x="0" y="0"/>
                </a:moveTo>
                <a:lnTo>
                  <a:pt x="2676615" y="1043939"/>
                </a:lnTo>
                <a:lnTo>
                  <a:pt x="5353229" y="0"/>
                </a:lnTo>
                <a:lnTo>
                  <a:pt x="5353229" y="417703"/>
                </a:lnTo>
                <a:lnTo>
                  <a:pt x="2676615" y="1461642"/>
                </a:lnTo>
                <a:lnTo>
                  <a:pt x="0" y="417703"/>
                </a:lnTo>
                <a:close/>
              </a:path>
            </a:pathLst>
          </a:cu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90204"/>
              <a:ea typeface="微软雅黑"/>
              <a:cs typeface="+mn-cs"/>
            </a:endParaRPr>
          </a:p>
        </p:txBody>
      </p:sp>
      <p:pic>
        <p:nvPicPr>
          <p:cNvPr id="14" name="图片 13" descr="图片包含 建筑物&#10;&#10;自动生成的说明"/>
          <p:cNvPicPr>
            <a:picLocks noChangeAspect="1"/>
          </p:cNvPicPr>
          <p:nvPr userDrawn="1"/>
        </p:nvPicPr>
        <p:blipFill>
          <a:blip r:embed="rId4">
            <a:alphaModFix amt="20000"/>
            <a:duotone>
              <a:prstClr val="black"/>
              <a:srgbClr val="C8161E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417" y="2900149"/>
            <a:ext cx="12292835" cy="3957851"/>
          </a:xfrm>
          <a:prstGeom prst="rect">
            <a:avLst/>
          </a:prstGeom>
        </p:spPr>
      </p:pic>
      <p:sp>
        <p:nvSpPr>
          <p:cNvPr id="15" name="文本占位符 31"/>
          <p:cNvSpPr>
            <a:spLocks noGrp="1"/>
          </p:cNvSpPr>
          <p:nvPr>
            <p:ph type="body" sz="quarter" idx="11"/>
          </p:nvPr>
        </p:nvSpPr>
        <p:spPr>
          <a:xfrm>
            <a:off x="3104971" y="2762247"/>
            <a:ext cx="6286859" cy="59848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4800" b="1" spc="600">
                <a:solidFill>
                  <a:schemeClr val="tx2"/>
                </a:solidFill>
              </a:defRPr>
            </a:lvl1pPr>
          </a:lstStyle>
          <a:p>
            <a:pPr lvl="0"/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图片包含 建筑物&#10;&#10;自动生成的说明"/>
          <p:cNvPicPr>
            <a:picLocks noChangeAspect="1"/>
          </p:cNvPicPr>
          <p:nvPr/>
        </p:nvPicPr>
        <p:blipFill>
          <a:blip r:embed="rId2">
            <a:alphaModFix amt="5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417" y="2900149"/>
            <a:ext cx="12292835" cy="3957851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13" y="51177"/>
            <a:ext cx="2169174" cy="713098"/>
          </a:xfrm>
          <a:prstGeom prst="rect">
            <a:avLst/>
          </a:prstGeom>
        </p:spPr>
      </p:pic>
      <p:sp>
        <p:nvSpPr>
          <p:cNvPr id="22" name="标题 1"/>
          <p:cNvSpPr>
            <a:spLocks noGrp="1"/>
          </p:cNvSpPr>
          <p:nvPr>
            <p:ph type="title" hasCustomPrompt="1"/>
          </p:nvPr>
        </p:nvSpPr>
        <p:spPr>
          <a:xfrm>
            <a:off x="1069561" y="2016174"/>
            <a:ext cx="10052879" cy="1060855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54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单击此处编辑标题样式</a:t>
            </a:r>
            <a:endParaRPr lang="zh-CN" altLang="en-US" dirty="0"/>
          </a:p>
        </p:txBody>
      </p:sp>
      <p:sp>
        <p:nvSpPr>
          <p:cNvPr id="26" name="内容占位符 25"/>
          <p:cNvSpPr>
            <a:spLocks noGrp="1"/>
          </p:cNvSpPr>
          <p:nvPr>
            <p:ph sz="quarter" idx="10" hasCustomPrompt="1"/>
          </p:nvPr>
        </p:nvSpPr>
        <p:spPr>
          <a:xfrm>
            <a:off x="4644345" y="5196924"/>
            <a:ext cx="2903311" cy="45402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>
                <a:solidFill>
                  <a:schemeClr val="accent2"/>
                </a:solidFill>
              </a:defRPr>
            </a:lvl1pPr>
          </a:lstStyle>
          <a:p>
            <a:pPr lvl="0"/>
            <a:fld id="{DE506FFD-8B27-444A-964F-E64D0BB3DAF0}" type="datetime2">
              <a:rPr lang="zh-CN" altLang="en-US" smtClean="0"/>
            </a:fld>
            <a:endParaRPr lang="zh-CN" altLang="en-US" dirty="0"/>
          </a:p>
        </p:txBody>
      </p:sp>
      <p:sp>
        <p:nvSpPr>
          <p:cNvPr id="32" name="文本占位符 31"/>
          <p:cNvSpPr>
            <a:spLocks noGrp="1"/>
          </p:cNvSpPr>
          <p:nvPr>
            <p:ph type="body" sz="quarter" idx="11"/>
          </p:nvPr>
        </p:nvSpPr>
        <p:spPr>
          <a:xfrm>
            <a:off x="4034910" y="4407403"/>
            <a:ext cx="4122181" cy="59848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pic>
        <p:nvPicPr>
          <p:cNvPr id="35" name="图片 34"/>
          <p:cNvPicPr>
            <a:picLocks noChangeAspect="1"/>
          </p:cNvPicPr>
          <p:nvPr/>
        </p:nvPicPr>
        <p:blipFill rotWithShape="1">
          <a:blip r:embed="rId4" cstate="print"/>
          <a:srcRect l="74359" r="1346"/>
          <a:stretch>
            <a:fillRect/>
          </a:stretch>
        </p:blipFill>
        <p:spPr>
          <a:xfrm>
            <a:off x="8870172" y="274183"/>
            <a:ext cx="3002280" cy="411617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3352562" y="6244170"/>
            <a:ext cx="5486876" cy="406590"/>
            <a:chOff x="3352562" y="6073254"/>
            <a:chExt cx="5486876" cy="406590"/>
          </a:xfrm>
        </p:grpSpPr>
        <p:pic>
          <p:nvPicPr>
            <p:cNvPr id="18" name="图片 17"/>
            <p:cNvPicPr>
              <a:picLocks noChangeAspect="1"/>
            </p:cNvPicPr>
            <p:nvPr userDrawn="1"/>
          </p:nvPicPr>
          <p:blipFill rotWithShape="1">
            <a:blip r:embed="rId5">
              <a:alphaModFix amt="35000"/>
            </a:blip>
            <a:srcRect t="9831" b="36385"/>
            <a:stretch>
              <a:fillRect/>
            </a:stretch>
          </p:blipFill>
          <p:spPr>
            <a:xfrm>
              <a:off x="3352562" y="6073254"/>
              <a:ext cx="5486876" cy="406590"/>
            </a:xfrm>
            <a:prstGeom prst="rect">
              <a:avLst/>
            </a:prstGeom>
          </p:spPr>
        </p:pic>
        <p:sp>
          <p:nvSpPr>
            <p:cNvPr id="37" name="椭圆 36"/>
            <p:cNvSpPr/>
            <p:nvPr userDrawn="1"/>
          </p:nvSpPr>
          <p:spPr>
            <a:xfrm>
              <a:off x="6051000" y="6259222"/>
              <a:ext cx="90000" cy="900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2" name="直接连接符 11"/>
          <p:cNvCxnSpPr/>
          <p:nvPr/>
        </p:nvCxnSpPr>
        <p:spPr>
          <a:xfrm>
            <a:off x="2046000" y="1712549"/>
            <a:ext cx="8100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2046000" y="3428810"/>
            <a:ext cx="8100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封面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图片占位符 3"/>
          <p:cNvSpPr>
            <a:spLocks noGrp="1"/>
          </p:cNvSpPr>
          <p:nvPr>
            <p:ph type="pic" sz="quarter" idx="12"/>
          </p:nvPr>
        </p:nvSpPr>
        <p:spPr>
          <a:xfrm>
            <a:off x="0" y="749300"/>
            <a:ext cx="12203394" cy="319193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单击图标添加图片</a:t>
            </a:r>
            <a:endParaRPr lang="zh-CN" altLang="en-US"/>
          </a:p>
        </p:txBody>
      </p:sp>
      <p:pic>
        <p:nvPicPr>
          <p:cNvPr id="8" name="图片 7" descr="图片包含 建筑物&#10;&#10;自动生成的说明"/>
          <p:cNvPicPr>
            <a:picLocks noChangeAspect="1"/>
          </p:cNvPicPr>
          <p:nvPr/>
        </p:nvPicPr>
        <p:blipFill>
          <a:blip r:embed="rId2">
            <a:alphaModFix amt="5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417" y="2900149"/>
            <a:ext cx="12292835" cy="3957851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13" y="51177"/>
            <a:ext cx="2169174" cy="713098"/>
          </a:xfrm>
          <a:prstGeom prst="rect">
            <a:avLst/>
          </a:prstGeom>
        </p:spPr>
      </p:pic>
      <p:sp>
        <p:nvSpPr>
          <p:cNvPr id="22" name="标题 1"/>
          <p:cNvSpPr>
            <a:spLocks noGrp="1"/>
          </p:cNvSpPr>
          <p:nvPr>
            <p:ph type="title" hasCustomPrompt="1"/>
          </p:nvPr>
        </p:nvSpPr>
        <p:spPr>
          <a:xfrm>
            <a:off x="1069561" y="3383857"/>
            <a:ext cx="10052879" cy="1060855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noAutofit/>
          </a:bodyPr>
          <a:lstStyle>
            <a:lvl1pPr algn="ctr">
              <a:defRPr sz="54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单击此处编辑标题样式</a:t>
            </a:r>
            <a:endParaRPr lang="zh-CN" altLang="en-US" dirty="0"/>
          </a:p>
        </p:txBody>
      </p:sp>
      <p:sp>
        <p:nvSpPr>
          <p:cNvPr id="26" name="内容占位符 25"/>
          <p:cNvSpPr>
            <a:spLocks noGrp="1"/>
          </p:cNvSpPr>
          <p:nvPr>
            <p:ph sz="quarter" idx="10" hasCustomPrompt="1"/>
          </p:nvPr>
        </p:nvSpPr>
        <p:spPr>
          <a:xfrm>
            <a:off x="4644345" y="5798690"/>
            <a:ext cx="2903311" cy="45402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>
                <a:solidFill>
                  <a:schemeClr val="accent2"/>
                </a:solidFill>
              </a:defRPr>
            </a:lvl1pPr>
          </a:lstStyle>
          <a:p>
            <a:pPr lvl="0"/>
            <a:fld id="{C6124F18-99FF-4E25-B026-C95B196756F6}" type="datetime2">
              <a:rPr lang="zh-CN" altLang="en-US" smtClean="0"/>
            </a:fld>
            <a:endParaRPr lang="zh-CN" altLang="en-US" dirty="0"/>
          </a:p>
        </p:txBody>
      </p:sp>
      <p:sp>
        <p:nvSpPr>
          <p:cNvPr id="32" name="文本占位符 31"/>
          <p:cNvSpPr>
            <a:spLocks noGrp="1"/>
          </p:cNvSpPr>
          <p:nvPr>
            <p:ph type="body" sz="quarter" idx="11"/>
          </p:nvPr>
        </p:nvSpPr>
        <p:spPr>
          <a:xfrm>
            <a:off x="4034910" y="5052868"/>
            <a:ext cx="4122181" cy="59848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3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pic>
        <p:nvPicPr>
          <p:cNvPr id="35" name="图片 34"/>
          <p:cNvPicPr>
            <a:picLocks noChangeAspect="1"/>
          </p:cNvPicPr>
          <p:nvPr/>
        </p:nvPicPr>
        <p:blipFill rotWithShape="1">
          <a:blip r:embed="rId4" cstate="print"/>
          <a:srcRect l="74359" r="1346"/>
          <a:stretch>
            <a:fillRect/>
          </a:stretch>
        </p:blipFill>
        <p:spPr>
          <a:xfrm>
            <a:off x="8870172" y="274183"/>
            <a:ext cx="3002280" cy="411617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3352562" y="6252715"/>
            <a:ext cx="5486876" cy="406590"/>
            <a:chOff x="3352562" y="6073254"/>
            <a:chExt cx="5486876" cy="406590"/>
          </a:xfrm>
        </p:grpSpPr>
        <p:pic>
          <p:nvPicPr>
            <p:cNvPr id="18" name="图片 17"/>
            <p:cNvPicPr>
              <a:picLocks noChangeAspect="1"/>
            </p:cNvPicPr>
            <p:nvPr userDrawn="1"/>
          </p:nvPicPr>
          <p:blipFill rotWithShape="1">
            <a:blip r:embed="rId5">
              <a:alphaModFix amt="35000"/>
            </a:blip>
            <a:srcRect t="9831" b="36385"/>
            <a:stretch>
              <a:fillRect/>
            </a:stretch>
          </p:blipFill>
          <p:spPr>
            <a:xfrm>
              <a:off x="3352562" y="6073254"/>
              <a:ext cx="5486876" cy="406590"/>
            </a:xfrm>
            <a:prstGeom prst="rect">
              <a:avLst/>
            </a:prstGeom>
          </p:spPr>
        </p:pic>
        <p:sp>
          <p:nvSpPr>
            <p:cNvPr id="37" name="椭圆 36"/>
            <p:cNvSpPr/>
            <p:nvPr userDrawn="1"/>
          </p:nvSpPr>
          <p:spPr>
            <a:xfrm>
              <a:off x="6051000" y="6259222"/>
              <a:ext cx="90000" cy="900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 spd="med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封面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图片包含 建筑物, 圆屋顶, 地板&#10;&#10;描述已自动生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sp>
        <p:nvSpPr>
          <p:cNvPr id="5" name="平行四边形 4"/>
          <p:cNvSpPr/>
          <p:nvPr/>
        </p:nvSpPr>
        <p:spPr>
          <a:xfrm>
            <a:off x="4144710" y="1537750"/>
            <a:ext cx="8047290" cy="3189811"/>
          </a:xfrm>
          <a:prstGeom prst="parallelogram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 descr="图片包含 建筑物&#10;&#10;自动生成的说明"/>
          <p:cNvPicPr>
            <a:picLocks noChangeAspect="1"/>
          </p:cNvPicPr>
          <p:nvPr/>
        </p:nvPicPr>
        <p:blipFill>
          <a:blip r:embed="rId3" cstate="print">
            <a:alphaModFix amt="1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986" y="2142500"/>
            <a:ext cx="8047290" cy="2590938"/>
          </a:xfrm>
          <a:prstGeom prst="rect">
            <a:avLst/>
          </a:prstGeom>
        </p:spPr>
      </p:pic>
      <p:sp>
        <p:nvSpPr>
          <p:cNvPr id="22" name="标题 1"/>
          <p:cNvSpPr>
            <a:spLocks noGrp="1"/>
          </p:cNvSpPr>
          <p:nvPr>
            <p:ph type="title" hasCustomPrompt="1"/>
          </p:nvPr>
        </p:nvSpPr>
        <p:spPr>
          <a:xfrm>
            <a:off x="5281297" y="2602227"/>
            <a:ext cx="6426437" cy="1060855"/>
          </a:xfrm>
          <a:prstGeom prst="rect">
            <a:avLst/>
          </a:prstGeom>
          <a:noFill/>
          <a:effectLst/>
        </p:spPr>
        <p:txBody>
          <a:bodyPr anchor="ctr">
            <a:noAutofit/>
          </a:bodyPr>
          <a:lstStyle>
            <a:lvl1pPr algn="ctr"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单击此处编辑标题样式</a:t>
            </a:r>
            <a:endParaRPr lang="zh-CN" altLang="en-US" dirty="0"/>
          </a:p>
        </p:txBody>
      </p:sp>
      <p:sp>
        <p:nvSpPr>
          <p:cNvPr id="26" name="内容占位符 25"/>
          <p:cNvSpPr>
            <a:spLocks noGrp="1"/>
          </p:cNvSpPr>
          <p:nvPr>
            <p:ph sz="quarter" idx="10" hasCustomPrompt="1"/>
          </p:nvPr>
        </p:nvSpPr>
        <p:spPr>
          <a:xfrm>
            <a:off x="7341280" y="4870088"/>
            <a:ext cx="2244701" cy="45402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fld id="{C6124F18-99FF-4E25-B026-C95B196756F6}" type="datetime2">
              <a:rPr lang="zh-CN" altLang="en-US" smtClean="0"/>
            </a:fld>
            <a:endParaRPr lang="zh-CN" altLang="en-US" dirty="0"/>
          </a:p>
        </p:txBody>
      </p:sp>
      <p:sp>
        <p:nvSpPr>
          <p:cNvPr id="32" name="文本占位符 31"/>
          <p:cNvSpPr>
            <a:spLocks noGrp="1"/>
          </p:cNvSpPr>
          <p:nvPr>
            <p:ph type="body" sz="quarter" idx="11"/>
          </p:nvPr>
        </p:nvSpPr>
        <p:spPr>
          <a:xfrm>
            <a:off x="6819584" y="3810704"/>
            <a:ext cx="3349862" cy="59848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2"/>
          </p:nvPr>
        </p:nvSpPr>
        <p:spPr>
          <a:xfrm>
            <a:off x="0" y="1119382"/>
            <a:ext cx="6323888" cy="4026547"/>
          </a:xfrm>
          <a:custGeom>
            <a:avLst/>
            <a:gdLst>
              <a:gd name="connsiteX0" fmla="*/ 0 w 4827208"/>
              <a:gd name="connsiteY0" fmla="*/ 0 h 3236615"/>
              <a:gd name="connsiteX1" fmla="*/ 4827208 w 4827208"/>
              <a:gd name="connsiteY1" fmla="*/ 0 h 3236615"/>
              <a:gd name="connsiteX2" fmla="*/ 3218537 w 4827208"/>
              <a:gd name="connsiteY2" fmla="*/ 3236615 h 3236615"/>
              <a:gd name="connsiteX3" fmla="*/ 0 w 4827208"/>
              <a:gd name="connsiteY3" fmla="*/ 3236615 h 3236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27208" h="3236615">
                <a:moveTo>
                  <a:pt x="0" y="0"/>
                </a:moveTo>
                <a:lnTo>
                  <a:pt x="4827208" y="0"/>
                </a:lnTo>
                <a:lnTo>
                  <a:pt x="3218537" y="3236615"/>
                </a:lnTo>
                <a:lnTo>
                  <a:pt x="0" y="3236615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/>
          <a:p>
            <a:r>
              <a:rPr lang="zh-CN" altLang="en-US"/>
              <a:t>单击图标添加图片</a:t>
            </a:r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4558" y="4410381"/>
            <a:ext cx="3935296" cy="209291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13" y="51177"/>
            <a:ext cx="2169174" cy="713098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 rotWithShape="1">
          <a:blip r:embed="rId6" cstate="print"/>
          <a:srcRect r="1346"/>
          <a:stretch>
            <a:fillRect/>
          </a:stretch>
        </p:blipFill>
        <p:spPr>
          <a:xfrm>
            <a:off x="516" y="6041797"/>
            <a:ext cx="12166903" cy="411617"/>
          </a:xfrm>
          <a:prstGeom prst="rect">
            <a:avLst/>
          </a:prstGeom>
        </p:spPr>
      </p:pic>
    </p:spTree>
  </p:cSld>
  <p:clrMapOvr>
    <a:masterClrMapping/>
  </p:clrMapOvr>
  <p:transition spd="med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目录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 descr="图片包含 建筑物, 圆屋顶, 地板&#10;&#10;描述已自动生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304800" y="2455636"/>
            <a:ext cx="4122059" cy="1462680"/>
            <a:chOff x="304800" y="2709636"/>
            <a:chExt cx="4122059" cy="1462680"/>
          </a:xfrm>
        </p:grpSpPr>
        <p:grpSp>
          <p:nvGrpSpPr>
            <p:cNvPr id="5" name="组合 4"/>
            <p:cNvGrpSpPr/>
            <p:nvPr/>
          </p:nvGrpSpPr>
          <p:grpSpPr>
            <a:xfrm>
              <a:off x="304800" y="2709636"/>
              <a:ext cx="4122059" cy="1462680"/>
              <a:chOff x="667656" y="1497651"/>
              <a:chExt cx="4122059" cy="1462680"/>
            </a:xfrm>
          </p:grpSpPr>
          <p:grpSp>
            <p:nvGrpSpPr>
              <p:cNvPr id="7" name="组合 6"/>
              <p:cNvGrpSpPr/>
              <p:nvPr/>
            </p:nvGrpSpPr>
            <p:grpSpPr>
              <a:xfrm>
                <a:off x="667656" y="1497651"/>
                <a:ext cx="4122059" cy="1438728"/>
                <a:chOff x="537028" y="1493158"/>
                <a:chExt cx="4122059" cy="1438728"/>
              </a:xfrm>
            </p:grpSpPr>
            <p:sp>
              <p:nvSpPr>
                <p:cNvPr id="10" name="矩形 9"/>
                <p:cNvSpPr/>
                <p:nvPr/>
              </p:nvSpPr>
              <p:spPr>
                <a:xfrm>
                  <a:off x="537029" y="1493158"/>
                  <a:ext cx="4122058" cy="143872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pic>
              <p:nvPicPr>
                <p:cNvPr id="11" name="图片 10" descr="图片包含 建筑物&#10;&#10;自动生成的说明"/>
                <p:cNvPicPr>
                  <a:picLocks noChangeAspect="1"/>
                </p:cNvPicPr>
                <p:nvPr/>
              </p:nvPicPr>
              <p:blipFill>
                <a:blip r:embed="rId3" cstate="print">
                  <a:alphaModFix amt="25000"/>
                  <a:duotone>
                    <a:schemeClr val="bg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7028" y="1604731"/>
                  <a:ext cx="4122058" cy="1327155"/>
                </a:xfrm>
                <a:prstGeom prst="rect">
                  <a:avLst/>
                </a:prstGeom>
                <a:effectLst/>
              </p:spPr>
            </p:pic>
          </p:grpSp>
          <p:sp>
            <p:nvSpPr>
              <p:cNvPr id="8" name="文本框 7"/>
              <p:cNvSpPr txBox="1"/>
              <p:nvPr/>
            </p:nvSpPr>
            <p:spPr>
              <a:xfrm>
                <a:off x="2387598" y="1755350"/>
                <a:ext cx="223519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5400" b="1" dirty="0">
                    <a:solidFill>
                      <a:schemeClr val="accent1"/>
                    </a:solidFill>
                  </a:rPr>
                  <a:t>目  录</a:t>
                </a:r>
                <a:endParaRPr lang="zh-CN" altLang="en-US" sz="5400" b="1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9" name="矩形 8"/>
              <p:cNvSpPr/>
              <p:nvPr/>
            </p:nvSpPr>
            <p:spPr>
              <a:xfrm rot="16200000">
                <a:off x="2683685" y="854302"/>
                <a:ext cx="90000" cy="4122058"/>
              </a:xfrm>
              <a:prstGeom prst="rect">
                <a:avLst/>
              </a:prstGeom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887" y="2871509"/>
              <a:ext cx="1590855" cy="1114981"/>
            </a:xfrm>
            <a:prstGeom prst="rect">
              <a:avLst/>
            </a:prstGeom>
          </p:spPr>
        </p:pic>
      </p:grpSp>
      <p:sp>
        <p:nvSpPr>
          <p:cNvPr id="13" name="图片占位符 12"/>
          <p:cNvSpPr>
            <a:spLocks noGrp="1"/>
          </p:cNvSpPr>
          <p:nvPr>
            <p:ph type="pic" sz="quarter" idx="10"/>
          </p:nvPr>
        </p:nvSpPr>
        <p:spPr>
          <a:xfrm>
            <a:off x="5772150" y="0"/>
            <a:ext cx="6419850" cy="6858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 flipV="1">
            <a:off x="5672624" y="0"/>
            <a:ext cx="90000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目录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 descr="图片包含 建筑物, 圆屋顶, 地板&#10;&#10;描述已自动生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4034970" y="685800"/>
            <a:ext cx="4122060" cy="1462680"/>
            <a:chOff x="667655" y="1497651"/>
            <a:chExt cx="4122060" cy="1462680"/>
          </a:xfrm>
        </p:grpSpPr>
        <p:grpSp>
          <p:nvGrpSpPr>
            <p:cNvPr id="7" name="组合 6"/>
            <p:cNvGrpSpPr/>
            <p:nvPr/>
          </p:nvGrpSpPr>
          <p:grpSpPr>
            <a:xfrm>
              <a:off x="667656" y="1497651"/>
              <a:ext cx="4122059" cy="1438728"/>
              <a:chOff x="537028" y="1493158"/>
              <a:chExt cx="4122059" cy="1438728"/>
            </a:xfrm>
          </p:grpSpPr>
          <p:sp>
            <p:nvSpPr>
              <p:cNvPr id="10" name="矩形 9"/>
              <p:cNvSpPr/>
              <p:nvPr/>
            </p:nvSpPr>
            <p:spPr>
              <a:xfrm>
                <a:off x="537029" y="1493158"/>
                <a:ext cx="4122058" cy="14387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11" name="图片 10" descr="图片包含 建筑物&#10;&#10;自动生成的说明"/>
              <p:cNvPicPr>
                <a:picLocks noChangeAspect="1"/>
              </p:cNvPicPr>
              <p:nvPr/>
            </p:nvPicPr>
            <p:blipFill>
              <a:blip r:embed="rId3" cstate="print">
                <a:alphaModFix amt="25000"/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7028" y="1604731"/>
                <a:ext cx="4122058" cy="1327155"/>
              </a:xfrm>
              <a:prstGeom prst="rect">
                <a:avLst/>
              </a:prstGeom>
              <a:effectLst/>
            </p:spPr>
          </p:pic>
        </p:grpSp>
        <p:sp>
          <p:nvSpPr>
            <p:cNvPr id="8" name="文本框 7"/>
            <p:cNvSpPr txBox="1"/>
            <p:nvPr/>
          </p:nvSpPr>
          <p:spPr>
            <a:xfrm>
              <a:off x="667655" y="1755350"/>
              <a:ext cx="412205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000" b="1" dirty="0">
                  <a:solidFill>
                    <a:schemeClr val="accent1"/>
                  </a:solidFill>
                </a:rPr>
                <a:t>目         录</a:t>
              </a:r>
              <a:endParaRPr lang="zh-CN" altLang="en-US" sz="6000" b="1" dirty="0">
                <a:solidFill>
                  <a:schemeClr val="accent1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 rot="16200000">
              <a:off x="2683685" y="854302"/>
              <a:ext cx="90000" cy="4122058"/>
            </a:xfrm>
            <a:prstGeom prst="rect">
              <a:avLst/>
            </a:prstGeom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047" y="797373"/>
            <a:ext cx="1590855" cy="1114981"/>
          </a:xfrm>
          <a:prstGeom prst="rect">
            <a:avLst/>
          </a:prstGeom>
        </p:spPr>
      </p:pic>
      <p:sp>
        <p:nvSpPr>
          <p:cNvPr id="13" name="图片占位符 12"/>
          <p:cNvSpPr>
            <a:spLocks noGrp="1"/>
          </p:cNvSpPr>
          <p:nvPr>
            <p:ph type="pic" sz="quarter" idx="10"/>
          </p:nvPr>
        </p:nvSpPr>
        <p:spPr>
          <a:xfrm>
            <a:off x="-19050" y="3428999"/>
            <a:ext cx="12211050" cy="3428999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 rot="16200000" flipV="1">
            <a:off x="6051001" y="-2738344"/>
            <a:ext cx="90000" cy="1219890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>
    <p:push/>
  </p:transition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hdr="0" ftr="0"/>
  <p:txStyles>
    <p:titleStyle>
      <a:lvl1pPr algn="l" defTabSz="96774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1935" indent="-241935" algn="l" defTabSz="967740" rtl="0" eaLnBrk="1" latinLnBrk="0" hangingPunct="1">
        <a:lnSpc>
          <a:spcPct val="90000"/>
        </a:lnSpc>
        <a:spcBef>
          <a:spcPts val="1060"/>
        </a:spcBef>
        <a:buFontTx/>
        <a:buBlip>
          <a:blip r:embed="rId5"/>
        </a:buBlip>
        <a:defRPr sz="2965" b="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25805" indent="-241935" algn="l" defTabSz="967740" rtl="0" eaLnBrk="1" latinLnBrk="0" hangingPunct="1">
        <a:lnSpc>
          <a:spcPct val="90000"/>
        </a:lnSpc>
        <a:spcBef>
          <a:spcPts val="530"/>
        </a:spcBef>
        <a:buFont typeface="Arial" panose="020B0604020202090204" pitchFamily="34" charset="0"/>
        <a:buChar char="•"/>
        <a:defRPr sz="2540" b="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09675" indent="-241935" algn="l" defTabSz="967740" rtl="0" eaLnBrk="1" latinLnBrk="0" hangingPunct="1">
        <a:lnSpc>
          <a:spcPct val="90000"/>
        </a:lnSpc>
        <a:spcBef>
          <a:spcPts val="530"/>
        </a:spcBef>
        <a:buFont typeface="Arial" panose="020B0604020202090204" pitchFamily="34" charset="0"/>
        <a:buChar char="•"/>
        <a:defRPr sz="2115" b="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93545" indent="-241935" algn="l" defTabSz="967740" rtl="0" eaLnBrk="1" latinLnBrk="0" hangingPunct="1">
        <a:lnSpc>
          <a:spcPct val="90000"/>
        </a:lnSpc>
        <a:spcBef>
          <a:spcPts val="530"/>
        </a:spcBef>
        <a:buFont typeface="Arial" panose="020B0604020202090204" pitchFamily="34" charset="0"/>
        <a:buChar char="•"/>
        <a:defRPr sz="1905" b="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177415" indent="-241935" algn="l" defTabSz="967740" rtl="0" eaLnBrk="1" latinLnBrk="0" hangingPunct="1">
        <a:lnSpc>
          <a:spcPct val="90000"/>
        </a:lnSpc>
        <a:spcBef>
          <a:spcPts val="530"/>
        </a:spcBef>
        <a:buFont typeface="Arial" panose="020B0604020202090204" pitchFamily="34" charset="0"/>
        <a:buChar char="•"/>
        <a:defRPr sz="1905" b="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661285" indent="-241935" algn="l" defTabSz="967740" rtl="0" eaLnBrk="1" latinLnBrk="0" hangingPunct="1">
        <a:lnSpc>
          <a:spcPct val="90000"/>
        </a:lnSpc>
        <a:spcBef>
          <a:spcPts val="530"/>
        </a:spcBef>
        <a:buFont typeface="Arial" panose="020B0604020202090204" pitchFamily="34" charset="0"/>
        <a:buChar char="•"/>
        <a:defRPr sz="1905" kern="1200">
          <a:solidFill>
            <a:schemeClr val="tx1"/>
          </a:solidFill>
          <a:latin typeface="+mn-lt"/>
          <a:ea typeface="+mn-ea"/>
          <a:cs typeface="+mn-cs"/>
        </a:defRPr>
      </a:lvl6pPr>
      <a:lvl7pPr marL="3145155" indent="-241935" algn="l" defTabSz="967740" rtl="0" eaLnBrk="1" latinLnBrk="0" hangingPunct="1">
        <a:lnSpc>
          <a:spcPct val="90000"/>
        </a:lnSpc>
        <a:spcBef>
          <a:spcPts val="530"/>
        </a:spcBef>
        <a:buFont typeface="Arial" panose="020B0604020202090204" pitchFamily="34" charset="0"/>
        <a:buChar char="•"/>
        <a:defRPr sz="1905" kern="1200">
          <a:solidFill>
            <a:schemeClr val="tx1"/>
          </a:solidFill>
          <a:latin typeface="+mn-lt"/>
          <a:ea typeface="+mn-ea"/>
          <a:cs typeface="+mn-cs"/>
        </a:defRPr>
      </a:lvl7pPr>
      <a:lvl8pPr marL="3629025" indent="-241935" algn="l" defTabSz="967740" rtl="0" eaLnBrk="1" latinLnBrk="0" hangingPunct="1">
        <a:lnSpc>
          <a:spcPct val="90000"/>
        </a:lnSpc>
        <a:spcBef>
          <a:spcPts val="530"/>
        </a:spcBef>
        <a:buFont typeface="Arial" panose="020B0604020202090204" pitchFamily="34" charset="0"/>
        <a:buChar char="•"/>
        <a:defRPr sz="1905" kern="1200">
          <a:solidFill>
            <a:schemeClr val="tx1"/>
          </a:solidFill>
          <a:latin typeface="+mn-lt"/>
          <a:ea typeface="+mn-ea"/>
          <a:cs typeface="+mn-cs"/>
        </a:defRPr>
      </a:lvl8pPr>
      <a:lvl9pPr marL="4112895" indent="-241935" algn="l" defTabSz="967740" rtl="0" eaLnBrk="1" latinLnBrk="0" hangingPunct="1">
        <a:lnSpc>
          <a:spcPct val="90000"/>
        </a:lnSpc>
        <a:spcBef>
          <a:spcPts val="530"/>
        </a:spcBef>
        <a:buFont typeface="Arial" panose="020B0604020202090204" pitchFamily="34" charset="0"/>
        <a:buChar char="•"/>
        <a:defRPr sz="19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6774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1pPr>
      <a:lvl2pPr marL="483870" algn="l" defTabSz="96774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2pPr>
      <a:lvl3pPr marL="967740" algn="l" defTabSz="96774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3pPr>
      <a:lvl4pPr marL="1451610" algn="l" defTabSz="96774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4pPr>
      <a:lvl5pPr marL="1935480" algn="l" defTabSz="96774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5pPr>
      <a:lvl6pPr marL="2419350" algn="l" defTabSz="96774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6pPr>
      <a:lvl7pPr marL="2903220" algn="l" defTabSz="96774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7pPr>
      <a:lvl8pPr marL="3387090" algn="l" defTabSz="96774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8pPr>
      <a:lvl9pPr marL="3870960" algn="l" defTabSz="96774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0849970" y="6515101"/>
            <a:ext cx="1037230" cy="342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6FA47-C5E7-49B1-9663-10A949D4DA2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</p:sldLayoutIdLst>
  <p:transition spd="med">
    <p:push/>
  </p:transition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4.png"/><Relationship Id="rId1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6.png"/><Relationship Id="rId1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8.png"/><Relationship Id="rId1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0.png"/><Relationship Id="rId1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800" dirty="0"/>
              <a:t>Truth Vertexing at CEPC</a:t>
            </a:r>
            <a:endParaRPr lang="zh-CN" altLang="en-US" sz="480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1"/>
          </p:nvPr>
        </p:nvSpPr>
        <p:spPr>
          <a:xfrm>
            <a:off x="2788844" y="4105399"/>
            <a:ext cx="6614312" cy="598488"/>
          </a:xfrm>
        </p:spPr>
        <p:txBody>
          <a:bodyPr/>
          <a:lstStyle/>
          <a:p>
            <a:r>
              <a:rPr lang="en-US" altLang="zh-CN" sz="2000" b="0" dirty="0">
                <a:solidFill>
                  <a:schemeClr val="tx1"/>
                </a:solidFill>
              </a:rPr>
              <a:t>Wang </a:t>
            </a:r>
            <a:r>
              <a:rPr lang="en-US" altLang="zh-CN" sz="2000" b="0" dirty="0" err="1">
                <a:solidFill>
                  <a:schemeClr val="tx1"/>
                </a:solidFill>
              </a:rPr>
              <a:t>Xinzhu</a:t>
            </a:r>
            <a:r>
              <a:rPr lang="en-US" altLang="zh-CN" sz="2000" b="0" dirty="0">
                <a:solidFill>
                  <a:schemeClr val="tx1"/>
                </a:solidFill>
              </a:rPr>
              <a:t>, Wu Jingfei, Zhang Chenguang, </a:t>
            </a:r>
            <a:r>
              <a:rPr lang="en-US" altLang="zh-CN" sz="2000" dirty="0">
                <a:solidFill>
                  <a:schemeClr val="tx1"/>
                </a:solidFill>
              </a:rPr>
              <a:t>Zhu Yifan</a:t>
            </a:r>
            <a:endParaRPr lang="en-US" altLang="zh-CN" sz="2000" dirty="0">
              <a:solidFill>
                <a:schemeClr val="tx1"/>
              </a:solidFill>
            </a:endParaRPr>
          </a:p>
          <a:p>
            <a:r>
              <a:rPr lang="en-US" altLang="zh-CN" sz="2000" b="0" dirty="0">
                <a:solidFill>
                  <a:schemeClr val="tx1"/>
                </a:solidFill>
              </a:rPr>
              <a:t>Wang Tao, Huan </a:t>
            </a:r>
            <a:r>
              <a:rPr lang="en-US" altLang="zh-CN" sz="2000" b="0" dirty="0" err="1">
                <a:solidFill>
                  <a:schemeClr val="tx1"/>
                </a:solidFill>
              </a:rPr>
              <a:t>Yanping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92246" y="1874787"/>
            <a:ext cx="5831815" cy="4202123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85926" y="372862"/>
            <a:ext cx="5379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First secondary vertex vars</a:t>
            </a:r>
            <a:endParaRPr lang="zh-CN" altLang="en-US" sz="2400" b="1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D9358AF-F79D-46A3-92D8-8D31E32FE341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5AA3CF9-6EF4-4AC5-A384-96F50F2C4BC1}" type="slidenum">
              <a:rPr lang="zh-CN" altLang="en-US" smtClean="0"/>
            </a:fld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807867" y="956402"/>
            <a:ext cx="10609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Ratio of tracks from </a:t>
            </a:r>
            <a:r>
              <a:rPr lang="en-US" altLang="zh-CN" dirty="0" err="1">
                <a:solidFill>
                  <a:srgbClr val="333333"/>
                </a:solidFill>
                <a:latin typeface="PingFang SC" panose="020B0400000000000000" charset="-122"/>
              </a:rPr>
              <a:t>reco</a:t>
            </a: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 vertex matched to correct MCP in the truth vertex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  <a:p>
            <a:pPr marL="742950" lvl="1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Ratio = (tracks matched to correct MCP)/all tracks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  <a:p>
            <a:pPr marL="285750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No tracks in hardest </a:t>
            </a:r>
            <a:r>
              <a:rPr lang="en-US" altLang="zh-CN" dirty="0" err="1">
                <a:solidFill>
                  <a:srgbClr val="333333"/>
                </a:solidFill>
                <a:latin typeface="PingFang SC" panose="020B0400000000000000" charset="-122"/>
              </a:rPr>
              <a:t>reco</a:t>
            </a: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 vertices matched to MCPs </a:t>
            </a:r>
            <a:r>
              <a:rPr lang="en-US" altLang="zh-CN">
                <a:solidFill>
                  <a:srgbClr val="333333"/>
                </a:solidFill>
                <a:latin typeface="PingFang SC" panose="020B0400000000000000" charset="-122"/>
              </a:rPr>
              <a:t>from truth: ~28%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/>
              <a:t>Thank You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585926" y="372862"/>
            <a:ext cx="5379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Truth matching idea</a:t>
            </a:r>
            <a:endParaRPr lang="zh-CN" altLang="en-US" sz="2400" b="1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D9358AF-F79D-46A3-92D8-8D31E32FE341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5AA3CF9-6EF4-4AC5-A384-96F50F2C4BC1}" type="slidenum">
              <a:rPr lang="zh-CN" altLang="en-US" smtClean="0"/>
            </a:fld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807867" y="956402"/>
            <a:ext cx="106095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Jet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  <a:p>
            <a:pPr marL="742950" lvl="1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Reconstructed: clustered PFOs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  <a:p>
            <a:pPr marL="742950" lvl="1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Truth: clustered MCP (charged + neutral &amp;</a:t>
            </a:r>
            <a:r>
              <a:rPr lang="zh-CN" altLang="en-US" dirty="0">
                <a:solidFill>
                  <a:srgbClr val="333333"/>
                </a:solidFill>
                <a:latin typeface="PingFang SC" panose="020B0400000000000000" charset="-122"/>
              </a:rPr>
              <a:t> </a:t>
            </a: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stable)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  <a:p>
            <a:pPr marL="285750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Vertex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  <a:p>
            <a:pPr marL="742950" lvl="1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Reconstructed: tracks (charged PFO)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  <a:p>
            <a:pPr marL="742950" lvl="1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Truth: vertex of charged stable MCP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0193" y="3261987"/>
            <a:ext cx="1836420" cy="21145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55" y="3181583"/>
            <a:ext cx="1836420" cy="221361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993899" y="2658363"/>
            <a:ext cx="1871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MCP collection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4599703" y="5419127"/>
            <a:ext cx="79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tx2">
                    <a:lumMod val="50000"/>
                  </a:schemeClr>
                </a:solidFill>
              </a:rPr>
              <a:t>truth</a:t>
            </a:r>
            <a:endParaRPr lang="zh-CN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884055" y="5419127"/>
            <a:ext cx="1836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rgbClr val="005426"/>
                </a:solidFill>
              </a:rPr>
              <a:t>reconstructed</a:t>
            </a:r>
            <a:endParaRPr lang="zh-CN" altLang="en-US" b="1" dirty="0">
              <a:solidFill>
                <a:srgbClr val="005426"/>
              </a:solidFill>
            </a:endParaRPr>
          </a:p>
        </p:txBody>
      </p:sp>
      <p:cxnSp>
        <p:nvCxnSpPr>
          <p:cNvPr id="15" name="连接符: 曲线 14"/>
          <p:cNvCxnSpPr/>
          <p:nvPr/>
        </p:nvCxnSpPr>
        <p:spPr>
          <a:xfrm>
            <a:off x="3865032" y="2778254"/>
            <a:ext cx="1133371" cy="441143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箭头: 虚尾 15"/>
          <p:cNvSpPr/>
          <p:nvPr/>
        </p:nvSpPr>
        <p:spPr>
          <a:xfrm>
            <a:off x="6148707" y="3817007"/>
            <a:ext cx="1559968" cy="535925"/>
          </a:xfrm>
          <a:prstGeom prst="stripedRightArrow">
            <a:avLst>
              <a:gd name="adj1" fmla="val 55525"/>
              <a:gd name="adj2" fmla="val 89811"/>
            </a:avLst>
          </a:prstGeom>
          <a:solidFill>
            <a:schemeClr val="bg2">
              <a:lumMod val="2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match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581400" y="2911620"/>
            <a:ext cx="1232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/>
              <a:t>clustering</a:t>
            </a:r>
            <a:endParaRPr lang="zh-CN" altLang="en-US" sz="1400" dirty="0"/>
          </a:p>
        </p:txBody>
      </p:sp>
      <p:grpSp>
        <p:nvGrpSpPr>
          <p:cNvPr id="33" name="组合 32"/>
          <p:cNvGrpSpPr/>
          <p:nvPr/>
        </p:nvGrpSpPr>
        <p:grpSpPr>
          <a:xfrm>
            <a:off x="807867" y="4639038"/>
            <a:ext cx="1981140" cy="1996051"/>
            <a:chOff x="1406226" y="4374800"/>
            <a:chExt cx="1981140" cy="1996051"/>
          </a:xfrm>
        </p:grpSpPr>
        <p:cxnSp>
          <p:nvCxnSpPr>
            <p:cNvPr id="19" name="直接连接符 18"/>
            <p:cNvCxnSpPr/>
            <p:nvPr/>
          </p:nvCxnSpPr>
          <p:spPr>
            <a:xfrm flipH="1">
              <a:off x="3164354" y="4374800"/>
              <a:ext cx="223012" cy="103502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弧形 26"/>
            <p:cNvSpPr/>
            <p:nvPr/>
          </p:nvSpPr>
          <p:spPr>
            <a:xfrm>
              <a:off x="1406226" y="4448797"/>
              <a:ext cx="1758128" cy="1922054"/>
            </a:xfrm>
            <a:prstGeom prst="arc">
              <a:avLst>
                <a:gd name="adj1" fmla="val 17734769"/>
                <a:gd name="adj2" fmla="val 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31" name="直接箭头连接符 30"/>
          <p:cNvCxnSpPr/>
          <p:nvPr/>
        </p:nvCxnSpPr>
        <p:spPr>
          <a:xfrm flipH="1">
            <a:off x="3092532" y="4437343"/>
            <a:ext cx="1289485" cy="8533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3324626" y="4982879"/>
            <a:ext cx="1232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/>
              <a:t>constituent</a:t>
            </a:r>
            <a:endParaRPr lang="zh-CN" altLang="en-US" sz="1400" dirty="0"/>
          </a:p>
        </p:txBody>
      </p:sp>
      <p:sp>
        <p:nvSpPr>
          <p:cNvPr id="45" name="椭圆 44"/>
          <p:cNvSpPr/>
          <p:nvPr/>
        </p:nvSpPr>
        <p:spPr>
          <a:xfrm>
            <a:off x="2406852" y="5497907"/>
            <a:ext cx="318285" cy="318285"/>
          </a:xfrm>
          <a:prstGeom prst="ellipse">
            <a:avLst/>
          </a:prstGeom>
          <a:noFill/>
          <a:ln w="28575" cap="flat" cmpd="sng" algn="ctr">
            <a:solidFill>
              <a:schemeClr val="tx2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just"/>
            <a:endParaRPr lang="zh-CN" altLang="en-US" dirty="0"/>
          </a:p>
        </p:txBody>
      </p:sp>
      <p:sp>
        <p:nvSpPr>
          <p:cNvPr id="46" name="文本框 45"/>
          <p:cNvSpPr txBox="1"/>
          <p:nvPr/>
        </p:nvSpPr>
        <p:spPr>
          <a:xfrm>
            <a:off x="2708240" y="5718698"/>
            <a:ext cx="1232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/>
              <a:t>truth vertex</a:t>
            </a:r>
            <a:endParaRPr lang="zh-CN" altLang="en-US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585926" y="372862"/>
            <a:ext cx="5379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Jet matching performance</a:t>
            </a:r>
            <a:endParaRPr lang="zh-CN" altLang="en-US" sz="2400" b="1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D9358AF-F79D-46A3-92D8-8D31E32FE341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5AA3CF9-6EF4-4AC5-A384-96F50F2C4BC1}" type="slidenum">
              <a:rPr lang="zh-CN" altLang="en-US" smtClean="0"/>
            </a:fld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807867" y="956402"/>
            <a:ext cx="106095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ee-&gt;bb @ 91.2GeV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  <a:p>
            <a:pPr marL="285750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Match jet by ΔR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  <a:p>
            <a:pPr marL="285750" indent="-285750">
              <a:buFont typeface="Arial" panose="020B0604020202090204" pitchFamily="34" charset="0"/>
              <a:buChar char="•"/>
            </a:pP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89401" y="1874787"/>
            <a:ext cx="5831820" cy="4202125"/>
          </a:xfrm>
          <a:prstGeom prst="rect">
            <a:avLst/>
          </a:prstGeom>
        </p:spPr>
      </p:pic>
      <p:cxnSp>
        <p:nvCxnSpPr>
          <p:cNvPr id="12" name="直接连接符 11"/>
          <p:cNvCxnSpPr/>
          <p:nvPr/>
        </p:nvCxnSpPr>
        <p:spPr>
          <a:xfrm flipV="1">
            <a:off x="7289799" y="1744133"/>
            <a:ext cx="0" cy="44280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7423267" y="2599266"/>
            <a:ext cx="259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Performance cut @ 0.4</a:t>
            </a:r>
            <a:endParaRPr lang="en-US" altLang="zh-CN" sz="1600" dirty="0"/>
          </a:p>
          <a:p>
            <a:r>
              <a:rPr lang="en-US" altLang="zh-CN" sz="1600" dirty="0"/>
              <a:t>eff: 98%</a:t>
            </a:r>
            <a:endParaRPr lang="zh-CN" altLang="en-US" sz="16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778" y="1874787"/>
            <a:ext cx="5831820" cy="42021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5707" y="1871133"/>
            <a:ext cx="5841962" cy="4209434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85926" y="372862"/>
            <a:ext cx="5379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Jet vars</a:t>
            </a:r>
            <a:endParaRPr lang="zh-CN" altLang="en-US" sz="2400" b="1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D9358AF-F79D-46A3-92D8-8D31E32FE341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5AA3CF9-6EF4-4AC5-A384-96F50F2C4BC1}" type="slidenum">
              <a:rPr lang="zh-CN" altLang="en-US" smtClean="0"/>
            </a:fld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807867" y="956402"/>
            <a:ext cx="10609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90204" pitchFamily="34" charset="0"/>
              <a:buChar char="•"/>
            </a:pPr>
            <a:r>
              <a:rPr lang="el-GR" altLang="zh-CN" dirty="0">
                <a:solidFill>
                  <a:srgbClr val="333333"/>
                </a:solidFill>
                <a:latin typeface="PingFang SC" panose="020B0400000000000000" charset="-122"/>
              </a:rPr>
              <a:t>Δ</a:t>
            </a: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R &lt; 0.4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  <a:p>
            <a:pPr marL="285750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Energy resolution: ~9%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  <a:p>
            <a:pPr marL="285750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Charged track counts match well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  <a:p>
            <a:pPr marL="285750" indent="-285750">
              <a:buFont typeface="Arial" panose="020B0604020202090204" pitchFamily="34" charset="0"/>
              <a:buChar char="•"/>
            </a:pP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89401" y="1874787"/>
            <a:ext cx="5831820" cy="42021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585926" y="372862"/>
            <a:ext cx="5379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First secondary vertex vars</a:t>
            </a:r>
            <a:endParaRPr lang="zh-CN" altLang="en-US" sz="2400" b="1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D9358AF-F79D-46A3-92D8-8D31E32FE341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5AA3CF9-6EF4-4AC5-A384-96F50F2C4BC1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779" y="1874787"/>
            <a:ext cx="5831817" cy="4202123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89402" y="1874787"/>
            <a:ext cx="5831817" cy="4202123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807867" y="956402"/>
            <a:ext cx="10609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Match </a:t>
            </a:r>
            <a:r>
              <a:rPr lang="en-US" altLang="zh-CN" dirty="0" err="1">
                <a:solidFill>
                  <a:srgbClr val="333333"/>
                </a:solidFill>
                <a:latin typeface="PingFang SC" panose="020B0400000000000000" charset="-122"/>
              </a:rPr>
              <a:t>reco</a:t>
            </a: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/truth vertex with highest energy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  <a:p>
            <a:pPr marL="285750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Select matched vertices with distance(rec, truth) &lt; 20mm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  <a:p>
            <a:pPr marL="285750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~3% shift from reconstructed vertices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  <a:p>
            <a:pPr marL="285750" indent="-285750">
              <a:buFont typeface="Arial" panose="020B0604020202090204" pitchFamily="34" charset="0"/>
              <a:buChar char="•"/>
            </a:pP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585926" y="372862"/>
            <a:ext cx="5379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First secondary vertex vars</a:t>
            </a:r>
            <a:endParaRPr lang="zh-CN" altLang="en-US" sz="2400" b="1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D9358AF-F79D-46A3-92D8-8D31E32FE341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5AA3CF9-6EF4-4AC5-A384-96F50F2C4BC1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780" y="1874787"/>
            <a:ext cx="5831815" cy="4202123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89403" y="1874787"/>
            <a:ext cx="5831815" cy="4202123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807867" y="956402"/>
            <a:ext cx="10609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Vertex distance to IP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  <a:p>
            <a:pPr marL="285750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More </a:t>
            </a:r>
            <a:r>
              <a:rPr lang="en-US" altLang="zh-CN" dirty="0" err="1">
                <a:solidFill>
                  <a:srgbClr val="333333"/>
                </a:solidFill>
                <a:latin typeface="PingFang SC" panose="020B0400000000000000" charset="-122"/>
              </a:rPr>
              <a:t>reco</a:t>
            </a: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 vertices close to IP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585926" y="372862"/>
            <a:ext cx="5379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First secondary vertex vars</a:t>
            </a:r>
            <a:endParaRPr lang="zh-CN" altLang="en-US" sz="2400" b="1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D9358AF-F79D-46A3-92D8-8D31E32FE341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5AA3CF9-6EF4-4AC5-A384-96F50F2C4BC1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779" y="1874787"/>
            <a:ext cx="5831817" cy="420212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89402" y="1874787"/>
            <a:ext cx="5831817" cy="4202124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807867" y="956402"/>
            <a:ext cx="10609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Vertex N tracks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  <a:p>
            <a:pPr marL="285750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Reco vertex tend to have ~1 more track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779" y="1874787"/>
            <a:ext cx="5831817" cy="4202123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85926" y="372862"/>
            <a:ext cx="5379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First secondary vertex vars</a:t>
            </a:r>
            <a:endParaRPr lang="zh-CN" altLang="en-US" sz="2400" b="1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D9358AF-F79D-46A3-92D8-8D31E32FE341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5AA3CF9-6EF4-4AC5-A384-96F50F2C4BC1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89402" y="1874787"/>
            <a:ext cx="5831817" cy="4202123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807867" y="956402"/>
            <a:ext cx="10609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Leading </a:t>
            </a:r>
            <a:r>
              <a:rPr lang="en-US" altLang="zh-CN" dirty="0" err="1">
                <a:solidFill>
                  <a:srgbClr val="333333"/>
                </a:solidFill>
                <a:latin typeface="PingFang SC" panose="020B0400000000000000" charset="-122"/>
              </a:rPr>
              <a:t>pT</a:t>
            </a: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 of the hardest vertex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  <a:p>
            <a:pPr marL="285750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Select vertices with distance(rec, truth) &lt; 20mm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  <a:p>
            <a:pPr marL="285750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Good agreement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779" y="1874787"/>
            <a:ext cx="5831817" cy="4202123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85926" y="372862"/>
            <a:ext cx="5379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First secondary vertex vars</a:t>
            </a:r>
            <a:endParaRPr lang="zh-CN" altLang="en-US" sz="2400" b="1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D9358AF-F79D-46A3-92D8-8D31E32FE341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5AA3CF9-6EF4-4AC5-A384-96F50F2C4BC1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89402" y="1874787"/>
            <a:ext cx="5831817" cy="4202123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807867" y="956402"/>
            <a:ext cx="10609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Sub-leading </a:t>
            </a:r>
            <a:r>
              <a:rPr lang="en-US" altLang="zh-CN" dirty="0" err="1">
                <a:solidFill>
                  <a:srgbClr val="333333"/>
                </a:solidFill>
                <a:latin typeface="PingFang SC" panose="020B0400000000000000" charset="-122"/>
              </a:rPr>
              <a:t>pT</a:t>
            </a: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 of the hardest vertex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  <a:p>
            <a:pPr marL="285750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Select vertices with distance(rec, truth) &lt; 20mm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  <a:p>
            <a:pPr marL="285750" indent="-285750">
              <a:buFont typeface="Arial" panose="020B0604020202090204" pitchFamily="34" charset="0"/>
              <a:buChar char="•"/>
            </a:pPr>
            <a:r>
              <a:rPr lang="en-US" altLang="zh-CN" dirty="0">
                <a:solidFill>
                  <a:srgbClr val="333333"/>
                </a:solidFill>
                <a:latin typeface="PingFang SC" panose="020B0400000000000000" charset="-122"/>
              </a:rPr>
              <a:t>Good agreement</a:t>
            </a:r>
            <a:endParaRPr lang="en-US" altLang="zh-CN" dirty="0">
              <a:solidFill>
                <a:srgbClr val="333333"/>
              </a:solidFill>
              <a:latin typeface="PingFang SC" panose="020B04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p="http://schemas.openxmlformats.org/presentationml/2006/main">
  <p:tag name="ISLIDE TOOLS.GUIDESSETTING" val="{&quot;Id&quot;:&quot;2d4375ee-8516-45e0-8956-45702a61a9b6&quot;,&quot;Name&quot;:&quot;iSlide&quot;,&quot;HeaderHeight&quot;:15.0,&quot;FooterHeight&quot;:9.0000000000000036,&quot;SideMargin&quot;:5.4999999999999982,&quot;TopMargin&quot;:0.0,&quot;BottomMargin&quot;:0.0,&quot;IntervalMargin&quot;:1.3999999999999997}"/>
  <p:tag name="ISLIDE.GUIDESSETTING" val="{&quot;Id&quot;:&quot;2d4375ee-8516-45e0-8956-45702a61a9b6&quot;,&quot;Name&quot;:&quot;iSlide&quot;,&quot;HeaderHeight&quot;:15.0,&quot;FooterHeight&quot;:9.0000000000000036,&quot;SideMargin&quot;:5.4999999999999982,&quot;TopMargin&quot;:0.0,&quot;BottomMargin&quot;:0.0,&quot;IntervalMargin&quot;:1.3999999999999997}"/>
  <p:tag name="ISLIDE.THEME" val="78c8f87c-62e1-4241-a275-173841f12d59"/>
</p:tagLst>
</file>

<file path=ppt/theme/theme1.xml><?xml version="1.0" encoding="utf-8"?>
<a:theme xmlns:a="http://schemas.openxmlformats.org/drawingml/2006/main" name="自定义设计方案">
  <a:themeElements>
    <a:clrScheme name="SJTU-2021">
      <a:dk1>
        <a:srgbClr val="000000"/>
      </a:dk1>
      <a:lt1>
        <a:srgbClr val="FFFFFF"/>
      </a:lt1>
      <a:dk2>
        <a:srgbClr val="C8161E"/>
      </a:dk2>
      <a:lt2>
        <a:srgbClr val="DBDBDB"/>
      </a:lt2>
      <a:accent1>
        <a:srgbClr val="0051EB"/>
      </a:accent1>
      <a:accent2>
        <a:srgbClr val="44546A"/>
      </a:accent2>
      <a:accent3>
        <a:srgbClr val="1F4D78"/>
      </a:accent3>
      <a:accent4>
        <a:srgbClr val="ED7D31"/>
      </a:accent4>
      <a:accent5>
        <a:srgbClr val="FFC000"/>
      </a:accent5>
      <a:accent6>
        <a:srgbClr val="A5A5A5"/>
      </a:accent6>
      <a:hlink>
        <a:srgbClr val="196E7D"/>
      </a:hlink>
      <a:folHlink>
        <a:srgbClr val="BEBEBE"/>
      </a:folHlink>
    </a:clrScheme>
    <a:fontScheme name="鸿蒙">
      <a:majorFont>
        <a:latin typeface="Segoe UI"/>
        <a:ea typeface="HarmonyOS Sans SC Black"/>
        <a:cs typeface=""/>
      </a:majorFont>
      <a:minorFont>
        <a:latin typeface="Segoe UI"/>
        <a:ea typeface="HarmonyOS Sans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ysClr val="window" lastClr="FFFFFF"/>
        </a:solidFill>
        <a:ln w="12700" cap="flat" cmpd="sng" algn="ctr">
          <a:noFill/>
          <a:prstDash val="solid"/>
          <a:miter lim="800000"/>
        </a:ln>
      </a:spPr>
      <a:bodyPr rtlCol="0" anchor="ctr"/>
      <a:lstStyle>
        <a:defPPr algn="just">
          <a:defRPr dirty="0"/>
        </a:defPPr>
      </a:lst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SJTU-2019">
      <a:dk1>
        <a:srgbClr val="000000"/>
      </a:dk1>
      <a:lt1>
        <a:srgbClr val="FFFFFF"/>
      </a:lt1>
      <a:dk2>
        <a:srgbClr val="1B1C21"/>
      </a:dk2>
      <a:lt2>
        <a:srgbClr val="DBDBDB"/>
      </a:lt2>
      <a:accent1>
        <a:srgbClr val="C8161E"/>
      </a:accent1>
      <a:accent2>
        <a:srgbClr val="44546A"/>
      </a:accent2>
      <a:accent3>
        <a:srgbClr val="1F4D78"/>
      </a:accent3>
      <a:accent4>
        <a:srgbClr val="ED7D31"/>
      </a:accent4>
      <a:accent5>
        <a:srgbClr val="FFC000"/>
      </a:accent5>
      <a:accent6>
        <a:srgbClr val="A5A5A5"/>
      </a:accent6>
      <a:hlink>
        <a:srgbClr val="196E7D"/>
      </a:hlink>
      <a:folHlink>
        <a:srgbClr val="BEBEBE"/>
      </a:folHlink>
    </a:clrScheme>
    <a:fontScheme name="外宣普适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1308</Words>
  <Application>WPS 演示</Application>
  <PresentationFormat>宽屏</PresentationFormat>
  <Paragraphs>117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33" baseType="lpstr">
      <vt:lpstr>Arial</vt:lpstr>
      <vt:lpstr>宋体</vt:lpstr>
      <vt:lpstr>Wingdings</vt:lpstr>
      <vt:lpstr>Arial</vt:lpstr>
      <vt:lpstr>微软雅黑</vt:lpstr>
      <vt:lpstr>Segoe UI Light</vt:lpstr>
      <vt:lpstr>Thonburi</vt:lpstr>
      <vt:lpstr>微软雅黑</vt:lpstr>
      <vt:lpstr>PingFang SC</vt:lpstr>
      <vt:lpstr>Segoe UI</vt:lpstr>
      <vt:lpstr>苹方-简</vt:lpstr>
      <vt:lpstr>微软雅黑</vt:lpstr>
      <vt:lpstr>汉仪旗黑</vt:lpstr>
      <vt:lpstr>宋体</vt:lpstr>
      <vt:lpstr>Arial Unicode MS</vt:lpstr>
      <vt:lpstr>HarmonyOS Sans SC Black</vt:lpstr>
      <vt:lpstr>HarmonyOS Sans SC Light</vt:lpstr>
      <vt:lpstr>等线</vt:lpstr>
      <vt:lpstr>汉仪中等线KW</vt:lpstr>
      <vt:lpstr>汉仪书宋二KW</vt:lpstr>
      <vt:lpstr>自定义设计方案</vt:lpstr>
      <vt:lpstr>Office 主题​​</vt:lpstr>
      <vt:lpstr>Truth Vertexing at CEPC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iSlide</Company>
  <LinksUpToDate>false</LinksUpToDate>
  <SharedDoc>false</SharedDoc>
  <HyperlinksChanged>false</HyperlinksChanged>
  <AppVersion>14.0000</AppVersion>
  <Manager>iSlide</Manager>
  <HyperlinkBase>https://www.islide.cc</HyperlinkBas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DarkSHINE</dc:title>
  <dc:creator/>
  <cp:category>work report</cp:category>
  <cp:lastModifiedBy>王昕竹</cp:lastModifiedBy>
  <cp:revision>2193</cp:revision>
  <cp:lastPrinted>2025-03-31T05:18:19Z</cp:lastPrinted>
  <dcterms:created xsi:type="dcterms:W3CDTF">2025-03-31T05:18:19Z</dcterms:created>
  <dcterms:modified xsi:type="dcterms:W3CDTF">2025-03-31T05:18:19Z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a173570b-f82c-4049-95f2-66cf58a73903</vt:lpwstr>
  </property>
  <property fmtid="{D5CDD505-2E9C-101B-9397-08002B2CF9AE}" pid="3" name="ICV">
    <vt:lpwstr>624054DC137CEE3D9B25EA67F44758F7_43</vt:lpwstr>
  </property>
  <property fmtid="{D5CDD505-2E9C-101B-9397-08002B2CF9AE}" pid="4" name="KSOProductBuildVer">
    <vt:lpwstr>2052-6.15.2.8936</vt:lpwstr>
  </property>
</Properties>
</file>