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85" r:id="rId2"/>
    <p:sldId id="288" r:id="rId3"/>
    <p:sldId id="289" r:id="rId4"/>
    <p:sldId id="259" r:id="rId5"/>
    <p:sldId id="261" r:id="rId6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袁 铭宽" initials="袁" lastIdx="1" clrIdx="0">
    <p:extLst>
      <p:ext uri="{19B8F6BF-5375-455C-9EA6-DF929625EA0E}">
        <p15:presenceInfo xmlns:p15="http://schemas.microsoft.com/office/powerpoint/2012/main" userId="dbb33777b94f849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3F3F3"/>
    <a:srgbClr val="4B4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2" autoAdjust="0"/>
    <p:restoredTop sz="96884" autoAdjust="0"/>
  </p:normalViewPr>
  <p:slideViewPr>
    <p:cSldViewPr snapToGrid="0">
      <p:cViewPr varScale="1">
        <p:scale>
          <a:sx n="90" d="100"/>
          <a:sy n="90" d="100"/>
        </p:scale>
        <p:origin x="134" y="4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3134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B427B197-C74C-4751-9DCC-277ABE473D8C}" type="datetimeFigureOut">
              <a:rPr lang="zh-CN" altLang="en-US" smtClean="0"/>
              <a:t>2025/3/31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DDFEB8F-E84B-4B5C-8F6C-260750D736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9202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FEB8F-E84B-4B5C-8F6C-260750D7361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7117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159570-CEBD-4F25-A678-7C17730112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884F8B2-B312-41D2-BCC8-B4338426D3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64BFE3C-B88F-4523-A3AB-EAB20F3C8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A48D-2352-4BFB-8FC3-A88BC9BD4E44}" type="datetime1">
              <a:rPr lang="zh-CN" altLang="en-US" smtClean="0"/>
              <a:t>2025/3/31</a:t>
            </a:fld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89FA361-30F1-4512-B974-0EF791ABA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27713C-B1BF-4B8B-BF06-E7B928B70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652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110B47-3E1E-4468-A807-0BF869AF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4F59263-DDAC-4EC6-9F1D-F2685B95E5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18701F-8429-47B7-9330-2AE766DE4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F6EC-9C62-4F24-A85B-212F76F307A3}" type="datetime1">
              <a:rPr lang="zh-CN" altLang="en-US" smtClean="0"/>
              <a:t>2025/3/31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267C3E-3462-4F9C-A04D-3DACA4C22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CDD5DAC-28B0-4E11-92EE-11EAF451D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7567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A71FBF9-4A57-4DED-99DB-9240423967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C48DFA8-BA53-47E1-B428-15B54D7FC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B2FD761-39A2-4070-9885-62E92307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5848-BB1C-4B1E-8BD0-191C1561C0CB}" type="datetime1">
              <a:rPr lang="zh-CN" altLang="en-US" smtClean="0"/>
              <a:t>2025/3/31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9B70B9F-8C62-43F6-85AD-F782C2FBE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6A3885-B630-401E-8190-2E5E63E5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989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A27C40-A608-483F-9210-C3B41BEB8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A5F293-6A96-4203-8807-0263C5834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02DCC2-0B50-42CF-9410-9C6671231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D391-17B4-485D-B3FD-B7F17D1C3527}" type="datetime1">
              <a:rPr lang="zh-CN" altLang="en-US" smtClean="0"/>
              <a:t>2025/3/31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370751-BB2E-4683-B5C6-C4352C1F6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0951C88-BFDF-4213-8162-6CB892EF9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91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C52CF2-0D52-4FC1-A6DC-AE36CFEE2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708DC9F-BD8F-453C-8157-D483A88F9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80D5C1-BF62-4C72-9C80-460524C6E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278B-7701-474C-8DB8-79B12CD5C5E3}" type="datetime1">
              <a:rPr lang="zh-CN" altLang="en-US" smtClean="0"/>
              <a:t>2025/3/31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527FCF-BD3F-43DA-8162-63F5EF75C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5ED73D-9448-44EF-8D0A-4910474CF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931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769B34-9BAD-4EC4-947E-D40F7B817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7EB621-BFAC-4EA3-8B97-DD4719747C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637D15A-A910-44D2-80BE-F9CF71FAA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52389A7-5D99-468B-A322-B93FAA9ED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FF4F-12AC-4B9D-B653-FDEEC86D8516}" type="datetime1">
              <a:rPr lang="zh-CN" altLang="en-US" smtClean="0"/>
              <a:t>2025/3/31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6B5B8E6-41DC-4CE0-B5E0-0A87D20C0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1E91ACC-A41B-499D-9B08-408F73364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760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206EC6-47C9-41B5-9BDB-03B8A96DD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4DA4B86-2866-41BB-B014-5B64FBDB4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7955BC0-647C-47AF-9FCE-4F6E4EFD2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FA49955-4F65-4537-BD64-839D171C46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172D95D-A917-48DB-8C10-B384E7F492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99B9B6C-930F-4D79-81F9-B00E2B4A6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5CDA-1EF2-44F2-A75F-724537987B5C}" type="datetime1">
              <a:rPr lang="zh-CN" altLang="en-US" smtClean="0"/>
              <a:t>2025/3/31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9883018-ABE3-493E-808F-C3454F473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8471EF6-FF43-4B64-93BB-5FD555A13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966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26D948-E807-4AD1-895B-C9FC1A319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98E4F7E-4272-4858-8ED6-444DCCBC3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7B97-5BEE-4D61-968A-E467342CB3FD}" type="datetime1">
              <a:rPr lang="zh-CN" altLang="en-US" smtClean="0"/>
              <a:t>2025/3/31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609143A-B810-45EB-B4ED-FF7AB0BEF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D4823B6-5471-473D-954E-84298B7EB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991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0C0E435-46CF-4C33-91BD-D238FBCEE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BB6D-7AEF-4E4D-B9D7-0A52F2FD453A}" type="datetime1">
              <a:rPr lang="zh-CN" altLang="en-US" smtClean="0"/>
              <a:t>2025/3/31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2368C33-D9A0-419A-B853-FBD58C12A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C3D06E4-38A7-4F78-A2A6-EFD3A0CE8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4079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CE2B32-18F3-4466-AEFE-007C371E4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EBB16B-5072-4E5B-A807-D99E5FA82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1C05D69-58A4-4423-83C5-4454E777AE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58B988D-16C7-475B-8F62-CDEF2C376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E7AD-383A-4539-88FA-A15B8E11F812}" type="datetime1">
              <a:rPr lang="zh-CN" altLang="en-US" smtClean="0"/>
              <a:t>2025/3/31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C3FC8A-A361-4A78-A191-885617DAF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1754AD3-AC73-4A7D-8D7F-124E63DC7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610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5EC7EB-A82F-4CB6-A6BD-96E643354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F180100-1AE8-4A03-922E-DC785DDF7D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D56DC35-1756-4D84-AE30-13FBF6E19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5CB8785-E22A-47E7-A0D9-12088BFC6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35B2-4614-4CDB-9E1A-A9B5B6B16E89}" type="datetime1">
              <a:rPr lang="zh-CN" altLang="en-US" smtClean="0"/>
              <a:t>2025/3/31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7003BB5-682A-4692-9483-AF01B4CC9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EC9C5A-11AD-42F1-B696-360AF8C6A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121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907E9F6-890C-42B2-9908-3EC521C92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340D963-0555-43DA-9D08-4831ED6FD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E7349E0-D41E-46ED-9184-DA1E92A625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2A3BD-89FB-497F-8951-C97B904606BB}" type="datetime1">
              <a:rPr lang="zh-CN" altLang="en-US" smtClean="0"/>
              <a:t>2025/3/31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BE0D96A-75D4-4DB1-B220-4F7F762FF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5035F65-0C67-4AC2-BDAC-3B5DA40BCF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798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.ihep.ac.cn/yuanmk/mpt2321_readou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>
            <a:extLst>
              <a:ext uri="{FF2B5EF4-FFF2-40B4-BE49-F238E27FC236}">
                <a16:creationId xmlns:a16="http://schemas.microsoft.com/office/drawing/2014/main" id="{F18B2225-6B60-414B-B9D2-A5A9F928969F}"/>
              </a:ext>
            </a:extLst>
          </p:cNvPr>
          <p:cNvSpPr/>
          <p:nvPr/>
        </p:nvSpPr>
        <p:spPr>
          <a:xfrm>
            <a:off x="0" y="1395983"/>
            <a:ext cx="12192000" cy="2388235"/>
          </a:xfrm>
          <a:custGeom>
            <a:avLst/>
            <a:gdLst/>
            <a:ahLst/>
            <a:cxnLst/>
            <a:rect l="l" t="t" r="r" b="b"/>
            <a:pathLst>
              <a:path w="12192000" h="2388235">
                <a:moveTo>
                  <a:pt x="12192000" y="0"/>
                </a:moveTo>
                <a:lnTo>
                  <a:pt x="0" y="0"/>
                </a:lnTo>
                <a:lnTo>
                  <a:pt x="0" y="2388107"/>
                </a:lnTo>
                <a:lnTo>
                  <a:pt x="12192000" y="2388107"/>
                </a:lnTo>
                <a:lnTo>
                  <a:pt x="12192000" y="0"/>
                </a:lnTo>
                <a:close/>
              </a:path>
            </a:pathLst>
          </a:custGeom>
          <a:solidFill>
            <a:srgbClr val="297E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85F42D-6819-463A-8832-D1B2F3FE2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618" y="1898011"/>
            <a:ext cx="10658764" cy="1180458"/>
          </a:xfrm>
        </p:spPr>
        <p:txBody>
          <a:bodyPr>
            <a:normAutofit fontScale="90000"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122680" algn="l"/>
              </a:tabLst>
            </a:pPr>
            <a:r>
              <a:rPr lang="en-US" altLang="zh-CN" spc="-5" dirty="0">
                <a:solidFill>
                  <a:schemeClr val="bg1"/>
                </a:solidFill>
                <a:cs typeface="Times New Roman" panose="02020603050405020304"/>
              </a:rPr>
              <a:t>MPT2321</a:t>
            </a:r>
            <a:r>
              <a:rPr lang="zh-CN" altLang="en-US" spc="-5" dirty="0">
                <a:solidFill>
                  <a:schemeClr val="bg1"/>
                </a:solidFill>
                <a:cs typeface="Times New Roman" panose="02020603050405020304"/>
              </a:rPr>
              <a:t> </a:t>
            </a:r>
            <a:r>
              <a:rPr lang="en-US" altLang="zh-CN" spc="-5" dirty="0">
                <a:solidFill>
                  <a:schemeClr val="bg1"/>
                </a:solidFill>
                <a:cs typeface="Times New Roman" panose="02020603050405020304"/>
              </a:rPr>
              <a:t>readout electronics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26175B-4EC8-4E69-9841-39B1538522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79531"/>
            <a:ext cx="9144000" cy="2388234"/>
          </a:xfrm>
        </p:spPr>
        <p:txBody>
          <a:bodyPr>
            <a:noAutofit/>
          </a:bodyPr>
          <a:lstStyle/>
          <a:p>
            <a:pPr marL="3175" lvl="0">
              <a:lnSpc>
                <a:spcPct val="100000"/>
              </a:lnSpc>
              <a:spcBef>
                <a:spcPts val="810"/>
              </a:spcBef>
              <a:defRPr/>
            </a:pPr>
            <a:r>
              <a:rPr lang="en-US" altLang="zh-CN" spc="-5" dirty="0">
                <a:cs typeface="Times New Roman" panose="02020603050405020304"/>
              </a:rPr>
              <a:t>Ming-Kuan Yuan</a:t>
            </a:r>
          </a:p>
          <a:p>
            <a:pPr marL="3175" lvl="0">
              <a:lnSpc>
                <a:spcPct val="100000"/>
              </a:lnSpc>
              <a:spcBef>
                <a:spcPts val="810"/>
              </a:spcBef>
              <a:defRPr/>
            </a:pPr>
            <a:r>
              <a:rPr lang="en-US" altLang="zh-CN" spc="-5" dirty="0">
                <a:cs typeface="Times New Roman" panose="02020603050405020304"/>
              </a:rPr>
              <a:t>Fudan University</a:t>
            </a:r>
          </a:p>
          <a:p>
            <a:pPr marL="3175">
              <a:lnSpc>
                <a:spcPct val="100000"/>
              </a:lnSpc>
              <a:spcBef>
                <a:spcPts val="810"/>
              </a:spcBef>
            </a:pPr>
            <a:endParaRPr lang="en-US" altLang="zh-CN" sz="1200" spc="-5" dirty="0">
              <a:cs typeface="Times New Roman" panose="02020603050405020304"/>
            </a:endParaRPr>
          </a:p>
          <a:p>
            <a:pPr marL="3175">
              <a:lnSpc>
                <a:spcPct val="100000"/>
              </a:lnSpc>
              <a:spcBef>
                <a:spcPts val="810"/>
              </a:spcBef>
            </a:pPr>
            <a:r>
              <a:rPr lang="en-US" altLang="zh-CN" spc="-5" dirty="0">
                <a:cs typeface="Times New Roman" panose="02020603050405020304"/>
              </a:rPr>
              <a:t>2025.3.31</a:t>
            </a:r>
          </a:p>
          <a:p>
            <a:pPr marL="3175">
              <a:lnSpc>
                <a:spcPct val="100000"/>
              </a:lnSpc>
              <a:spcBef>
                <a:spcPts val="810"/>
              </a:spcBef>
            </a:pPr>
            <a:r>
              <a:rPr lang="en-US" altLang="zh-CN" spc="-5">
                <a:cs typeface="Times New Roman" panose="02020603050405020304"/>
              </a:rPr>
              <a:t>CEPC muon</a:t>
            </a:r>
            <a:endParaRPr lang="en-US" altLang="zh-CN" spc="-5" dirty="0">
              <a:cs typeface="Times New Roman" panose="02020603050405020304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226D17C-376A-4F3E-CEC2-9BB6AC9CA406}"/>
              </a:ext>
            </a:extLst>
          </p:cNvPr>
          <p:cNvSpPr txBox="1"/>
          <p:nvPr/>
        </p:nvSpPr>
        <p:spPr>
          <a:xfrm>
            <a:off x="8419605" y="6068710"/>
            <a:ext cx="372291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050" dirty="0">
                <a:hlinkClick r:id="rId3"/>
              </a:rPr>
              <a:t>yuanmk@mail2.sysu.edu.cn / MPT2321_readout · GitLab</a:t>
            </a:r>
            <a:endParaRPr lang="zh-CN" altLang="en-US" sz="1050" dirty="0"/>
          </a:p>
        </p:txBody>
      </p:sp>
      <p:sp>
        <p:nvSpPr>
          <p:cNvPr id="14" name="日期占位符 13">
            <a:extLst>
              <a:ext uri="{FF2B5EF4-FFF2-40B4-BE49-F238E27FC236}">
                <a16:creationId xmlns:a16="http://schemas.microsoft.com/office/drawing/2014/main" id="{AAB2314D-D67F-A2B8-4668-DFB25D68B6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4"/>
            <a:ext cx="2743200" cy="365125"/>
          </a:xfrm>
          <a:solidFill>
            <a:schemeClr val="accent5"/>
          </a:solidFill>
          <a:ln>
            <a:solidFill>
              <a:schemeClr val="accent1"/>
            </a:solidFill>
          </a:ln>
        </p:spPr>
        <p:txBody>
          <a:bodyPr/>
          <a:lstStyle/>
          <a:p>
            <a:fld id="{BC52CFF5-BE0C-4FC6-BFC3-F07EBB6D96B8}" type="datetime1">
              <a:rPr lang="zh-CN" altLang="en-US" smtClean="0">
                <a:solidFill>
                  <a:schemeClr val="bg1"/>
                </a:solidFill>
              </a:rPr>
              <a:t>2025/3/31</a:t>
            </a:fld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5" name="页脚占位符 14">
            <a:extLst>
              <a:ext uri="{FF2B5EF4-FFF2-40B4-BE49-F238E27FC236}">
                <a16:creationId xmlns:a16="http://schemas.microsoft.com/office/drawing/2014/main" id="{E2E41191-627C-CE50-5973-C829C8B7C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489988"/>
            <a:ext cx="6697681" cy="365125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</a:rPr>
              <a:t>mkyuan23@m.fudan.edu.cn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6" name="灯片编号占位符 15">
            <a:extLst>
              <a:ext uri="{FF2B5EF4-FFF2-40B4-BE49-F238E27FC236}">
                <a16:creationId xmlns:a16="http://schemas.microsoft.com/office/drawing/2014/main" id="{E9219BEC-5B8A-E613-AED8-2BED02A73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9989"/>
            <a:ext cx="2743200" cy="365125"/>
          </a:xfrm>
          <a:solidFill>
            <a:schemeClr val="accent5"/>
          </a:solidFill>
          <a:ln>
            <a:solidFill>
              <a:schemeClr val="accent1"/>
            </a:solidFill>
          </a:ln>
        </p:spPr>
        <p:txBody>
          <a:bodyPr/>
          <a:lstStyle/>
          <a:p>
            <a:fld id="{6A959264-E1FE-471A-9D55-0D7B691EEC1D}" type="slidenum">
              <a:rPr lang="zh-CN" altLang="en-US" smtClean="0">
                <a:solidFill>
                  <a:schemeClr val="bg1"/>
                </a:solidFill>
              </a:rPr>
              <a:t>1</a:t>
            </a:fld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7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65"/>
    </mc:Choice>
    <mc:Fallback xmlns="">
      <p:transition spd="slow" advTm="1386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32913E-AD19-3567-6814-D516064482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CF480A-0433-465C-9B85-98624CB8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90" y="133393"/>
            <a:ext cx="7598079" cy="486645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MPT2321 readout system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0F6A582E-DF8B-0335-B109-3C205E5C3330}"/>
              </a:ext>
            </a:extLst>
          </p:cNvPr>
          <p:cNvSpPr txBox="1"/>
          <p:nvPr/>
        </p:nvSpPr>
        <p:spPr>
          <a:xfrm>
            <a:off x="193184" y="724430"/>
            <a:ext cx="2074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accent2"/>
                </a:solidFill>
              </a:rPr>
              <a:t>测试结果</a:t>
            </a:r>
            <a:r>
              <a:rPr lang="en-US" altLang="zh-CN" b="1" dirty="0">
                <a:solidFill>
                  <a:schemeClr val="accent2"/>
                </a:solidFill>
              </a:rPr>
              <a:t>-</a:t>
            </a:r>
            <a:r>
              <a:rPr lang="en-US" altLang="zh-CN" b="1" dirty="0" err="1">
                <a:solidFill>
                  <a:schemeClr val="accent2"/>
                </a:solidFill>
              </a:rPr>
              <a:t>tdc</a:t>
            </a:r>
            <a:r>
              <a:rPr lang="zh-CN" altLang="en-US" b="1" dirty="0">
                <a:solidFill>
                  <a:schemeClr val="accent2"/>
                </a:solidFill>
              </a:rPr>
              <a:t>位宽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AC69B94-1437-B1AD-CEB4-84DCDF2B25B4}"/>
              </a:ext>
            </a:extLst>
          </p:cNvPr>
          <p:cNvSpPr txBox="1"/>
          <p:nvPr/>
        </p:nvSpPr>
        <p:spPr>
          <a:xfrm>
            <a:off x="466629" y="1243230"/>
            <a:ext cx="4208402" cy="5032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测试方式：码密度法</a:t>
            </a: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输入信号频率：</a:t>
            </a:r>
            <a:r>
              <a:rPr lang="en-US" altLang="zh-CN" dirty="0"/>
              <a:t>33.133374117kHz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延迟：</a:t>
            </a:r>
            <a:r>
              <a:rPr lang="en-US" altLang="zh-CN" dirty="0"/>
              <a:t>103ns</a:t>
            </a:r>
            <a:r>
              <a:rPr lang="zh-CN" altLang="en-US" dirty="0"/>
              <a:t>；</a:t>
            </a:r>
            <a:r>
              <a:rPr lang="en-US" altLang="zh-CN" dirty="0"/>
              <a:t>Duty</a:t>
            </a:r>
            <a:r>
              <a:rPr lang="zh-CN" altLang="en-US" dirty="0"/>
              <a:t>：</a:t>
            </a:r>
            <a:r>
              <a:rPr lang="en-US" altLang="zh-CN" dirty="0"/>
              <a:t>25.912%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采集事件总数：</a:t>
            </a:r>
            <a:r>
              <a:rPr lang="en-US" altLang="zh-CN" dirty="0"/>
              <a:t>4000000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TDC</a:t>
            </a:r>
            <a:r>
              <a:rPr lang="zh-CN" altLang="en-US" dirty="0"/>
              <a:t>时钟频率：</a:t>
            </a:r>
            <a:r>
              <a:rPr lang="en-US" altLang="zh-CN" dirty="0"/>
              <a:t>80MHz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Bin</a:t>
            </a:r>
            <a:r>
              <a:rPr lang="zh-CN" altLang="en-US" dirty="0"/>
              <a:t>宽约为</a:t>
            </a:r>
            <a:r>
              <a:rPr lang="en-US" altLang="zh-CN" dirty="0"/>
              <a:t>100ps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76081E3F-F703-B046-D2F8-4D7305E6AF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6828" y="620038"/>
            <a:ext cx="7143482" cy="284694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0AEE0AFA-B48E-3109-131D-942597DD6E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6041" y="3589769"/>
            <a:ext cx="7195959" cy="284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976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0B1CB4-6325-BE04-0202-C7FADCD0B8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F3472D-A037-AF8A-C8AA-11AED67B6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90" y="133393"/>
            <a:ext cx="7598079" cy="486645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MPT2321 readout system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5789416-975F-8FA5-E20A-60F4C835C357}"/>
              </a:ext>
            </a:extLst>
          </p:cNvPr>
          <p:cNvSpPr txBox="1"/>
          <p:nvPr/>
        </p:nvSpPr>
        <p:spPr>
          <a:xfrm>
            <a:off x="193184" y="724430"/>
            <a:ext cx="2536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accent2"/>
                </a:solidFill>
              </a:rPr>
              <a:t>测试结果</a:t>
            </a:r>
            <a:r>
              <a:rPr lang="en-US" altLang="zh-CN" b="1" dirty="0">
                <a:solidFill>
                  <a:schemeClr val="accent2"/>
                </a:solidFill>
              </a:rPr>
              <a:t>-</a:t>
            </a:r>
            <a:r>
              <a:rPr lang="en-US" altLang="zh-CN" b="1" dirty="0" err="1">
                <a:solidFill>
                  <a:schemeClr val="accent2"/>
                </a:solidFill>
              </a:rPr>
              <a:t>tdc</a:t>
            </a:r>
            <a:r>
              <a:rPr lang="zh-CN" altLang="en-US" b="1" dirty="0">
                <a:solidFill>
                  <a:schemeClr val="accent2"/>
                </a:solidFill>
              </a:rPr>
              <a:t>转换曲线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E8AADE8B-2252-27E1-1ABF-985A7B67E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5261" y="724430"/>
            <a:ext cx="6763555" cy="2704589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016659A5-299A-367F-1AAB-10B5C81246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5260" y="3533411"/>
            <a:ext cx="6763555" cy="2644273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B55016FF-7E6B-1B63-8E54-6E5CDDB84BFE}"/>
              </a:ext>
            </a:extLst>
          </p:cNvPr>
          <p:cNvSpPr txBox="1"/>
          <p:nvPr/>
        </p:nvSpPr>
        <p:spPr>
          <a:xfrm>
            <a:off x="473068" y="1764405"/>
            <a:ext cx="4208402" cy="3370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输入信号频率：</a:t>
            </a:r>
            <a:r>
              <a:rPr lang="en-US" altLang="zh-CN" dirty="0"/>
              <a:t>33.133374117kHz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延迟：</a:t>
            </a:r>
            <a:r>
              <a:rPr lang="en-US" altLang="zh-CN" dirty="0"/>
              <a:t>103ns</a:t>
            </a:r>
            <a:r>
              <a:rPr lang="zh-CN" altLang="en-US" dirty="0"/>
              <a:t>；</a:t>
            </a:r>
            <a:r>
              <a:rPr lang="en-US" altLang="zh-CN" dirty="0"/>
              <a:t>Duty</a:t>
            </a:r>
            <a:r>
              <a:rPr lang="zh-CN" altLang="en-US" dirty="0"/>
              <a:t>：</a:t>
            </a:r>
            <a:r>
              <a:rPr lang="en-US" altLang="zh-CN" dirty="0"/>
              <a:t>25.912%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采集事件总数：</a:t>
            </a:r>
            <a:r>
              <a:rPr lang="en-US" altLang="zh-CN" dirty="0"/>
              <a:t>4000000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TDC</a:t>
            </a:r>
            <a:r>
              <a:rPr lang="zh-CN" altLang="en-US" dirty="0"/>
              <a:t>时钟频率：</a:t>
            </a:r>
            <a:r>
              <a:rPr lang="en-US" altLang="zh-CN" dirty="0"/>
              <a:t>80MHz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68733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7265E2-456C-9710-352B-99F354DB8E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D0DC50-1AFA-4663-BFEE-4CD8FC930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90" y="133393"/>
            <a:ext cx="7598079" cy="486645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MPT2321 readout system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28C3BEB3-64CE-7872-6F4A-6327467CD5E6}"/>
              </a:ext>
            </a:extLst>
          </p:cNvPr>
          <p:cNvSpPr txBox="1"/>
          <p:nvPr/>
        </p:nvSpPr>
        <p:spPr>
          <a:xfrm>
            <a:off x="193184" y="724430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accent2"/>
                </a:solidFill>
              </a:rPr>
              <a:t>单通道</a:t>
            </a:r>
            <a:r>
              <a:rPr lang="en-US" altLang="zh-CN" b="1" dirty="0" err="1">
                <a:solidFill>
                  <a:schemeClr val="accent2"/>
                </a:solidFill>
              </a:rPr>
              <a:t>SiPM</a:t>
            </a:r>
            <a:r>
              <a:rPr lang="zh-CN" altLang="en-US" b="1" dirty="0">
                <a:solidFill>
                  <a:schemeClr val="accent2"/>
                </a:solidFill>
              </a:rPr>
              <a:t>转接电路板更新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7865FBE-EE78-25DD-5ED0-F1EDD5D203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1250" y="1398850"/>
            <a:ext cx="2639996" cy="5113979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2583B62B-24E9-3121-E9FA-BBEACE73EC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1766" y="1398850"/>
            <a:ext cx="2493065" cy="5113979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C65C6BD8-7EBF-78A1-CE66-7811822524CF}"/>
              </a:ext>
            </a:extLst>
          </p:cNvPr>
          <p:cNvSpPr txBox="1"/>
          <p:nvPr/>
        </p:nvSpPr>
        <p:spPr>
          <a:xfrm>
            <a:off x="575285" y="1641075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四层板</a:t>
            </a:r>
          </a:p>
        </p:txBody>
      </p:sp>
    </p:spTree>
    <p:extLst>
      <p:ext uri="{BB962C8B-B14F-4D97-AF65-F5344CB8AC3E}">
        <p14:creationId xmlns:p14="http://schemas.microsoft.com/office/powerpoint/2010/main" val="2391652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9A43F1-91B6-EB79-C142-D617BD8DE0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F57423-4A9D-0C50-1E8E-770D3E74E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90" y="133393"/>
            <a:ext cx="7598079" cy="486645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MPT2321 readout system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B589E6B6-56AE-2457-C346-800A1B47696F}"/>
              </a:ext>
            </a:extLst>
          </p:cNvPr>
          <p:cNvSpPr txBox="1"/>
          <p:nvPr/>
        </p:nvSpPr>
        <p:spPr>
          <a:xfrm>
            <a:off x="193184" y="724430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accent2"/>
                </a:solidFill>
              </a:rPr>
              <a:t>TODO</a:t>
            </a:r>
            <a:endParaRPr lang="zh-CN" altLang="en-US" b="1" dirty="0">
              <a:solidFill>
                <a:schemeClr val="accent2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BB7197F-8902-53F1-4AE1-CA26DAD5BE18}"/>
              </a:ext>
            </a:extLst>
          </p:cNvPr>
          <p:cNvSpPr txBox="1"/>
          <p:nvPr/>
        </p:nvSpPr>
        <p:spPr>
          <a:xfrm>
            <a:off x="1073553" y="1778919"/>
            <a:ext cx="78726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电缆延迟法测量时间分辨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测量死时间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85123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Comic Sans MS"/>
        <a:ea typeface="华文楷体"/>
        <a:cs typeface=""/>
      </a:majorFont>
      <a:minorFont>
        <a:latin typeface="Comic Sans MS"/>
        <a:ea typeface="华文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43580</TotalTime>
  <Words>131</Words>
  <Application>Microsoft Office PowerPoint</Application>
  <PresentationFormat>宽屏</PresentationFormat>
  <Paragraphs>41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等线</vt:lpstr>
      <vt:lpstr>Arial</vt:lpstr>
      <vt:lpstr>Comic Sans MS</vt:lpstr>
      <vt:lpstr>Times New Roman</vt:lpstr>
      <vt:lpstr>Office 主题​​</vt:lpstr>
      <vt:lpstr>MPT2321 readout electronics</vt:lpstr>
      <vt:lpstr>MPT2321 readout system</vt:lpstr>
      <vt:lpstr>MPT2321 readout system</vt:lpstr>
      <vt:lpstr>MPT2321 readout system</vt:lpstr>
      <vt:lpstr>MPT2321 readout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袁 铭宽</dc:creator>
  <cp:lastModifiedBy>MingKuan Yuan</cp:lastModifiedBy>
  <cp:revision>1079</cp:revision>
  <dcterms:created xsi:type="dcterms:W3CDTF">2021-11-11T02:50:15Z</dcterms:created>
  <dcterms:modified xsi:type="dcterms:W3CDTF">2025-03-31T02:00:41Z</dcterms:modified>
</cp:coreProperties>
</file>