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57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9C332D-0007-07C7-E804-5E7D76484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C1E1C9-E097-B004-F28F-06005B3FB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D2B93E-C01C-9015-A186-69395F10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6CF7-E4A3-48E3-8D1B-B1A5F5BE6717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1911CE-967D-FCD5-C22C-005CB97E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8405D9-E1E1-A60A-F08F-4DB4EF45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757-F96A-4673-91AF-055D9E31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81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B148B-A570-3357-51DC-EE3413CF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10EDEA0-7995-B892-D8A1-989A6EEDF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1D3AFE-32B4-98AB-49A4-54B35FA2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6CF7-E4A3-48E3-8D1B-B1A5F5BE6717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59E432-7252-F530-39F6-7024CF91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97373-A1E6-FA1E-9E6A-5179A7CA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757-F96A-4673-91AF-055D9E31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17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80237D0-244E-5CE0-081C-D4D64FA5A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C3EE73-2EC1-2994-0D99-D6E015BC0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CFB3E9-7414-9976-CC16-A8E32359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6CF7-E4A3-48E3-8D1B-B1A5F5BE6717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D6607E-6B57-70C5-07FB-B8CF9D91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FD770D-1587-EC35-1500-7766BF03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757-F96A-4673-91AF-055D9E31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02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56B09-4F1D-CD7B-0DD7-865EED1D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9859C3-110B-25E7-C74C-AFEA4BE25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557698-5C1F-4BDA-907F-2AFA1B5A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6CF7-E4A3-48E3-8D1B-B1A5F5BE6717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881891-C403-6CF9-BA45-E4E4F9F6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F967C9-C55F-1362-63CB-06177438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757-F96A-4673-91AF-055D9E31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10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18B14A-3147-D21A-1FFC-85716278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29F2CD-7833-7CBB-5C75-C56C8BA0E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845926-DEB2-33E1-E4DC-C8060808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6CF7-E4A3-48E3-8D1B-B1A5F5BE6717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D27FE6-E663-B7B7-E2A1-8A1280CE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4B66DF-C806-CF00-E42B-26816448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757-F96A-4673-91AF-055D9E31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9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1CD266-0430-7F70-AB0F-87ADE19D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1100E3-2CD6-4988-E179-A36CAEBC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F589E6-E4AA-9843-3C9E-746A7155B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5AE6A7-5D65-40F8-762F-9C62A570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6CF7-E4A3-48E3-8D1B-B1A5F5BE6717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96A26A-399B-11A2-174D-F07DFD6E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299320-97E5-8E5B-6858-866F9530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757-F96A-4673-91AF-055D9E31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81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167E5F-A071-CBB8-080F-8E7787DF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5292C1-0B03-691E-A3FD-5545644AC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998FAD-6111-6ABB-0AC5-81F1FF91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F63539D-D0B9-F8BC-62FF-12FA4D904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D205A5B-859B-6539-704B-675E92A13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2F195A3-E36A-B7D4-DE9B-08305A34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6CF7-E4A3-48E3-8D1B-B1A5F5BE6717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E6D136-1163-1245-E779-F467F93C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37801A9-80BC-2804-AC06-A695756B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757-F96A-4673-91AF-055D9E31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89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3143A-75EA-CD40-8D14-7964D7919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999813E-D00E-A4E7-CD6F-F09F9D48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6CF7-E4A3-48E3-8D1B-B1A5F5BE6717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CC9DA0-5470-66F0-893D-FAE563D0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705CF6-5BB8-FB67-4F11-E6C72E03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757-F96A-4673-91AF-055D9E31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85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7613689-A54C-C63E-F53F-AA7CC7DD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6CF7-E4A3-48E3-8D1B-B1A5F5BE6717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8874D86-C31D-123F-3D1E-CA68302D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AAEFB6-C28C-21D1-5638-A8411992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757-F96A-4673-91AF-055D9E31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72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9EFD87-FE69-86F5-ED82-CD0FE12E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30B62F-824D-86DF-633A-5B3C484C9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D1FCC0-DD7D-CA24-AF9A-19851B0BE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100AD4-C5E7-636B-BED4-7EF598AA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6CF7-E4A3-48E3-8D1B-B1A5F5BE6717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7E693-9D86-4CD8-7EE2-777A1A920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EA63EE-AE83-9332-0EE6-AFD409A2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757-F96A-4673-91AF-055D9E31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56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B8D92-E487-36FD-B948-3AEDA714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615E07B-F648-3412-DFB5-AEE1A41BF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0A9BCA-731B-DD2E-9043-7B1A58614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755859-6F33-0A18-CB57-99F104B8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6CF7-E4A3-48E3-8D1B-B1A5F5BE6717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B0C713-0DA3-61B0-43EE-AD2CEFCC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16B5A0-4458-FDFA-ED51-3D4C11ED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757-F96A-4673-91AF-055D9E31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88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9D6DF2A-EA26-4D00-16A1-26AB4EBB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DA969F-E830-E909-A1E7-6873128D3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BDAA5-60FB-624F-9FFE-18FE75E65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6CF7-E4A3-48E3-8D1B-B1A5F5BE6717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877E79-8FD9-FAE3-A23B-8E4BBAD5F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DE4772-0124-3045-9EE1-6F61D06BE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2A757-F96A-4673-91AF-055D9E31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67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3FAB-9058-107E-F024-6291812E9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7F1FD29-E55A-AA8F-1641-80196F9100E2}"/>
              </a:ext>
            </a:extLst>
          </p:cNvPr>
          <p:cNvSpPr txBox="1"/>
          <p:nvPr/>
        </p:nvSpPr>
        <p:spPr>
          <a:xfrm>
            <a:off x="283029" y="244538"/>
            <a:ext cx="58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Higgs, Whole_250317, endcap, 2000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04027AD-3DD6-C072-8B7B-68DE5935CDD8}"/>
              </a:ext>
            </a:extLst>
          </p:cNvPr>
          <p:cNvSpPr txBox="1"/>
          <p:nvPr/>
        </p:nvSpPr>
        <p:spPr>
          <a:xfrm>
            <a:off x="6379029" y="244538"/>
            <a:ext cx="58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Higgs, Whole_250317, endcap, 10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AE1000-16ED-F4A1-1533-FDD08BDCA428}"/>
              </a:ext>
            </a:extLst>
          </p:cNvPr>
          <p:cNvSpPr txBox="1"/>
          <p:nvPr/>
        </p:nvSpPr>
        <p:spPr>
          <a:xfrm>
            <a:off x="35197" y="4844957"/>
            <a:ext cx="6060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ncellid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ncellid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209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BBC1DD-5536-9684-B9B2-AC8C2848E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012"/>
            <a:ext cx="6086171" cy="4121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B974BFC-E374-22B3-AC2B-E226D436A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70" y="644648"/>
            <a:ext cx="6105829" cy="51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37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24CDC37-6712-77EE-E3B3-AEDF06F37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87" y="99548"/>
            <a:ext cx="4925113" cy="33294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035CBD3-F60E-D23D-C2D3-FC9741D44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90021"/>
            <a:ext cx="4939403" cy="33389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62BDE1D-3BCE-97BA-2DD9-F6E9D8311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361" y="3429001"/>
            <a:ext cx="4934637" cy="3348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177B7E1-E02F-A312-91D2-48200D2BA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8" y="3428999"/>
            <a:ext cx="4939403" cy="334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129D1-BA93-077E-1DA6-EF6A4B1AD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C945F847-1A8F-5F66-613E-048F801CC9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853015"/>
                  </p:ext>
                </p:extLst>
              </p:nvPr>
            </p:nvGraphicFramePr>
            <p:xfrm>
              <a:off x="280955" y="853440"/>
              <a:ext cx="11630087" cy="5151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517">
                      <a:extLst>
                        <a:ext uri="{9D8B030D-6E8A-4147-A177-3AD203B41FA5}">
                          <a16:colId xmlns:a16="http://schemas.microsoft.com/office/drawing/2014/main" val="1600837480"/>
                        </a:ext>
                      </a:extLst>
                    </a:gridCol>
                    <a:gridCol w="3055683">
                      <a:extLst>
                        <a:ext uri="{9D8B030D-6E8A-4147-A177-3AD203B41FA5}">
                          <a16:colId xmlns:a16="http://schemas.microsoft.com/office/drawing/2014/main" val="3453208617"/>
                        </a:ext>
                      </a:extLst>
                    </a:gridCol>
                    <a:gridCol w="2604833">
                      <a:extLst>
                        <a:ext uri="{9D8B030D-6E8A-4147-A177-3AD203B41FA5}">
                          <a16:colId xmlns:a16="http://schemas.microsoft.com/office/drawing/2014/main" val="3177744930"/>
                        </a:ext>
                      </a:extLst>
                    </a:gridCol>
                    <a:gridCol w="2981261">
                      <a:extLst>
                        <a:ext uri="{9D8B030D-6E8A-4147-A177-3AD203B41FA5}">
                          <a16:colId xmlns:a16="http://schemas.microsoft.com/office/drawing/2014/main" val="507670037"/>
                        </a:ext>
                      </a:extLst>
                    </a:gridCol>
                    <a:gridCol w="1768793">
                      <a:extLst>
                        <a:ext uri="{9D8B030D-6E8A-4147-A177-3AD203B41FA5}">
                          <a16:colId xmlns:a16="http://schemas.microsoft.com/office/drawing/2014/main" val="5071113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Hit Density(/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/BX)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Hit Rate(Hz/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Average Hit Rate(Hz/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Occupancy(%)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664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1.31e-06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2644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7.20e-07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9.40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8438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7.86e-07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575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1.31e-06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751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22.21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8228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7.86e-07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73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3331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9.17e-07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11.96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0160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1.19e-06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15.37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4041532"/>
                      </a:ext>
                    </a:extLst>
                  </a:tr>
                  <a:tr h="39478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1.18e-06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15.37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3736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9.17e-07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11.96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501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02894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C945F847-1A8F-5F66-613E-048F801CC9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853015"/>
                  </p:ext>
                </p:extLst>
              </p:nvPr>
            </p:nvGraphicFramePr>
            <p:xfrm>
              <a:off x="280955" y="853440"/>
              <a:ext cx="11630087" cy="5151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517">
                      <a:extLst>
                        <a:ext uri="{9D8B030D-6E8A-4147-A177-3AD203B41FA5}">
                          <a16:colId xmlns:a16="http://schemas.microsoft.com/office/drawing/2014/main" val="1600837480"/>
                        </a:ext>
                      </a:extLst>
                    </a:gridCol>
                    <a:gridCol w="3055683">
                      <a:extLst>
                        <a:ext uri="{9D8B030D-6E8A-4147-A177-3AD203B41FA5}">
                          <a16:colId xmlns:a16="http://schemas.microsoft.com/office/drawing/2014/main" val="3453208617"/>
                        </a:ext>
                      </a:extLst>
                    </a:gridCol>
                    <a:gridCol w="2604833">
                      <a:extLst>
                        <a:ext uri="{9D8B030D-6E8A-4147-A177-3AD203B41FA5}">
                          <a16:colId xmlns:a16="http://schemas.microsoft.com/office/drawing/2014/main" val="3177744930"/>
                        </a:ext>
                      </a:extLst>
                    </a:gridCol>
                    <a:gridCol w="2981261">
                      <a:extLst>
                        <a:ext uri="{9D8B030D-6E8A-4147-A177-3AD203B41FA5}">
                          <a16:colId xmlns:a16="http://schemas.microsoft.com/office/drawing/2014/main" val="507670037"/>
                        </a:ext>
                      </a:extLst>
                    </a:gridCol>
                    <a:gridCol w="1768793">
                      <a:extLst>
                        <a:ext uri="{9D8B030D-6E8A-4147-A177-3AD203B41FA5}">
                          <a16:colId xmlns:a16="http://schemas.microsoft.com/office/drawing/2014/main" val="50711139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20" t="-7692" r="-241317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4019" t="-7692" r="-182477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1084" t="-7692" r="-59714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Occupancy(%)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66416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1.31e-06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264475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7.20e-07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9.40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8438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7.86e-07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57565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1.31e-06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75139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22.21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82282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7.86e-07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730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333118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9.17e-07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11.96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01607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1.19e-06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15.37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404153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1.18e-06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15.37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37368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9.17e-07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11.96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5018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02894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99567DF-A2A2-8BC1-BE48-B22A363315A5}"/>
                  </a:ext>
                </a:extLst>
              </p:cNvPr>
              <p:cNvSpPr txBox="1"/>
              <p:nvPr/>
            </p:nvSpPr>
            <p:spPr>
              <a:xfrm>
                <a:off x="308737" y="245011"/>
                <a:ext cx="8356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Nstrip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endcap</m:t>
                        </m:r>
                      </m:e>
                    </m:d>
                    <m: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9200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Nstrip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endcap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per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layer</m:t>
                        </m:r>
                      </m:e>
                    </m:d>
                    <m: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9200</m:t>
                        </m:r>
                      </m:num>
                      <m:den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=1600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C457A97-1CB1-C41B-3568-56231A4F6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7" y="245011"/>
                <a:ext cx="8356292" cy="400110"/>
              </a:xfrm>
              <a:prstGeom prst="rect">
                <a:avLst/>
              </a:prstGeom>
              <a:blipFill>
                <a:blip r:embed="rId3"/>
                <a:stretch>
                  <a:fillRect l="-292" t="-115152" b="-178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74941745-741B-871F-393A-894DB7F5D3F7}"/>
              </a:ext>
            </a:extLst>
          </p:cNvPr>
          <p:cNvSpPr txBox="1"/>
          <p:nvPr/>
        </p:nvSpPr>
        <p:spPr>
          <a:xfrm>
            <a:off x="2465613" y="6212879"/>
            <a:ext cx="7260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Rate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定义为：对应超层每秒钟着火的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一层的表面积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787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0212F-E317-367B-DA67-4BC525715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C4D3A56-14F3-C99E-ABFE-B4FFD9AB5F3F}"/>
              </a:ext>
            </a:extLst>
          </p:cNvPr>
          <p:cNvSpPr txBox="1"/>
          <p:nvPr/>
        </p:nvSpPr>
        <p:spPr>
          <a:xfrm>
            <a:off x="1" y="5084443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hits: 25946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distance: 1237.75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distance: 554.44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distance: 4666.82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0C60097-6FF9-2F66-35A4-7A5E6EDB1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22" y="345166"/>
            <a:ext cx="6094778" cy="4399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B6095E3-0FEF-EA34-A707-BDB081E83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166"/>
            <a:ext cx="6094778" cy="43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0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F5A3416-A5A5-4D5E-EB37-50DC440DB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83" y="90021"/>
            <a:ext cx="4963218" cy="33389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40BD97-F377-8FD0-B922-D8F013BF8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0969"/>
            <a:ext cx="4958455" cy="33580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901B42-556B-C8AA-A17B-0A777722D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362" y="3429000"/>
            <a:ext cx="4934638" cy="33532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C9E5B92-C63F-234B-AFE7-5CD57A45A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7" y="3428998"/>
            <a:ext cx="4944167" cy="33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AC25086-4143-0A6F-FE03-62F4B1D6A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61" y="85259"/>
            <a:ext cx="4934639" cy="33437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D44F8BC-58B0-BF4E-E449-C6D6E6B0B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1443"/>
            <a:ext cx="4939402" cy="33675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A0E344-F586-F9D1-4F29-3C941143E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598" y="3432219"/>
            <a:ext cx="4934639" cy="33357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055FC4D-A8F2-7D3D-CED8-845E0BB51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428999"/>
            <a:ext cx="4934639" cy="335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3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AB71241-587E-B79C-3274-A898D458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1" y="70969"/>
            <a:ext cx="4920349" cy="33580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3B34E2-4B98-DC4E-45B5-71136D0F6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85259"/>
            <a:ext cx="4910824" cy="33437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98D16BF-C486-510F-BBA7-C02B2A021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35" y="3429000"/>
            <a:ext cx="4944163" cy="33532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9081F36-21D5-828F-5421-BB952C849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982" y="3424236"/>
            <a:ext cx="4946419" cy="33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0639-583F-39CC-C597-C82789E79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1394568B-728D-6F10-4212-DEA4839E38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3999022"/>
                  </p:ext>
                </p:extLst>
              </p:nvPr>
            </p:nvGraphicFramePr>
            <p:xfrm>
              <a:off x="280955" y="853440"/>
              <a:ext cx="11630087" cy="5151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517">
                      <a:extLst>
                        <a:ext uri="{9D8B030D-6E8A-4147-A177-3AD203B41FA5}">
                          <a16:colId xmlns:a16="http://schemas.microsoft.com/office/drawing/2014/main" val="1600837480"/>
                        </a:ext>
                      </a:extLst>
                    </a:gridCol>
                    <a:gridCol w="3055683">
                      <a:extLst>
                        <a:ext uri="{9D8B030D-6E8A-4147-A177-3AD203B41FA5}">
                          <a16:colId xmlns:a16="http://schemas.microsoft.com/office/drawing/2014/main" val="3453208617"/>
                        </a:ext>
                      </a:extLst>
                    </a:gridCol>
                    <a:gridCol w="2604833">
                      <a:extLst>
                        <a:ext uri="{9D8B030D-6E8A-4147-A177-3AD203B41FA5}">
                          <a16:colId xmlns:a16="http://schemas.microsoft.com/office/drawing/2014/main" val="3177744930"/>
                        </a:ext>
                      </a:extLst>
                    </a:gridCol>
                    <a:gridCol w="2981261">
                      <a:extLst>
                        <a:ext uri="{9D8B030D-6E8A-4147-A177-3AD203B41FA5}">
                          <a16:colId xmlns:a16="http://schemas.microsoft.com/office/drawing/2014/main" val="507670037"/>
                        </a:ext>
                      </a:extLst>
                    </a:gridCol>
                    <a:gridCol w="1768793">
                      <a:extLst>
                        <a:ext uri="{9D8B030D-6E8A-4147-A177-3AD203B41FA5}">
                          <a16:colId xmlns:a16="http://schemas.microsoft.com/office/drawing/2014/main" val="5071113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Hit Density(/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/BX)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Hit Rate(Hz/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Average Hit Rate(Hz/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Occupancy(%)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664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6.81e-06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9.25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2644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8.90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8438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7.53e-06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3.33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575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7.92e-06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10.76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3.60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751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7.14e-06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9.70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8228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3.93e-06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5.34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73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3.47e-06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4.71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3331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7.40e-06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10.05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0160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6.88e-06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9.34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3.75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4041532"/>
                      </a:ext>
                    </a:extLst>
                  </a:tr>
                  <a:tr h="39478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6.29e-06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3.35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3736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501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6.61e-06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8.98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02894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1394568B-728D-6F10-4212-DEA4839E38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3999022"/>
                  </p:ext>
                </p:extLst>
              </p:nvPr>
            </p:nvGraphicFramePr>
            <p:xfrm>
              <a:off x="280955" y="853440"/>
              <a:ext cx="11630087" cy="5151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517">
                      <a:extLst>
                        <a:ext uri="{9D8B030D-6E8A-4147-A177-3AD203B41FA5}">
                          <a16:colId xmlns:a16="http://schemas.microsoft.com/office/drawing/2014/main" val="1600837480"/>
                        </a:ext>
                      </a:extLst>
                    </a:gridCol>
                    <a:gridCol w="3055683">
                      <a:extLst>
                        <a:ext uri="{9D8B030D-6E8A-4147-A177-3AD203B41FA5}">
                          <a16:colId xmlns:a16="http://schemas.microsoft.com/office/drawing/2014/main" val="3453208617"/>
                        </a:ext>
                      </a:extLst>
                    </a:gridCol>
                    <a:gridCol w="2604833">
                      <a:extLst>
                        <a:ext uri="{9D8B030D-6E8A-4147-A177-3AD203B41FA5}">
                          <a16:colId xmlns:a16="http://schemas.microsoft.com/office/drawing/2014/main" val="3177744930"/>
                        </a:ext>
                      </a:extLst>
                    </a:gridCol>
                    <a:gridCol w="2981261">
                      <a:extLst>
                        <a:ext uri="{9D8B030D-6E8A-4147-A177-3AD203B41FA5}">
                          <a16:colId xmlns:a16="http://schemas.microsoft.com/office/drawing/2014/main" val="507670037"/>
                        </a:ext>
                      </a:extLst>
                    </a:gridCol>
                    <a:gridCol w="1768793">
                      <a:extLst>
                        <a:ext uri="{9D8B030D-6E8A-4147-A177-3AD203B41FA5}">
                          <a16:colId xmlns:a16="http://schemas.microsoft.com/office/drawing/2014/main" val="50711139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20" t="-7692" r="-241317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4019" t="-7692" r="-182477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1084" t="-7692" r="-59714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Occupancy(%)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66416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6.81e-06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9.25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264475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8.90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8438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7.53e-06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3.33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57565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7.92e-06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10.76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3.60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75139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7.14e-06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9.70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82282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3.93e-06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5.34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730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3.47e-06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4.71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333118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7.40e-06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10.05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01607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6.88e-06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9.34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3.75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404153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6.29e-06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3.35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37368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5018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6.61e-06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8.98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02894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4855D37-89F0-52EF-DE25-3DA7CD9884FA}"/>
                  </a:ext>
                </a:extLst>
              </p:cNvPr>
              <p:cNvSpPr txBox="1"/>
              <p:nvPr/>
            </p:nvSpPr>
            <p:spPr>
              <a:xfrm>
                <a:off x="308737" y="245011"/>
                <a:ext cx="8356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Nstrip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endcap</m:t>
                        </m:r>
                      </m:e>
                    </m:d>
                    <m: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9200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Nstrip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endcap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per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layer</m:t>
                        </m:r>
                      </m:e>
                    </m:d>
                    <m: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9200</m:t>
                        </m:r>
                      </m:num>
                      <m:den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=1600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C457A97-1CB1-C41B-3568-56231A4F6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7" y="245011"/>
                <a:ext cx="8356292" cy="400110"/>
              </a:xfrm>
              <a:prstGeom prst="rect">
                <a:avLst/>
              </a:prstGeom>
              <a:blipFill>
                <a:blip r:embed="rId3"/>
                <a:stretch>
                  <a:fillRect l="-292" t="-115152" b="-178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EC73B627-A284-6119-991F-E9B174863BEB}"/>
              </a:ext>
            </a:extLst>
          </p:cNvPr>
          <p:cNvSpPr txBox="1"/>
          <p:nvPr/>
        </p:nvSpPr>
        <p:spPr>
          <a:xfrm>
            <a:off x="2465613" y="6212879"/>
            <a:ext cx="7260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Rate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定义为：对应超层每秒钟着火的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一层的表面积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68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60888AA-46DC-EC51-4068-0359E98C4B95}"/>
              </a:ext>
            </a:extLst>
          </p:cNvPr>
          <p:cNvSpPr txBox="1"/>
          <p:nvPr/>
        </p:nvSpPr>
        <p:spPr>
          <a:xfrm>
            <a:off x="1" y="5084443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hits: 305819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distance: 741.78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distance: 554.44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distance: 5030.01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EFBDAB6-50CC-C744-1052-A5ECBB0BD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165"/>
            <a:ext cx="6097223" cy="44010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70121CD-5C8D-3AEC-1285-81EC353A0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75" y="345164"/>
            <a:ext cx="6097223" cy="44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8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54F0F-2C5D-FFA2-2445-679706DF9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2514839-9D5F-F156-1394-6E75C9745F45}"/>
              </a:ext>
            </a:extLst>
          </p:cNvPr>
          <p:cNvSpPr txBox="1"/>
          <p:nvPr/>
        </p:nvSpPr>
        <p:spPr>
          <a:xfrm>
            <a:off x="283029" y="244538"/>
            <a:ext cx="58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Low_Z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Whole_250317, endcap, 2000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F621616-5DD0-095A-7054-33C8F49433C5}"/>
              </a:ext>
            </a:extLst>
          </p:cNvPr>
          <p:cNvSpPr txBox="1"/>
          <p:nvPr/>
        </p:nvSpPr>
        <p:spPr>
          <a:xfrm>
            <a:off x="6379029" y="244538"/>
            <a:ext cx="58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Low_Z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Whole_250317, endcap, 10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AECCCCD-7ABB-7C3E-4769-7A75D9B01618}"/>
              </a:ext>
            </a:extLst>
          </p:cNvPr>
          <p:cNvSpPr txBox="1"/>
          <p:nvPr/>
        </p:nvSpPr>
        <p:spPr>
          <a:xfrm>
            <a:off x="35197" y="4844957"/>
            <a:ext cx="6060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ncellid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ncellid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29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14E87F-8D6B-CB99-3160-9B0EC001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86614"/>
            <a:ext cx="6090264" cy="41583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559DD1B-B54F-FE6A-F6CB-6BFF2113B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18" y="842622"/>
            <a:ext cx="6097281" cy="51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8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3ABF5E4-943E-E39C-D31A-8C0F8F6EA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61" y="90021"/>
            <a:ext cx="4934639" cy="33389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595BECB-8D5F-BCEC-E552-3F97847D3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0969"/>
            <a:ext cx="4929876" cy="33580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6D2308E-C1C5-B057-90CD-C644B82F1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124" y="3428999"/>
            <a:ext cx="4929875" cy="33580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94B8AA0-01DB-D672-16BD-84A5DD0B9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428999"/>
            <a:ext cx="4929876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3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55962BF-A01F-6C34-98F9-EC8C68252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8" y="90021"/>
            <a:ext cx="4939403" cy="33389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AEC9B7-3EB5-7CB7-E72E-F0C17D295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66205"/>
            <a:ext cx="4944165" cy="33627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14C6E4B-98A4-5549-9305-895D60123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598" y="3429001"/>
            <a:ext cx="4939401" cy="33580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556192-D6A0-A2F6-C34C-A510D9C7A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6" y="3425784"/>
            <a:ext cx="4944166" cy="333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5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336</Words>
  <Application>Microsoft Office PowerPoint</Application>
  <PresentationFormat>宽屏</PresentationFormat>
  <Paragraphs>150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昊鹏 李</dc:creator>
  <cp:lastModifiedBy>昊鹏 李</cp:lastModifiedBy>
  <cp:revision>7</cp:revision>
  <dcterms:created xsi:type="dcterms:W3CDTF">2025-03-30T08:13:36Z</dcterms:created>
  <dcterms:modified xsi:type="dcterms:W3CDTF">2025-03-30T13:07:53Z</dcterms:modified>
</cp:coreProperties>
</file>