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1685" r:id="rId2"/>
    <p:sldId id="1507" r:id="rId3"/>
    <p:sldId id="1830" r:id="rId4"/>
    <p:sldId id="1861" r:id="rId5"/>
    <p:sldId id="1837" r:id="rId6"/>
    <p:sldId id="1856" r:id="rId7"/>
    <p:sldId id="1701" r:id="rId8"/>
    <p:sldId id="1858" r:id="rId9"/>
    <p:sldId id="1693" r:id="rId10"/>
    <p:sldId id="1694" r:id="rId11"/>
    <p:sldId id="1857" r:id="rId12"/>
    <p:sldId id="1572" r:id="rId13"/>
    <p:sldId id="1637" r:id="rId14"/>
    <p:sldId id="1700" r:id="rId15"/>
    <p:sldId id="1486" r:id="rId16"/>
    <p:sldId id="1573" r:id="rId17"/>
    <p:sldId id="1660" r:id="rId18"/>
    <p:sldId id="1661" r:id="rId19"/>
    <p:sldId id="1662" r:id="rId20"/>
    <p:sldId id="1574" r:id="rId21"/>
    <p:sldId id="1841" r:id="rId22"/>
    <p:sldId id="1859" r:id="rId23"/>
    <p:sldId id="349" r:id="rId24"/>
    <p:sldId id="366" r:id="rId25"/>
    <p:sldId id="359" r:id="rId26"/>
    <p:sldId id="361" r:id="rId27"/>
    <p:sldId id="365" r:id="rId28"/>
    <p:sldId id="1860" r:id="rId29"/>
    <p:sldId id="1853" r:id="rId30"/>
    <p:sldId id="1815" r:id="rId31"/>
    <p:sldId id="1804" r:id="rId32"/>
    <p:sldId id="1838" r:id="rId33"/>
    <p:sldId id="1839" r:id="rId34"/>
    <p:sldId id="369" r:id="rId35"/>
    <p:sldId id="276" r:id="rId36"/>
    <p:sldId id="1854" r:id="rId37"/>
    <p:sldId id="362" r:id="rId38"/>
    <p:sldId id="1855" r:id="rId39"/>
    <p:sldId id="340" r:id="rId40"/>
    <p:sldId id="1849" r:id="rId41"/>
    <p:sldId id="1852" r:id="rId42"/>
    <p:sldId id="277" r:id="rId43"/>
    <p:sldId id="278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7C6"/>
    <a:srgbClr val="D41B1C"/>
    <a:srgbClr val="E33B1B"/>
    <a:srgbClr val="F83E1A"/>
    <a:srgbClr val="D50906"/>
    <a:srgbClr val="9933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7BA34-8AC1-45D5-A461-6B47C8C82EB3}" v="101" dt="2025-10-10T04:19:08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1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 KJ" userId="4b6c88b95ef88791" providerId="LiveId" clId="{599DCD18-2D60-40C3-AE34-B694E5F6DF95}"/>
    <pc:docChg chg="undo custSel addSld delSld modSld sldOrd">
      <pc:chgData name="SUN KJ" userId="4b6c88b95ef88791" providerId="LiveId" clId="{599DCD18-2D60-40C3-AE34-B694E5F6DF95}" dt="2024-05-25T04:00:16.104" v="1520" actId="207"/>
      <pc:docMkLst>
        <pc:docMk/>
      </pc:docMkLst>
      <pc:sldChg chg="modSp mod">
        <pc:chgData name="SUN KJ" userId="4b6c88b95ef88791" providerId="LiveId" clId="{599DCD18-2D60-40C3-AE34-B694E5F6DF95}" dt="2024-05-21T02:35:54.581" v="81" actId="20577"/>
        <pc:sldMkLst>
          <pc:docMk/>
          <pc:sldMk cId="112146835" sldId="1507"/>
        </pc:sldMkLst>
      </pc:sldChg>
      <pc:sldChg chg="delSp del mod">
        <pc:chgData name="SUN KJ" userId="4b6c88b95ef88791" providerId="LiveId" clId="{599DCD18-2D60-40C3-AE34-B694E5F6DF95}" dt="2024-05-24T08:35:21.080" v="624" actId="47"/>
        <pc:sldMkLst>
          <pc:docMk/>
          <pc:sldMk cId="2347545997" sldId="1684"/>
        </pc:sldMkLst>
      </pc:sldChg>
      <pc:sldChg chg="addSp modSp add mod modAnim">
        <pc:chgData name="SUN KJ" userId="4b6c88b95ef88791" providerId="LiveId" clId="{599DCD18-2D60-40C3-AE34-B694E5F6DF95}" dt="2024-05-24T08:42:13.450" v="715"/>
        <pc:sldMkLst>
          <pc:docMk/>
          <pc:sldMk cId="68047724" sldId="1767"/>
        </pc:sldMkLst>
      </pc:sldChg>
      <pc:sldChg chg="del">
        <pc:chgData name="SUN KJ" userId="4b6c88b95ef88791" providerId="LiveId" clId="{599DCD18-2D60-40C3-AE34-B694E5F6DF95}" dt="2024-05-21T02:33:59.338" v="58" actId="2696"/>
        <pc:sldMkLst>
          <pc:docMk/>
          <pc:sldMk cId="569800877" sldId="1767"/>
        </pc:sldMkLst>
      </pc:sldChg>
      <pc:sldChg chg="addSp delSp modSp mod delAnim modAnim">
        <pc:chgData name="SUN KJ" userId="4b6c88b95ef88791" providerId="LiveId" clId="{599DCD18-2D60-40C3-AE34-B694E5F6DF95}" dt="2024-05-24T08:39:25.595" v="707" actId="478"/>
        <pc:sldMkLst>
          <pc:docMk/>
          <pc:sldMk cId="952836796" sldId="1788"/>
        </pc:sldMkLst>
      </pc:sldChg>
      <pc:sldChg chg="addSp delSp modSp mod modAnim">
        <pc:chgData name="SUN KJ" userId="4b6c88b95ef88791" providerId="LiveId" clId="{599DCD18-2D60-40C3-AE34-B694E5F6DF95}" dt="2024-05-24T13:10:17.271" v="951" actId="20577"/>
        <pc:sldMkLst>
          <pc:docMk/>
          <pc:sldMk cId="2232341260" sldId="1789"/>
        </pc:sldMkLst>
      </pc:sldChg>
      <pc:sldChg chg="modSp mod">
        <pc:chgData name="SUN KJ" userId="4b6c88b95ef88791" providerId="LiveId" clId="{599DCD18-2D60-40C3-AE34-B694E5F6DF95}" dt="2024-05-24T13:11:04.423" v="958" actId="1036"/>
        <pc:sldMkLst>
          <pc:docMk/>
          <pc:sldMk cId="386579071" sldId="1791"/>
        </pc:sldMkLst>
      </pc:sldChg>
      <pc:sldChg chg="addSp modSp mod">
        <pc:chgData name="SUN KJ" userId="4b6c88b95ef88791" providerId="LiveId" clId="{599DCD18-2D60-40C3-AE34-B694E5F6DF95}" dt="2024-05-24T15:00:00.619" v="1245" actId="1076"/>
        <pc:sldMkLst>
          <pc:docMk/>
          <pc:sldMk cId="1999003474" sldId="1793"/>
        </pc:sldMkLst>
      </pc:sldChg>
      <pc:sldChg chg="addSp modSp mod modAnim">
        <pc:chgData name="SUN KJ" userId="4b6c88b95ef88791" providerId="LiveId" clId="{599DCD18-2D60-40C3-AE34-B694E5F6DF95}" dt="2024-05-25T01:55:13.508" v="1372" actId="20577"/>
        <pc:sldMkLst>
          <pc:docMk/>
          <pc:sldMk cId="1969871878" sldId="1795"/>
        </pc:sldMkLst>
      </pc:sldChg>
      <pc:sldChg chg="addSp modSp mod">
        <pc:chgData name="SUN KJ" userId="4b6c88b95ef88791" providerId="LiveId" clId="{599DCD18-2D60-40C3-AE34-B694E5F6DF95}" dt="2024-05-24T13:12:47.576" v="968" actId="207"/>
        <pc:sldMkLst>
          <pc:docMk/>
          <pc:sldMk cId="876255063" sldId="1797"/>
        </pc:sldMkLst>
      </pc:sldChg>
      <pc:sldChg chg="modSp mod">
        <pc:chgData name="SUN KJ" userId="4b6c88b95ef88791" providerId="LiveId" clId="{599DCD18-2D60-40C3-AE34-B694E5F6DF95}" dt="2024-05-25T04:00:16.104" v="1520" actId="207"/>
        <pc:sldMkLst>
          <pc:docMk/>
          <pc:sldMk cId="1780364793" sldId="1798"/>
        </pc:sldMkLst>
      </pc:sldChg>
      <pc:sldChg chg="modSp mod">
        <pc:chgData name="SUN KJ" userId="4b6c88b95ef88791" providerId="LiveId" clId="{599DCD18-2D60-40C3-AE34-B694E5F6DF95}" dt="2024-05-24T15:02:48.811" v="1277" actId="1035"/>
        <pc:sldMkLst>
          <pc:docMk/>
          <pc:sldMk cId="3335893057" sldId="1799"/>
        </pc:sldMkLst>
      </pc:sldChg>
      <pc:sldChg chg="addSp delSp modSp mod modAnim">
        <pc:chgData name="SUN KJ" userId="4b6c88b95ef88791" providerId="LiveId" clId="{599DCD18-2D60-40C3-AE34-B694E5F6DF95}" dt="2024-05-24T14:59:22.196" v="1244"/>
        <pc:sldMkLst>
          <pc:docMk/>
          <pc:sldMk cId="2239256061" sldId="1800"/>
        </pc:sldMkLst>
      </pc:sldChg>
      <pc:sldChg chg="modSp mod">
        <pc:chgData name="SUN KJ" userId="4b6c88b95ef88791" providerId="LiveId" clId="{599DCD18-2D60-40C3-AE34-B694E5F6DF95}" dt="2024-05-24T08:43:31.704" v="722" actId="1076"/>
        <pc:sldMkLst>
          <pc:docMk/>
          <pc:sldMk cId="1544844682" sldId="1801"/>
        </pc:sldMkLst>
      </pc:sldChg>
      <pc:sldChg chg="modSp mod ord">
        <pc:chgData name="SUN KJ" userId="4b6c88b95ef88791" providerId="LiveId" clId="{599DCD18-2D60-40C3-AE34-B694E5F6DF95}" dt="2024-05-24T08:43:20.779" v="719" actId="20577"/>
        <pc:sldMkLst>
          <pc:docMk/>
          <pc:sldMk cId="1238474145" sldId="1802"/>
        </pc:sldMkLst>
      </pc:sldChg>
      <pc:sldChg chg="addSp modSp mod modAnim">
        <pc:chgData name="SUN KJ" userId="4b6c88b95ef88791" providerId="LiveId" clId="{599DCD18-2D60-40C3-AE34-B694E5F6DF95}" dt="2024-05-24T15:04:12.652" v="1318"/>
        <pc:sldMkLst>
          <pc:docMk/>
          <pc:sldMk cId="3104008750" sldId="1803"/>
        </pc:sldMkLst>
      </pc:sldChg>
      <pc:sldChg chg="modSp mod">
        <pc:chgData name="SUN KJ" userId="4b6c88b95ef88791" providerId="LiveId" clId="{599DCD18-2D60-40C3-AE34-B694E5F6DF95}" dt="2024-05-24T08:43:42.557" v="727" actId="20577"/>
        <pc:sldMkLst>
          <pc:docMk/>
          <pc:sldMk cId="531695362" sldId="1804"/>
        </pc:sldMkLst>
      </pc:sldChg>
      <pc:sldChg chg="add modAnim">
        <pc:chgData name="SUN KJ" userId="4b6c88b95ef88791" providerId="LiveId" clId="{599DCD18-2D60-40C3-AE34-B694E5F6DF95}" dt="2024-05-24T08:39:32.099" v="708"/>
        <pc:sldMkLst>
          <pc:docMk/>
          <pc:sldMk cId="3868235539" sldId="1805"/>
        </pc:sldMkLst>
      </pc:sldChg>
    </pc:docChg>
  </pc:docChgLst>
  <pc:docChgLst>
    <pc:chgData name="KJ SUN" userId="4b6c88b95ef88791" providerId="LiveId" clId="{0080A8DC-7DD7-47E8-BE3A-4295E1EA3DF1}"/>
    <pc:docChg chg="undo custSel addSld delSld modSld sldOrd">
      <pc:chgData name="KJ SUN" userId="4b6c88b95ef88791" providerId="LiveId" clId="{0080A8DC-7DD7-47E8-BE3A-4295E1EA3DF1}" dt="2025-01-08T06:12:43.123" v="1710" actId="1076"/>
      <pc:docMkLst>
        <pc:docMk/>
      </pc:docMkLst>
      <pc:sldChg chg="add del">
        <pc:chgData name="KJ SUN" userId="4b6c88b95ef88791" providerId="LiveId" clId="{0080A8DC-7DD7-47E8-BE3A-4295E1EA3DF1}" dt="2025-01-08T03:06:43.394" v="1525" actId="47"/>
        <pc:sldMkLst>
          <pc:docMk/>
          <pc:sldMk cId="1570362087" sldId="267"/>
        </pc:sldMkLst>
      </pc:sldChg>
      <pc:sldChg chg="add del">
        <pc:chgData name="KJ SUN" userId="4b6c88b95ef88791" providerId="LiveId" clId="{0080A8DC-7DD7-47E8-BE3A-4295E1EA3DF1}" dt="2025-01-08T03:06:45.781" v="1526" actId="47"/>
        <pc:sldMkLst>
          <pc:docMk/>
          <pc:sldMk cId="480238838" sldId="274"/>
        </pc:sldMkLst>
      </pc:sldChg>
      <pc:sldChg chg="addSp delSp modSp add mod">
        <pc:chgData name="KJ SUN" userId="4b6c88b95ef88791" providerId="LiveId" clId="{0080A8DC-7DD7-47E8-BE3A-4295E1EA3DF1}" dt="2025-01-08T04:05:21.628" v="1651" actId="20577"/>
        <pc:sldMkLst>
          <pc:docMk/>
          <pc:sldMk cId="47129952" sldId="276"/>
        </pc:sldMkLst>
      </pc:sldChg>
      <pc:sldChg chg="addSp delSp modSp add mod">
        <pc:chgData name="KJ SUN" userId="4b6c88b95ef88791" providerId="LiveId" clId="{0080A8DC-7DD7-47E8-BE3A-4295E1EA3DF1}" dt="2025-01-08T02:54:14.282" v="1158" actId="20577"/>
        <pc:sldMkLst>
          <pc:docMk/>
          <pc:sldMk cId="2824450964" sldId="277"/>
        </pc:sldMkLst>
      </pc:sldChg>
      <pc:sldChg chg="addSp delSp modSp add mod">
        <pc:chgData name="KJ SUN" userId="4b6c88b95ef88791" providerId="LiveId" clId="{0080A8DC-7DD7-47E8-BE3A-4295E1EA3DF1}" dt="2025-01-08T02:55:57.832" v="1192" actId="1076"/>
        <pc:sldMkLst>
          <pc:docMk/>
          <pc:sldMk cId="2215815725" sldId="278"/>
        </pc:sldMkLst>
      </pc:sldChg>
      <pc:sldChg chg="addSp delSp modSp add mod">
        <pc:chgData name="KJ SUN" userId="4b6c88b95ef88791" providerId="LiveId" clId="{0080A8DC-7DD7-47E8-BE3A-4295E1EA3DF1}" dt="2025-01-08T03:02:36.981" v="1509" actId="20577"/>
        <pc:sldMkLst>
          <pc:docMk/>
          <pc:sldMk cId="803911230" sldId="338"/>
        </pc:sldMkLst>
      </pc:sldChg>
      <pc:sldChg chg="add">
        <pc:chgData name="KJ SUN" userId="4b6c88b95ef88791" providerId="LiveId" clId="{0080A8DC-7DD7-47E8-BE3A-4295E1EA3DF1}" dt="2025-01-08T03:05:14.692" v="1522"/>
        <pc:sldMkLst>
          <pc:docMk/>
          <pc:sldMk cId="237848602" sldId="340"/>
        </pc:sldMkLst>
      </pc:sldChg>
      <pc:sldChg chg="add del">
        <pc:chgData name="KJ SUN" userId="4b6c88b95ef88791" providerId="LiveId" clId="{0080A8DC-7DD7-47E8-BE3A-4295E1EA3DF1}" dt="2025-01-08T03:05:09.994" v="1521" actId="2696"/>
        <pc:sldMkLst>
          <pc:docMk/>
          <pc:sldMk cId="3555059553" sldId="340"/>
        </pc:sldMkLst>
      </pc:sldChg>
      <pc:sldChg chg="add del">
        <pc:chgData name="KJ SUN" userId="4b6c88b95ef88791" providerId="LiveId" clId="{0080A8DC-7DD7-47E8-BE3A-4295E1EA3DF1}" dt="2025-01-08T03:03:43.905" v="1514" actId="47"/>
        <pc:sldMkLst>
          <pc:docMk/>
          <pc:sldMk cId="2731308352" sldId="344"/>
        </pc:sldMkLst>
      </pc:sldChg>
      <pc:sldChg chg="delSp add mod">
        <pc:chgData name="KJ SUN" userId="4b6c88b95ef88791" providerId="LiveId" clId="{0080A8DC-7DD7-47E8-BE3A-4295E1EA3DF1}" dt="2025-01-08T03:10:21.653" v="1541" actId="478"/>
        <pc:sldMkLst>
          <pc:docMk/>
          <pc:sldMk cId="1118763307" sldId="345"/>
        </pc:sldMkLst>
      </pc:sldChg>
      <pc:sldChg chg="delSp add mod">
        <pc:chgData name="KJ SUN" userId="4b6c88b95ef88791" providerId="LiveId" clId="{0080A8DC-7DD7-47E8-BE3A-4295E1EA3DF1}" dt="2025-01-08T03:10:26.499" v="1542" actId="478"/>
        <pc:sldMkLst>
          <pc:docMk/>
          <pc:sldMk cId="709528111" sldId="347"/>
        </pc:sldMkLst>
      </pc:sldChg>
      <pc:sldChg chg="delSp add mod">
        <pc:chgData name="KJ SUN" userId="4b6c88b95ef88791" providerId="LiveId" clId="{0080A8DC-7DD7-47E8-BE3A-4295E1EA3DF1}" dt="2025-01-08T03:10:16.385" v="1540" actId="478"/>
        <pc:sldMkLst>
          <pc:docMk/>
          <pc:sldMk cId="2594479606" sldId="348"/>
        </pc:sldMkLst>
      </pc:sldChg>
      <pc:sldChg chg="add del">
        <pc:chgData name="KJ SUN" userId="4b6c88b95ef88791" providerId="LiveId" clId="{0080A8DC-7DD7-47E8-BE3A-4295E1EA3DF1}" dt="2025-01-08T03:04:00.082" v="1515" actId="2696"/>
        <pc:sldMkLst>
          <pc:docMk/>
          <pc:sldMk cId="2250235989" sldId="349"/>
        </pc:sldMkLst>
      </pc:sldChg>
      <pc:sldChg chg="add del">
        <pc:chgData name="KJ SUN" userId="4b6c88b95ef88791" providerId="LiveId" clId="{0080A8DC-7DD7-47E8-BE3A-4295E1EA3DF1}" dt="2025-01-08T03:04:31.907" v="1519" actId="2696"/>
        <pc:sldMkLst>
          <pc:docMk/>
          <pc:sldMk cId="2805152469" sldId="349"/>
        </pc:sldMkLst>
      </pc:sldChg>
      <pc:sldChg chg="addSp delSp modSp add mod">
        <pc:chgData name="KJ SUN" userId="4b6c88b95ef88791" providerId="LiveId" clId="{0080A8DC-7DD7-47E8-BE3A-4295E1EA3DF1}" dt="2025-01-08T04:06:09.855" v="1678" actId="20577"/>
        <pc:sldMkLst>
          <pc:docMk/>
          <pc:sldMk cId="3870028004" sldId="349"/>
        </pc:sldMkLst>
      </pc:sldChg>
      <pc:sldChg chg="delSp add mod">
        <pc:chgData name="KJ SUN" userId="4b6c88b95ef88791" providerId="LiveId" clId="{0080A8DC-7DD7-47E8-BE3A-4295E1EA3DF1}" dt="2025-01-08T03:10:13.203" v="1539" actId="478"/>
        <pc:sldMkLst>
          <pc:docMk/>
          <pc:sldMk cId="2525693755" sldId="353"/>
        </pc:sldMkLst>
      </pc:sldChg>
      <pc:sldChg chg="addSp delSp modSp add mod">
        <pc:chgData name="KJ SUN" userId="4b6c88b95ef88791" providerId="LiveId" clId="{0080A8DC-7DD7-47E8-BE3A-4295E1EA3DF1}" dt="2025-01-08T02:57:53.569" v="1265" actId="20577"/>
        <pc:sldMkLst>
          <pc:docMk/>
          <pc:sldMk cId="3320041489" sldId="359"/>
        </pc:sldMkLst>
      </pc:sldChg>
      <pc:sldChg chg="add del ord">
        <pc:chgData name="KJ SUN" userId="4b6c88b95ef88791" providerId="LiveId" clId="{0080A8DC-7DD7-47E8-BE3A-4295E1EA3DF1}" dt="2025-01-08T03:09:24.453" v="1533" actId="47"/>
        <pc:sldMkLst>
          <pc:docMk/>
          <pc:sldMk cId="3726714904" sldId="360"/>
        </pc:sldMkLst>
      </pc:sldChg>
      <pc:sldChg chg="addSp delSp modSp add mod">
        <pc:chgData name="KJ SUN" userId="4b6c88b95ef88791" providerId="LiveId" clId="{0080A8DC-7DD7-47E8-BE3A-4295E1EA3DF1}" dt="2025-01-08T02:58:32.806" v="1290" actId="20577"/>
        <pc:sldMkLst>
          <pc:docMk/>
          <pc:sldMk cId="2984154916" sldId="361"/>
        </pc:sldMkLst>
      </pc:sldChg>
      <pc:sldChg chg="addSp delSp modSp add mod">
        <pc:chgData name="KJ SUN" userId="4b6c88b95ef88791" providerId="LiveId" clId="{0080A8DC-7DD7-47E8-BE3A-4295E1EA3DF1}" dt="2025-01-08T03:00:01.050" v="1321" actId="20577"/>
        <pc:sldMkLst>
          <pc:docMk/>
          <pc:sldMk cId="3936532759" sldId="362"/>
        </pc:sldMkLst>
      </pc:sldChg>
      <pc:sldChg chg="add del">
        <pc:chgData name="KJ SUN" userId="4b6c88b95ef88791" providerId="LiveId" clId="{0080A8DC-7DD7-47E8-BE3A-4295E1EA3DF1}" dt="2025-01-08T03:00:04.461" v="1322" actId="47"/>
        <pc:sldMkLst>
          <pc:docMk/>
          <pc:sldMk cId="2970874197" sldId="363"/>
        </pc:sldMkLst>
      </pc:sldChg>
      <pc:sldChg chg="add del">
        <pc:chgData name="KJ SUN" userId="4b6c88b95ef88791" providerId="LiveId" clId="{0080A8DC-7DD7-47E8-BE3A-4295E1EA3DF1}" dt="2025-01-08T03:00:13.938" v="1323" actId="47"/>
        <pc:sldMkLst>
          <pc:docMk/>
          <pc:sldMk cId="3927304851" sldId="364"/>
        </pc:sldMkLst>
      </pc:sldChg>
      <pc:sldChg chg="addSp delSp modSp add mod">
        <pc:chgData name="KJ SUN" userId="4b6c88b95ef88791" providerId="LiveId" clId="{0080A8DC-7DD7-47E8-BE3A-4295E1EA3DF1}" dt="2025-01-08T03:01:25.769" v="1479" actId="20577"/>
        <pc:sldMkLst>
          <pc:docMk/>
          <pc:sldMk cId="1879215048" sldId="365"/>
        </pc:sldMkLst>
      </pc:sldChg>
      <pc:sldChg chg="addSp delSp modSp add mod">
        <pc:chgData name="KJ SUN" userId="4b6c88b95ef88791" providerId="LiveId" clId="{0080A8DC-7DD7-47E8-BE3A-4295E1EA3DF1}" dt="2025-01-08T02:57:01.784" v="1223" actId="478"/>
        <pc:sldMkLst>
          <pc:docMk/>
          <pc:sldMk cId="3742031076" sldId="366"/>
        </pc:sldMkLst>
      </pc:sldChg>
      <pc:sldChg chg="addSp delSp modSp add mod">
        <pc:chgData name="KJ SUN" userId="4b6c88b95ef88791" providerId="LiveId" clId="{0080A8DC-7DD7-47E8-BE3A-4295E1EA3DF1}" dt="2025-01-08T04:05:42.512" v="1655"/>
        <pc:sldMkLst>
          <pc:docMk/>
          <pc:sldMk cId="503842889" sldId="369"/>
        </pc:sldMkLst>
      </pc:sldChg>
      <pc:sldChg chg="delSp add mod">
        <pc:chgData name="KJ SUN" userId="4b6c88b95ef88791" providerId="LiveId" clId="{0080A8DC-7DD7-47E8-BE3A-4295E1EA3DF1}" dt="2025-01-08T03:09:55.024" v="1537" actId="478"/>
        <pc:sldMkLst>
          <pc:docMk/>
          <pc:sldMk cId="2507038612" sldId="370"/>
        </pc:sldMkLst>
      </pc:sldChg>
      <pc:sldChg chg="delSp add mod">
        <pc:chgData name="KJ SUN" userId="4b6c88b95ef88791" providerId="LiveId" clId="{0080A8DC-7DD7-47E8-BE3A-4295E1EA3DF1}" dt="2025-01-08T03:09:59.214" v="1538" actId="478"/>
        <pc:sldMkLst>
          <pc:docMk/>
          <pc:sldMk cId="4037004484" sldId="371"/>
        </pc:sldMkLst>
      </pc:sldChg>
      <pc:sldChg chg="addSp delSp modSp mod">
        <pc:chgData name="KJ SUN" userId="4b6c88b95ef88791" providerId="LiveId" clId="{0080A8DC-7DD7-47E8-BE3A-4295E1EA3DF1}" dt="2025-01-08T04:04:13.559" v="1623" actId="20577"/>
        <pc:sldMkLst>
          <pc:docMk/>
          <pc:sldMk cId="112146835" sldId="1507"/>
        </pc:sldMkLst>
      </pc:sldChg>
      <pc:sldChg chg="addSp delSp modSp mod">
        <pc:chgData name="KJ SUN" userId="4b6c88b95ef88791" providerId="LiveId" clId="{0080A8DC-7DD7-47E8-BE3A-4295E1EA3DF1}" dt="2025-01-08T03:16:46.787" v="1619" actId="1076"/>
        <pc:sldMkLst>
          <pc:docMk/>
          <pc:sldMk cId="3807572588" sldId="1685"/>
        </pc:sldMkLst>
      </pc:sldChg>
      <pc:sldChg chg="del">
        <pc:chgData name="KJ SUN" userId="4b6c88b95ef88791" providerId="LiveId" clId="{0080A8DC-7DD7-47E8-BE3A-4295E1EA3DF1}" dt="2025-01-08T02:32:38.111" v="549" actId="47"/>
        <pc:sldMkLst>
          <pc:docMk/>
          <pc:sldMk cId="3408315423" sldId="1767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1999003474" sldId="1793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791709864" sldId="1794"/>
        </pc:sldMkLst>
      </pc:sldChg>
      <pc:sldChg chg="del">
        <pc:chgData name="KJ SUN" userId="4b6c88b95ef88791" providerId="LiveId" clId="{0080A8DC-7DD7-47E8-BE3A-4295E1EA3DF1}" dt="2025-01-08T02:32:38.111" v="549" actId="47"/>
        <pc:sldMkLst>
          <pc:docMk/>
          <pc:sldMk cId="2684608055" sldId="1795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1188093764" sldId="1796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876255063" sldId="1797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3172105691" sldId="1799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1748912979" sldId="1800"/>
        </pc:sldMkLst>
      </pc:sldChg>
      <pc:sldChg chg="del">
        <pc:chgData name="KJ SUN" userId="4b6c88b95ef88791" providerId="LiveId" clId="{0080A8DC-7DD7-47E8-BE3A-4295E1EA3DF1}" dt="2025-01-08T02:32:41.246" v="550" actId="47"/>
        <pc:sldMkLst>
          <pc:docMk/>
          <pc:sldMk cId="555164998" sldId="1801"/>
        </pc:sldMkLst>
      </pc:sldChg>
      <pc:sldChg chg="del">
        <pc:chgData name="KJ SUN" userId="4b6c88b95ef88791" providerId="LiveId" clId="{0080A8DC-7DD7-47E8-BE3A-4295E1EA3DF1}" dt="2025-01-08T02:32:38.111" v="549" actId="47"/>
        <pc:sldMkLst>
          <pc:docMk/>
          <pc:sldMk cId="991705744" sldId="1802"/>
        </pc:sldMkLst>
      </pc:sldChg>
      <pc:sldChg chg="delSp mod">
        <pc:chgData name="KJ SUN" userId="4b6c88b95ef88791" providerId="LiveId" clId="{0080A8DC-7DD7-47E8-BE3A-4295E1EA3DF1}" dt="2025-01-08T02:40:38.496" v="745" actId="478"/>
        <pc:sldMkLst>
          <pc:docMk/>
          <pc:sldMk cId="429582430" sldId="1815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2783284279" sldId="1816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997882998" sldId="1820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2232341260" sldId="1821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4130576605" sldId="1822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952836796" sldId="1823"/>
        </pc:sldMkLst>
      </pc:sldChg>
      <pc:sldChg chg="del">
        <pc:chgData name="KJ SUN" userId="4b6c88b95ef88791" providerId="LiveId" clId="{0080A8DC-7DD7-47E8-BE3A-4295E1EA3DF1}" dt="2025-01-08T02:32:38.111" v="549" actId="47"/>
        <pc:sldMkLst>
          <pc:docMk/>
          <pc:sldMk cId="2945150912" sldId="1829"/>
        </pc:sldMkLst>
      </pc:sldChg>
      <pc:sldChg chg="addSp delSp modSp mod delAnim">
        <pc:chgData name="KJ SUN" userId="4b6c88b95ef88791" providerId="LiveId" clId="{0080A8DC-7DD7-47E8-BE3A-4295E1EA3DF1}" dt="2025-01-08T02:13:04.150" v="397" actId="1076"/>
        <pc:sldMkLst>
          <pc:docMk/>
          <pc:sldMk cId="2877922532" sldId="1830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2241349256" sldId="1831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3443673983" sldId="1832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4103448407" sldId="1833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3293349293" sldId="1834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4207049405" sldId="1835"/>
        </pc:sldMkLst>
      </pc:sldChg>
      <pc:sldChg chg="del">
        <pc:chgData name="KJ SUN" userId="4b6c88b95ef88791" providerId="LiveId" clId="{0080A8DC-7DD7-47E8-BE3A-4295E1EA3DF1}" dt="2025-01-08T02:32:33.018" v="548" actId="47"/>
        <pc:sldMkLst>
          <pc:docMk/>
          <pc:sldMk cId="2503665960" sldId="1836"/>
        </pc:sldMkLst>
      </pc:sldChg>
      <pc:sldChg chg="addSp delSp modSp add mod">
        <pc:chgData name="KJ SUN" userId="4b6c88b95ef88791" providerId="LiveId" clId="{0080A8DC-7DD7-47E8-BE3A-4295E1EA3DF1}" dt="2025-01-08T06:12:43.123" v="1710" actId="1076"/>
        <pc:sldMkLst>
          <pc:docMk/>
          <pc:sldMk cId="3280784827" sldId="1837"/>
        </pc:sldMkLst>
      </pc:sldChg>
      <pc:sldChg chg="addSp delSp modSp add mod">
        <pc:chgData name="KJ SUN" userId="4b6c88b95ef88791" providerId="LiveId" clId="{0080A8DC-7DD7-47E8-BE3A-4295E1EA3DF1}" dt="2025-01-08T02:36:02.914" v="564" actId="478"/>
        <pc:sldMkLst>
          <pc:docMk/>
          <pc:sldMk cId="3329980098" sldId="1838"/>
        </pc:sldMkLst>
      </pc:sldChg>
      <pc:sldChg chg="addSp delSp modSp add mod">
        <pc:chgData name="KJ SUN" userId="4b6c88b95ef88791" providerId="LiveId" clId="{0080A8DC-7DD7-47E8-BE3A-4295E1EA3DF1}" dt="2025-01-08T04:04:50.932" v="1626" actId="1076"/>
        <pc:sldMkLst>
          <pc:docMk/>
          <pc:sldMk cId="745741109" sldId="1839"/>
        </pc:sldMkLst>
      </pc:sldChg>
      <pc:sldChg chg="delSp modSp add del mod">
        <pc:chgData name="KJ SUN" userId="4b6c88b95ef88791" providerId="LiveId" clId="{0080A8DC-7DD7-47E8-BE3A-4295E1EA3DF1}" dt="2025-01-08T03:04:17.621" v="1517" actId="2696"/>
        <pc:sldMkLst>
          <pc:docMk/>
          <pc:sldMk cId="3632131462" sldId="1839"/>
        </pc:sldMkLst>
      </pc:sldChg>
      <pc:sldChg chg="modSp add del mod">
        <pc:chgData name="KJ SUN" userId="4b6c88b95ef88791" providerId="LiveId" clId="{0080A8DC-7DD7-47E8-BE3A-4295E1EA3DF1}" dt="2025-01-08T02:32:33.018" v="548" actId="47"/>
        <pc:sldMkLst>
          <pc:docMk/>
          <pc:sldMk cId="2922306670" sldId="1840"/>
        </pc:sldMkLst>
      </pc:sldChg>
      <pc:sldChg chg="addSp delSp modSp new mod">
        <pc:chgData name="KJ SUN" userId="4b6c88b95ef88791" providerId="LiveId" clId="{0080A8DC-7DD7-47E8-BE3A-4295E1EA3DF1}" dt="2025-01-08T02:39:01.317" v="687" actId="122"/>
        <pc:sldMkLst>
          <pc:docMk/>
          <pc:sldMk cId="422971754" sldId="1841"/>
        </pc:sldMkLst>
      </pc:sldChg>
      <pc:sldChg chg="addSp modSp new mod">
        <pc:chgData name="KJ SUN" userId="4b6c88b95ef88791" providerId="LiveId" clId="{0080A8DC-7DD7-47E8-BE3A-4295E1EA3DF1}" dt="2025-01-08T02:39:52.183" v="720" actId="20577"/>
        <pc:sldMkLst>
          <pc:docMk/>
          <pc:sldMk cId="1656342302" sldId="1842"/>
        </pc:sldMkLst>
      </pc:sldChg>
      <pc:sldChg chg="add del">
        <pc:chgData name="KJ SUN" userId="4b6c88b95ef88791" providerId="LiveId" clId="{0080A8DC-7DD7-47E8-BE3A-4295E1EA3DF1}" dt="2025-01-08T03:03:25.355" v="1513" actId="47"/>
        <pc:sldMkLst>
          <pc:docMk/>
          <pc:sldMk cId="1483114357" sldId="1843"/>
        </pc:sldMkLst>
      </pc:sldChg>
      <pc:sldChg chg="add del">
        <pc:chgData name="KJ SUN" userId="4b6c88b95ef88791" providerId="LiveId" clId="{0080A8DC-7DD7-47E8-BE3A-4295E1EA3DF1}" dt="2025-01-08T03:02:56.032" v="1510" actId="47"/>
        <pc:sldMkLst>
          <pc:docMk/>
          <pc:sldMk cId="811794100" sldId="1844"/>
        </pc:sldMkLst>
      </pc:sldChg>
      <pc:sldChg chg="addSp modSp new mod">
        <pc:chgData name="KJ SUN" userId="4b6c88b95ef88791" providerId="LiveId" clId="{0080A8DC-7DD7-47E8-BE3A-4295E1EA3DF1}" dt="2025-01-08T02:40:13.434" v="743" actId="20577"/>
        <pc:sldMkLst>
          <pc:docMk/>
          <pc:sldMk cId="25282172" sldId="1845"/>
        </pc:sldMkLst>
      </pc:sldChg>
      <pc:sldChg chg="add del">
        <pc:chgData name="KJ SUN" userId="4b6c88b95ef88791" providerId="LiveId" clId="{0080A8DC-7DD7-47E8-BE3A-4295E1EA3DF1}" dt="2025-01-08T02:34:11.787" v="554"/>
        <pc:sldMkLst>
          <pc:docMk/>
          <pc:sldMk cId="135254286" sldId="1846"/>
        </pc:sldMkLst>
      </pc:sldChg>
      <pc:sldChg chg="delSp modSp add mod">
        <pc:chgData name="KJ SUN" userId="4b6c88b95ef88791" providerId="LiveId" clId="{0080A8DC-7DD7-47E8-BE3A-4295E1EA3DF1}" dt="2025-01-08T03:07:26.716" v="1529" actId="1076"/>
        <pc:sldMkLst>
          <pc:docMk/>
          <pc:sldMk cId="3409170994" sldId="1846"/>
        </pc:sldMkLst>
      </pc:sldChg>
      <pc:sldChg chg="add del">
        <pc:chgData name="KJ SUN" userId="4b6c88b95ef88791" providerId="LiveId" clId="{0080A8DC-7DD7-47E8-BE3A-4295E1EA3DF1}" dt="2025-01-08T02:34:17.883" v="556"/>
        <pc:sldMkLst>
          <pc:docMk/>
          <pc:sldMk cId="4054373308" sldId="1846"/>
        </pc:sldMkLst>
      </pc:sldChg>
      <pc:sldChg chg="add del">
        <pc:chgData name="KJ SUN" userId="4b6c88b95ef88791" providerId="LiveId" clId="{0080A8DC-7DD7-47E8-BE3A-4295E1EA3DF1}" dt="2025-01-08T02:34:17.883" v="556"/>
        <pc:sldMkLst>
          <pc:docMk/>
          <pc:sldMk cId="429870029" sldId="1847"/>
        </pc:sldMkLst>
      </pc:sldChg>
      <pc:sldChg chg="add del">
        <pc:chgData name="KJ SUN" userId="4b6c88b95ef88791" providerId="LiveId" clId="{0080A8DC-7DD7-47E8-BE3A-4295E1EA3DF1}" dt="2025-01-08T03:05:40.494" v="1523" actId="2696"/>
        <pc:sldMkLst>
          <pc:docMk/>
          <pc:sldMk cId="1389342265" sldId="1847"/>
        </pc:sldMkLst>
      </pc:sldChg>
      <pc:sldChg chg="delSp add del mod">
        <pc:chgData name="KJ SUN" userId="4b6c88b95ef88791" providerId="LiveId" clId="{0080A8DC-7DD7-47E8-BE3A-4295E1EA3DF1}" dt="2025-01-08T04:04:53.333" v="1627" actId="47"/>
        <pc:sldMkLst>
          <pc:docMk/>
          <pc:sldMk cId="1994565753" sldId="1847"/>
        </pc:sldMkLst>
      </pc:sldChg>
      <pc:sldChg chg="add del">
        <pc:chgData name="KJ SUN" userId="4b6c88b95ef88791" providerId="LiveId" clId="{0080A8DC-7DD7-47E8-BE3A-4295E1EA3DF1}" dt="2025-01-08T02:34:11.787" v="554"/>
        <pc:sldMkLst>
          <pc:docMk/>
          <pc:sldMk cId="3691637499" sldId="1847"/>
        </pc:sldMkLst>
      </pc:sldChg>
      <pc:sldChg chg="add del">
        <pc:chgData name="KJ SUN" userId="4b6c88b95ef88791" providerId="LiveId" clId="{0080A8DC-7DD7-47E8-BE3A-4295E1EA3DF1}" dt="2025-01-08T02:34:17.883" v="556"/>
        <pc:sldMkLst>
          <pc:docMk/>
          <pc:sldMk cId="1854155998" sldId="1848"/>
        </pc:sldMkLst>
      </pc:sldChg>
      <pc:sldChg chg="add">
        <pc:chgData name="KJ SUN" userId="4b6c88b95ef88791" providerId="LiveId" clId="{0080A8DC-7DD7-47E8-BE3A-4295E1EA3DF1}" dt="2025-01-08T04:07:53.295" v="1682"/>
        <pc:sldMkLst>
          <pc:docMk/>
          <pc:sldMk cId="1929757388" sldId="1848"/>
        </pc:sldMkLst>
      </pc:sldChg>
      <pc:sldChg chg="delSp add del mod">
        <pc:chgData name="KJ SUN" userId="4b6c88b95ef88791" providerId="LiveId" clId="{0080A8DC-7DD7-47E8-BE3A-4295E1EA3DF1}" dt="2025-01-08T04:07:47.709" v="1681" actId="2696"/>
        <pc:sldMkLst>
          <pc:docMk/>
          <pc:sldMk cId="2734654275" sldId="1848"/>
        </pc:sldMkLst>
      </pc:sldChg>
      <pc:sldChg chg="add del">
        <pc:chgData name="KJ SUN" userId="4b6c88b95ef88791" providerId="LiveId" clId="{0080A8DC-7DD7-47E8-BE3A-4295E1EA3DF1}" dt="2025-01-08T02:34:11.787" v="554"/>
        <pc:sldMkLst>
          <pc:docMk/>
          <pc:sldMk cId="4233786678" sldId="1848"/>
        </pc:sldMkLst>
      </pc:sldChg>
      <pc:sldChg chg="add del">
        <pc:chgData name="KJ SUN" userId="4b6c88b95ef88791" providerId="LiveId" clId="{0080A8DC-7DD7-47E8-BE3A-4295E1EA3DF1}" dt="2025-01-08T02:34:11.787" v="554"/>
        <pc:sldMkLst>
          <pc:docMk/>
          <pc:sldMk cId="193214983" sldId="1849"/>
        </pc:sldMkLst>
      </pc:sldChg>
      <pc:sldChg chg="add del">
        <pc:chgData name="KJ SUN" userId="4b6c88b95ef88791" providerId="LiveId" clId="{0080A8DC-7DD7-47E8-BE3A-4295E1EA3DF1}" dt="2025-01-08T03:09:08.191" v="1531" actId="2696"/>
        <pc:sldMkLst>
          <pc:docMk/>
          <pc:sldMk cId="1954088472" sldId="1849"/>
        </pc:sldMkLst>
      </pc:sldChg>
      <pc:sldChg chg="delSp add mod">
        <pc:chgData name="KJ SUN" userId="4b6c88b95ef88791" providerId="LiveId" clId="{0080A8DC-7DD7-47E8-BE3A-4295E1EA3DF1}" dt="2025-01-08T03:11:30.487" v="1543" actId="478"/>
        <pc:sldMkLst>
          <pc:docMk/>
          <pc:sldMk cId="2339502588" sldId="1849"/>
        </pc:sldMkLst>
      </pc:sldChg>
      <pc:sldChg chg="add del">
        <pc:chgData name="KJ SUN" userId="4b6c88b95ef88791" providerId="LiveId" clId="{0080A8DC-7DD7-47E8-BE3A-4295E1EA3DF1}" dt="2025-01-08T02:34:17.883" v="556"/>
        <pc:sldMkLst>
          <pc:docMk/>
          <pc:sldMk cId="2746703151" sldId="1849"/>
        </pc:sldMkLst>
      </pc:sldChg>
      <pc:sldChg chg="add">
        <pc:chgData name="KJ SUN" userId="4b6c88b95ef88791" providerId="LiveId" clId="{0080A8DC-7DD7-47E8-BE3A-4295E1EA3DF1}" dt="2025-01-08T04:07:16.199" v="1680"/>
        <pc:sldMkLst>
          <pc:docMk/>
          <pc:sldMk cId="943128616" sldId="1850"/>
        </pc:sldMkLst>
      </pc:sldChg>
      <pc:sldChg chg="delSp add del mod">
        <pc:chgData name="KJ SUN" userId="4b6c88b95ef88791" providerId="LiveId" clId="{0080A8DC-7DD7-47E8-BE3A-4295E1EA3DF1}" dt="2025-01-08T04:07:14.023" v="1679" actId="2696"/>
        <pc:sldMkLst>
          <pc:docMk/>
          <pc:sldMk cId="3961502845" sldId="1850"/>
        </pc:sldMkLst>
      </pc:sldChg>
      <pc:sldChg chg="delSp add mod">
        <pc:chgData name="KJ SUN" userId="4b6c88b95ef88791" providerId="LiveId" clId="{0080A8DC-7DD7-47E8-BE3A-4295E1EA3DF1}" dt="2025-01-08T03:09:47.509" v="1535" actId="478"/>
        <pc:sldMkLst>
          <pc:docMk/>
          <pc:sldMk cId="531305613" sldId="1851"/>
        </pc:sldMkLst>
      </pc:sldChg>
      <pc:sldChg chg="delSp add mod">
        <pc:chgData name="KJ SUN" userId="4b6c88b95ef88791" providerId="LiveId" clId="{0080A8DC-7DD7-47E8-BE3A-4295E1EA3DF1}" dt="2025-01-08T03:09:51.601" v="1536" actId="478"/>
        <pc:sldMkLst>
          <pc:docMk/>
          <pc:sldMk cId="287742193" sldId="1852"/>
        </pc:sldMkLst>
      </pc:sldChg>
      <pc:sldChg chg="delSp modSp add mod">
        <pc:chgData name="KJ SUN" userId="4b6c88b95ef88791" providerId="LiveId" clId="{0080A8DC-7DD7-47E8-BE3A-4295E1EA3DF1}" dt="2025-01-08T03:01:36.207" v="1482" actId="478"/>
        <pc:sldMkLst>
          <pc:docMk/>
          <pc:sldMk cId="1904404016" sldId="1853"/>
        </pc:sldMkLst>
      </pc:sldChg>
    </pc:docChg>
  </pc:docChgLst>
  <pc:docChgLst>
    <pc:chgData name="KJ SUN" userId="4b6c88b95ef88791" providerId="LiveId" clId="{94B9F703-B301-43C3-A71A-68A894149EC7}"/>
    <pc:docChg chg="custSel addSld delSld modSld sldOrd">
      <pc:chgData name="KJ SUN" userId="4b6c88b95ef88791" providerId="LiveId" clId="{94B9F703-B301-43C3-A71A-68A894149EC7}" dt="2024-08-22T00:58:39.794" v="211" actId="20577"/>
      <pc:docMkLst>
        <pc:docMk/>
      </pc:docMkLst>
      <pc:sldChg chg="modSp mod">
        <pc:chgData name="KJ SUN" userId="4b6c88b95ef88791" providerId="LiveId" clId="{94B9F703-B301-43C3-A71A-68A894149EC7}" dt="2024-08-22T00:56:47.008" v="203" actId="20577"/>
        <pc:sldMkLst>
          <pc:docMk/>
          <pc:sldMk cId="112146835" sldId="1507"/>
        </pc:sldMkLst>
      </pc:sldChg>
      <pc:sldChg chg="addSp delSp modSp mod">
        <pc:chgData name="KJ SUN" userId="4b6c88b95ef88791" providerId="LiveId" clId="{94B9F703-B301-43C3-A71A-68A894149EC7}" dt="2024-08-22T00:49:35.499" v="137" actId="1076"/>
        <pc:sldMkLst>
          <pc:docMk/>
          <pc:sldMk cId="3807572588" sldId="1685"/>
        </pc:sldMkLst>
      </pc:sldChg>
      <pc:sldChg chg="modSp mod">
        <pc:chgData name="KJ SUN" userId="4b6c88b95ef88791" providerId="LiveId" clId="{94B9F703-B301-43C3-A71A-68A894149EC7}" dt="2024-08-22T00:58:17.241" v="205" actId="20577"/>
        <pc:sldMkLst>
          <pc:docMk/>
          <pc:sldMk cId="3408315423" sldId="1767"/>
        </pc:sldMkLst>
      </pc:sldChg>
      <pc:sldChg chg="modSp mod">
        <pc:chgData name="KJ SUN" userId="4b6c88b95ef88791" providerId="LiveId" clId="{94B9F703-B301-43C3-A71A-68A894149EC7}" dt="2024-08-22T00:53:53.682" v="141" actId="20577"/>
        <pc:sldMkLst>
          <pc:docMk/>
          <pc:sldMk cId="137594780" sldId="1788"/>
        </pc:sldMkLst>
      </pc:sldChg>
      <pc:sldChg chg="modSp mod">
        <pc:chgData name="KJ SUN" userId="4b6c88b95ef88791" providerId="LiveId" clId="{94B9F703-B301-43C3-A71A-68A894149EC7}" dt="2024-08-22T00:53:50.329" v="140" actId="20577"/>
        <pc:sldMkLst>
          <pc:docMk/>
          <pc:sldMk cId="3086180113" sldId="1789"/>
        </pc:sldMkLst>
      </pc:sldChg>
      <pc:sldChg chg="modSp mod">
        <pc:chgData name="KJ SUN" userId="4b6c88b95ef88791" providerId="LiveId" clId="{94B9F703-B301-43C3-A71A-68A894149EC7}" dt="2024-08-22T00:54:02.600" v="145" actId="20577"/>
        <pc:sldMkLst>
          <pc:docMk/>
          <pc:sldMk cId="1999003474" sldId="1793"/>
        </pc:sldMkLst>
      </pc:sldChg>
      <pc:sldChg chg="modSp mod">
        <pc:chgData name="KJ SUN" userId="4b6c88b95ef88791" providerId="LiveId" clId="{94B9F703-B301-43C3-A71A-68A894149EC7}" dt="2024-08-22T00:54:05.662" v="146" actId="20577"/>
        <pc:sldMkLst>
          <pc:docMk/>
          <pc:sldMk cId="791709864" sldId="1794"/>
        </pc:sldMkLst>
      </pc:sldChg>
      <pc:sldChg chg="modSp mod">
        <pc:chgData name="KJ SUN" userId="4b6c88b95ef88791" providerId="LiveId" clId="{94B9F703-B301-43C3-A71A-68A894149EC7}" dt="2024-08-22T00:54:09.456" v="147" actId="20577"/>
        <pc:sldMkLst>
          <pc:docMk/>
          <pc:sldMk cId="1969871878" sldId="1795"/>
        </pc:sldMkLst>
      </pc:sldChg>
      <pc:sldChg chg="modSp mod">
        <pc:chgData name="KJ SUN" userId="4b6c88b95ef88791" providerId="LiveId" clId="{94B9F703-B301-43C3-A71A-68A894149EC7}" dt="2024-08-22T00:54:14.847" v="149" actId="20577"/>
        <pc:sldMkLst>
          <pc:docMk/>
          <pc:sldMk cId="1188093764" sldId="1796"/>
        </pc:sldMkLst>
      </pc:sldChg>
      <pc:sldChg chg="modSp mod">
        <pc:chgData name="KJ SUN" userId="4b6c88b95ef88791" providerId="LiveId" clId="{94B9F703-B301-43C3-A71A-68A894149EC7}" dt="2024-08-22T00:54:23.988" v="153" actId="20577"/>
        <pc:sldMkLst>
          <pc:docMk/>
          <pc:sldMk cId="876255063" sldId="1797"/>
        </pc:sldMkLst>
      </pc:sldChg>
      <pc:sldChg chg="del">
        <pc:chgData name="KJ SUN" userId="4b6c88b95ef88791" providerId="LiveId" clId="{94B9F703-B301-43C3-A71A-68A894149EC7}" dt="2024-08-22T00:53:07.903" v="139" actId="47"/>
        <pc:sldMkLst>
          <pc:docMk/>
          <pc:sldMk cId="1780364793" sldId="1798"/>
        </pc:sldMkLst>
      </pc:sldChg>
      <pc:sldChg chg="modSp mod ord">
        <pc:chgData name="KJ SUN" userId="4b6c88b95ef88791" providerId="LiveId" clId="{94B9F703-B301-43C3-A71A-68A894149EC7}" dt="2024-08-22T00:56:02.459" v="161" actId="20577"/>
        <pc:sldMkLst>
          <pc:docMk/>
          <pc:sldMk cId="3172105691" sldId="1799"/>
        </pc:sldMkLst>
      </pc:sldChg>
      <pc:sldChg chg="modSp mod ord">
        <pc:chgData name="KJ SUN" userId="4b6c88b95ef88791" providerId="LiveId" clId="{94B9F703-B301-43C3-A71A-68A894149EC7}" dt="2024-08-22T00:56:05.415" v="162" actId="20577"/>
        <pc:sldMkLst>
          <pc:docMk/>
          <pc:sldMk cId="1748912979" sldId="1800"/>
        </pc:sldMkLst>
      </pc:sldChg>
      <pc:sldChg chg="modSp mod">
        <pc:chgData name="KJ SUN" userId="4b6c88b95ef88791" providerId="LiveId" clId="{94B9F703-B301-43C3-A71A-68A894149EC7}" dt="2024-08-22T00:58:35.409" v="209" actId="20577"/>
        <pc:sldMkLst>
          <pc:docMk/>
          <pc:sldMk cId="555164998" sldId="1801"/>
        </pc:sldMkLst>
      </pc:sldChg>
      <pc:sldChg chg="modSp mod">
        <pc:chgData name="KJ SUN" userId="4b6c88b95ef88791" providerId="LiveId" clId="{94B9F703-B301-43C3-A71A-68A894149EC7}" dt="2024-08-22T00:58:31.167" v="207" actId="20577"/>
        <pc:sldMkLst>
          <pc:docMk/>
          <pc:sldMk cId="991705744" sldId="1802"/>
        </pc:sldMkLst>
      </pc:sldChg>
      <pc:sldChg chg="modSp mod">
        <pc:chgData name="KJ SUN" userId="4b6c88b95ef88791" providerId="LiveId" clId="{94B9F703-B301-43C3-A71A-68A894149EC7}" dt="2024-08-22T00:58:39.794" v="211" actId="20577"/>
        <pc:sldMkLst>
          <pc:docMk/>
          <pc:sldMk cId="1827231658" sldId="1803"/>
        </pc:sldMkLst>
      </pc:sldChg>
      <pc:sldChg chg="modSp mod">
        <pc:chgData name="KJ SUN" userId="4b6c88b95ef88791" providerId="LiveId" clId="{94B9F703-B301-43C3-A71A-68A894149EC7}" dt="2024-08-22T00:53:57.846" v="144" actId="20577"/>
        <pc:sldMkLst>
          <pc:docMk/>
          <pc:sldMk cId="1455514454" sldId="1809"/>
        </pc:sldMkLst>
      </pc:sldChg>
      <pc:sldChg chg="modSp add mod">
        <pc:chgData name="KJ SUN" userId="4b6c88b95ef88791" providerId="LiveId" clId="{94B9F703-B301-43C3-A71A-68A894149EC7}" dt="2024-08-22T00:55:45.868" v="159" actId="20577"/>
        <pc:sldMkLst>
          <pc:docMk/>
          <pc:sldMk cId="429582430" sldId="1815"/>
        </pc:sldMkLst>
      </pc:sldChg>
      <pc:sldChg chg="modSp add mod">
        <pc:chgData name="KJ SUN" userId="4b6c88b95ef88791" providerId="LiveId" clId="{94B9F703-B301-43C3-A71A-68A894149EC7}" dt="2024-08-22T00:55:51.911" v="160" actId="20577"/>
        <pc:sldMkLst>
          <pc:docMk/>
          <pc:sldMk cId="1940314195" sldId="1816"/>
        </pc:sldMkLst>
      </pc:sldChg>
    </pc:docChg>
  </pc:docChgLst>
  <pc:docChgLst>
    <pc:chgData name="SUN KJ" userId="4b6c88b95ef88791" providerId="LiveId" clId="{425A061E-31D4-4C50-AE22-B9FDFC79A72F}"/>
    <pc:docChg chg="undo custSel addSld delSld modSld">
      <pc:chgData name="SUN KJ" userId="4b6c88b95ef88791" providerId="LiveId" clId="{425A061E-31D4-4C50-AE22-B9FDFC79A72F}" dt="2024-08-22T03:27:57.379" v="192"/>
      <pc:docMkLst>
        <pc:docMk/>
      </pc:docMkLst>
      <pc:sldChg chg="modSp mod">
        <pc:chgData name="SUN KJ" userId="4b6c88b95ef88791" providerId="LiveId" clId="{425A061E-31D4-4C50-AE22-B9FDFC79A72F}" dt="2024-08-22T02:57:59.064" v="74" actId="1076"/>
        <pc:sldMkLst>
          <pc:docMk/>
          <pc:sldMk cId="3086180113" sldId="1789"/>
        </pc:sldMkLst>
      </pc:sldChg>
      <pc:sldChg chg="modSp mod">
        <pc:chgData name="SUN KJ" userId="4b6c88b95ef88791" providerId="LiveId" clId="{425A061E-31D4-4C50-AE22-B9FDFC79A72F}" dt="2024-08-22T02:14:38.958" v="32" actId="20577"/>
        <pc:sldMkLst>
          <pc:docMk/>
          <pc:sldMk cId="1777766815" sldId="1790"/>
        </pc:sldMkLst>
      </pc:sldChg>
      <pc:sldChg chg="modSp mod">
        <pc:chgData name="SUN KJ" userId="4b6c88b95ef88791" providerId="LiveId" clId="{425A061E-31D4-4C50-AE22-B9FDFC79A72F}" dt="2024-08-22T02:56:22.563" v="66" actId="20577"/>
        <pc:sldMkLst>
          <pc:docMk/>
          <pc:sldMk cId="386579071" sldId="1791"/>
        </pc:sldMkLst>
      </pc:sldChg>
      <pc:sldChg chg="modSp mod">
        <pc:chgData name="SUN KJ" userId="4b6c88b95ef88791" providerId="LiveId" clId="{425A061E-31D4-4C50-AE22-B9FDFC79A72F}" dt="2024-08-22T02:51:22.446" v="44" actId="20577"/>
        <pc:sldMkLst>
          <pc:docMk/>
          <pc:sldMk cId="1188093764" sldId="1796"/>
        </pc:sldMkLst>
      </pc:sldChg>
      <pc:sldChg chg="modSp mod">
        <pc:chgData name="SUN KJ" userId="4b6c88b95ef88791" providerId="LiveId" clId="{425A061E-31D4-4C50-AE22-B9FDFC79A72F}" dt="2024-08-22T02:51:28.130" v="46" actId="20577"/>
        <pc:sldMkLst>
          <pc:docMk/>
          <pc:sldMk cId="876255063" sldId="1797"/>
        </pc:sldMkLst>
      </pc:sldChg>
      <pc:sldChg chg="modSp mod">
        <pc:chgData name="SUN KJ" userId="4b6c88b95ef88791" providerId="LiveId" clId="{425A061E-31D4-4C50-AE22-B9FDFC79A72F}" dt="2024-08-22T02:51:38.082" v="49" actId="1076"/>
        <pc:sldMkLst>
          <pc:docMk/>
          <pc:sldMk cId="3172105691" sldId="1799"/>
        </pc:sldMkLst>
      </pc:sldChg>
      <pc:sldChg chg="modSp mod">
        <pc:chgData name="SUN KJ" userId="4b6c88b95ef88791" providerId="LiveId" clId="{425A061E-31D4-4C50-AE22-B9FDFC79A72F}" dt="2024-08-22T02:51:46.822" v="52" actId="1076"/>
        <pc:sldMkLst>
          <pc:docMk/>
          <pc:sldMk cId="1748912979" sldId="1800"/>
        </pc:sldMkLst>
      </pc:sldChg>
      <pc:sldChg chg="add">
        <pc:chgData name="SUN KJ" userId="4b6c88b95ef88791" providerId="LiveId" clId="{425A061E-31D4-4C50-AE22-B9FDFC79A72F}" dt="2024-08-22T02:56:10.580" v="64"/>
        <pc:sldMkLst>
          <pc:docMk/>
          <pc:sldMk cId="887163768" sldId="1806"/>
        </pc:sldMkLst>
      </pc:sldChg>
      <pc:sldChg chg="del">
        <pc:chgData name="SUN KJ" userId="4b6c88b95ef88791" providerId="LiveId" clId="{425A061E-31D4-4C50-AE22-B9FDFC79A72F}" dt="2024-08-22T02:56:08.281" v="63" actId="2696"/>
        <pc:sldMkLst>
          <pc:docMk/>
          <pc:sldMk cId="1632645354" sldId="1806"/>
        </pc:sldMkLst>
      </pc:sldChg>
      <pc:sldChg chg="delSp modSp mod">
        <pc:chgData name="SUN KJ" userId="4b6c88b95ef88791" providerId="LiveId" clId="{425A061E-31D4-4C50-AE22-B9FDFC79A72F}" dt="2024-08-22T02:55:53.565" v="62" actId="1076"/>
        <pc:sldMkLst>
          <pc:docMk/>
          <pc:sldMk cId="1847795980" sldId="1807"/>
        </pc:sldMkLst>
      </pc:sldChg>
      <pc:sldChg chg="addSp modSp mod">
        <pc:chgData name="SUN KJ" userId="4b6c88b95ef88791" providerId="LiveId" clId="{425A061E-31D4-4C50-AE22-B9FDFC79A72F}" dt="2024-08-22T02:18:30.346" v="34" actId="1076"/>
        <pc:sldMkLst>
          <pc:docMk/>
          <pc:sldMk cId="1470470569" sldId="1812"/>
        </pc:sldMkLst>
      </pc:sldChg>
      <pc:sldChg chg="modSp mod">
        <pc:chgData name="SUN KJ" userId="4b6c88b95ef88791" providerId="LiveId" clId="{425A061E-31D4-4C50-AE22-B9FDFC79A72F}" dt="2024-08-22T02:56:39.599" v="70" actId="20577"/>
        <pc:sldMkLst>
          <pc:docMk/>
          <pc:sldMk cId="975933838" sldId="1813"/>
        </pc:sldMkLst>
      </pc:sldChg>
      <pc:sldChg chg="modSp mod">
        <pc:chgData name="SUN KJ" userId="4b6c88b95ef88791" providerId="LiveId" clId="{425A061E-31D4-4C50-AE22-B9FDFC79A72F}" dt="2024-08-22T02:56:34.064" v="68" actId="20577"/>
        <pc:sldMkLst>
          <pc:docMk/>
          <pc:sldMk cId="2035953802" sldId="1814"/>
        </pc:sldMkLst>
      </pc:sldChg>
      <pc:sldChg chg="modSp mod">
        <pc:chgData name="SUN KJ" userId="4b6c88b95ef88791" providerId="LiveId" clId="{425A061E-31D4-4C50-AE22-B9FDFC79A72F}" dt="2024-08-22T02:51:52.567" v="54" actId="20577"/>
        <pc:sldMkLst>
          <pc:docMk/>
          <pc:sldMk cId="429582430" sldId="1815"/>
        </pc:sldMkLst>
      </pc:sldChg>
      <pc:sldChg chg="modSp mod">
        <pc:chgData name="SUN KJ" userId="4b6c88b95ef88791" providerId="LiveId" clId="{425A061E-31D4-4C50-AE22-B9FDFC79A72F}" dt="2024-08-22T02:51:57.929" v="58" actId="20577"/>
        <pc:sldMkLst>
          <pc:docMk/>
          <pc:sldMk cId="1940314195" sldId="1816"/>
        </pc:sldMkLst>
      </pc:sldChg>
      <pc:sldChg chg="modSp add mod">
        <pc:chgData name="SUN KJ" userId="4b6c88b95ef88791" providerId="LiveId" clId="{425A061E-31D4-4C50-AE22-B9FDFC79A72F}" dt="2024-08-22T02:51:16.232" v="42" actId="20577"/>
        <pc:sldMkLst>
          <pc:docMk/>
          <pc:sldMk cId="997882998" sldId="1820"/>
        </pc:sldMkLst>
      </pc:sldChg>
    </pc:docChg>
  </pc:docChgLst>
  <pc:docChgLst>
    <pc:chgData name="KJ SUN" userId="4b6c88b95ef88791" providerId="LiveId" clId="{F1A272D2-B76B-475F-B98A-2B0B3D08232B}"/>
    <pc:docChg chg="custSel delSld modSld">
      <pc:chgData name="KJ SUN" userId="4b6c88b95ef88791" providerId="LiveId" clId="{F1A272D2-B76B-475F-B98A-2B0B3D08232B}" dt="2024-10-24T05:58:21.191" v="37" actId="20577"/>
      <pc:docMkLst>
        <pc:docMk/>
      </pc:docMkLst>
      <pc:sldChg chg="modSp mod">
        <pc:chgData name="KJ SUN" userId="4b6c88b95ef88791" providerId="LiveId" clId="{F1A272D2-B76B-475F-B98A-2B0B3D08232B}" dt="2024-10-24T05:48:08.453" v="21" actId="1076"/>
        <pc:sldMkLst>
          <pc:docMk/>
          <pc:sldMk cId="3807572588" sldId="1685"/>
        </pc:sldMkLst>
      </pc:sldChg>
      <pc:sldChg chg="modSp mod">
        <pc:chgData name="KJ SUN" userId="4b6c88b95ef88791" providerId="LiveId" clId="{F1A272D2-B76B-475F-B98A-2B0B3D08232B}" dt="2024-10-24T05:58:13.715" v="31" actId="20577"/>
        <pc:sldMkLst>
          <pc:docMk/>
          <pc:sldMk cId="3408315423" sldId="1767"/>
        </pc:sldMkLst>
      </pc:sldChg>
      <pc:sldChg chg="modSp mod">
        <pc:chgData name="KJ SUN" userId="4b6c88b95ef88791" providerId="LiveId" clId="{F1A272D2-B76B-475F-B98A-2B0B3D08232B}" dt="2024-10-24T05:58:21.191" v="37" actId="20577"/>
        <pc:sldMkLst>
          <pc:docMk/>
          <pc:sldMk cId="2684608055" sldId="1795"/>
        </pc:sldMkLst>
      </pc:sldChg>
      <pc:sldChg chg="modSp mod">
        <pc:chgData name="KJ SUN" userId="4b6c88b95ef88791" providerId="LiveId" clId="{F1A272D2-B76B-475F-B98A-2B0B3D08232B}" dt="2024-10-24T05:58:05.568" v="26" actId="20577"/>
        <pc:sldMkLst>
          <pc:docMk/>
          <pc:sldMk cId="555164998" sldId="1801"/>
        </pc:sldMkLst>
      </pc:sldChg>
      <pc:sldChg chg="modSp mod">
        <pc:chgData name="KJ SUN" userId="4b6c88b95ef88791" providerId="LiveId" clId="{F1A272D2-B76B-475F-B98A-2B0B3D08232B}" dt="2024-10-24T05:58:10.400" v="28" actId="20577"/>
        <pc:sldMkLst>
          <pc:docMk/>
          <pc:sldMk cId="991705744" sldId="1802"/>
        </pc:sldMkLst>
      </pc:sldChg>
      <pc:sldChg chg="del">
        <pc:chgData name="KJ SUN" userId="4b6c88b95ef88791" providerId="LiveId" clId="{F1A272D2-B76B-475F-B98A-2B0B3D08232B}" dt="2024-10-24T05:58:02.154" v="23" actId="47"/>
        <pc:sldMkLst>
          <pc:docMk/>
          <pc:sldMk cId="1827231658" sldId="1803"/>
        </pc:sldMkLst>
      </pc:sldChg>
      <pc:sldChg chg="modSp mod">
        <pc:chgData name="KJ SUN" userId="4b6c88b95ef88791" providerId="LiveId" clId="{F1A272D2-B76B-475F-B98A-2B0B3D08232B}" dt="2024-10-24T05:58:17.798" v="34" actId="20577"/>
        <pc:sldMkLst>
          <pc:docMk/>
          <pc:sldMk cId="2892196567" sldId="1809"/>
        </pc:sldMkLst>
      </pc:sldChg>
      <pc:sldChg chg="delSp mod">
        <pc:chgData name="KJ SUN" userId="4b6c88b95ef88791" providerId="LiveId" clId="{F1A272D2-B76B-475F-B98A-2B0B3D08232B}" dt="2024-10-24T05:52:23.478" v="22" actId="478"/>
        <pc:sldMkLst>
          <pc:docMk/>
          <pc:sldMk cId="2232341260" sldId="1821"/>
        </pc:sldMkLst>
      </pc:sldChg>
    </pc:docChg>
  </pc:docChgLst>
  <pc:docChgLst>
    <pc:chgData name="KJ SUN" userId="4b6c88b95ef88791" providerId="LiveId" clId="{F89D324E-30F6-4CD3-A430-DBBC18A033D7}"/>
    <pc:docChg chg="undo custSel addSld modSld">
      <pc:chgData name="KJ SUN" userId="4b6c88b95ef88791" providerId="LiveId" clId="{F89D324E-30F6-4CD3-A430-DBBC18A033D7}" dt="2025-01-13T08:03:30.860" v="34" actId="20577"/>
      <pc:docMkLst>
        <pc:docMk/>
      </pc:docMkLst>
      <pc:sldChg chg="modSp mod">
        <pc:chgData name="KJ SUN" userId="4b6c88b95ef88791" providerId="LiveId" clId="{F89D324E-30F6-4CD3-A430-DBBC18A033D7}" dt="2025-01-13T08:03:30.860" v="34" actId="20577"/>
        <pc:sldMkLst>
          <pc:docMk/>
          <pc:sldMk cId="237848602" sldId="340"/>
        </pc:sldMkLst>
      </pc:sldChg>
      <pc:sldChg chg="delSp modSp mod">
        <pc:chgData name="KJ SUN" userId="4b6c88b95ef88791" providerId="LiveId" clId="{F89D324E-30F6-4CD3-A430-DBBC18A033D7}" dt="2025-01-13T08:03:21.813" v="30" actId="20577"/>
        <pc:sldMkLst>
          <pc:docMk/>
          <pc:sldMk cId="2537976081" sldId="1854"/>
        </pc:sldMkLst>
      </pc:sldChg>
      <pc:sldChg chg="modSp add mod">
        <pc:chgData name="KJ SUN" userId="4b6c88b95ef88791" providerId="LiveId" clId="{F89D324E-30F6-4CD3-A430-DBBC18A033D7}" dt="2025-01-13T08:03:26.954" v="32" actId="20577"/>
        <pc:sldMkLst>
          <pc:docMk/>
          <pc:sldMk cId="2343770923" sldId="1855"/>
        </pc:sldMkLst>
      </pc:sldChg>
    </pc:docChg>
  </pc:docChgLst>
  <pc:docChgLst>
    <pc:chgData name="SUN KJ" userId="4b6c88b95ef88791" providerId="LiveId" clId="{2CB50599-BC60-4ABD-B7BF-1AA12AD9D3B1}"/>
    <pc:docChg chg="undo custSel addSld delSld modSld sldOrd">
      <pc:chgData name="SUN KJ" userId="4b6c88b95ef88791" providerId="LiveId" clId="{2CB50599-BC60-4ABD-B7BF-1AA12AD9D3B1}" dt="2024-07-13T03:58:23.934" v="1413" actId="20577"/>
      <pc:docMkLst>
        <pc:docMk/>
      </pc:docMkLst>
      <pc:sldChg chg="modSp mod">
        <pc:chgData name="SUN KJ" userId="4b6c88b95ef88791" providerId="LiveId" clId="{2CB50599-BC60-4ABD-B7BF-1AA12AD9D3B1}" dt="2024-07-13T03:49:41.857" v="1245"/>
        <pc:sldMkLst>
          <pc:docMk/>
          <pc:sldMk cId="112146835" sldId="1507"/>
        </pc:sldMkLst>
      </pc:sldChg>
      <pc:sldChg chg="modSp mod">
        <pc:chgData name="SUN KJ" userId="4b6c88b95ef88791" providerId="LiveId" clId="{2CB50599-BC60-4ABD-B7BF-1AA12AD9D3B1}" dt="2024-07-13T03:37:56.485" v="1061" actId="1076"/>
        <pc:sldMkLst>
          <pc:docMk/>
          <pc:sldMk cId="3807572588" sldId="1685"/>
        </pc:sldMkLst>
      </pc:sldChg>
      <pc:sldChg chg="del">
        <pc:chgData name="SUN KJ" userId="4b6c88b95ef88791" providerId="LiveId" clId="{2CB50599-BC60-4ABD-B7BF-1AA12AD9D3B1}" dt="2024-07-12T05:26:04.453" v="641" actId="2696"/>
        <pc:sldMkLst>
          <pc:docMk/>
          <pc:sldMk cId="68047724" sldId="1767"/>
        </pc:sldMkLst>
      </pc:sldChg>
      <pc:sldChg chg="add">
        <pc:chgData name="SUN KJ" userId="4b6c88b95ef88791" providerId="LiveId" clId="{2CB50599-BC60-4ABD-B7BF-1AA12AD9D3B1}" dt="2024-07-12T05:26:09.554" v="642"/>
        <pc:sldMkLst>
          <pc:docMk/>
          <pc:sldMk cId="3408315423" sldId="1767"/>
        </pc:sldMkLst>
      </pc:sldChg>
      <pc:sldChg chg="addSp delSp modSp mod delAnim modAnim">
        <pc:chgData name="SUN KJ" userId="4b6c88b95ef88791" providerId="LiveId" clId="{2CB50599-BC60-4ABD-B7BF-1AA12AD9D3B1}" dt="2024-07-13T03:53:08.847" v="1260"/>
        <pc:sldMkLst>
          <pc:docMk/>
          <pc:sldMk cId="137594780" sldId="1788"/>
        </pc:sldMkLst>
      </pc:sldChg>
      <pc:sldChg chg="delSp modSp mod delAnim">
        <pc:chgData name="SUN KJ" userId="4b6c88b95ef88791" providerId="LiveId" clId="{2CB50599-BC60-4ABD-B7BF-1AA12AD9D3B1}" dt="2024-07-13T03:52:46.183" v="1255" actId="21"/>
        <pc:sldMkLst>
          <pc:docMk/>
          <pc:sldMk cId="3086180113" sldId="1789"/>
        </pc:sldMkLst>
      </pc:sldChg>
      <pc:sldChg chg="delSp modSp mod delAnim modAnim">
        <pc:chgData name="SUN KJ" userId="4b6c88b95ef88791" providerId="LiveId" clId="{2CB50599-BC60-4ABD-B7BF-1AA12AD9D3B1}" dt="2024-07-13T03:51:02.642" v="1246"/>
        <pc:sldMkLst>
          <pc:docMk/>
          <pc:sldMk cId="1777766815" sldId="1790"/>
        </pc:sldMkLst>
      </pc:sldChg>
      <pc:sldChg chg="delSp modSp mod delAnim">
        <pc:chgData name="SUN KJ" userId="4b6c88b95ef88791" providerId="LiveId" clId="{2CB50599-BC60-4ABD-B7BF-1AA12AD9D3B1}" dt="2024-07-12T06:28:05.312" v="837" actId="20577"/>
        <pc:sldMkLst>
          <pc:docMk/>
          <pc:sldMk cId="386579071" sldId="1791"/>
        </pc:sldMkLst>
      </pc:sldChg>
      <pc:sldChg chg="modSp mod">
        <pc:chgData name="SUN KJ" userId="4b6c88b95ef88791" providerId="LiveId" clId="{2CB50599-BC60-4ABD-B7BF-1AA12AD9D3B1}" dt="2024-07-12T06:33:01.161" v="1035" actId="20577"/>
        <pc:sldMkLst>
          <pc:docMk/>
          <pc:sldMk cId="1999003474" sldId="1793"/>
        </pc:sldMkLst>
      </pc:sldChg>
      <pc:sldChg chg="modSp mod">
        <pc:chgData name="SUN KJ" userId="4b6c88b95ef88791" providerId="LiveId" clId="{2CB50599-BC60-4ABD-B7BF-1AA12AD9D3B1}" dt="2024-07-12T06:33:11.331" v="1038" actId="20577"/>
        <pc:sldMkLst>
          <pc:docMk/>
          <pc:sldMk cId="791709864" sldId="1794"/>
        </pc:sldMkLst>
      </pc:sldChg>
      <pc:sldChg chg="modSp mod">
        <pc:chgData name="SUN KJ" userId="4b6c88b95ef88791" providerId="LiveId" clId="{2CB50599-BC60-4ABD-B7BF-1AA12AD9D3B1}" dt="2024-07-12T06:33:19.822" v="1041" actId="20577"/>
        <pc:sldMkLst>
          <pc:docMk/>
          <pc:sldMk cId="1969871878" sldId="1795"/>
        </pc:sldMkLst>
      </pc:sldChg>
      <pc:sldChg chg="modSp mod">
        <pc:chgData name="SUN KJ" userId="4b6c88b95ef88791" providerId="LiveId" clId="{2CB50599-BC60-4ABD-B7BF-1AA12AD9D3B1}" dt="2024-07-12T06:33:29.526" v="1044" actId="20577"/>
        <pc:sldMkLst>
          <pc:docMk/>
          <pc:sldMk cId="1188093764" sldId="1796"/>
        </pc:sldMkLst>
      </pc:sldChg>
      <pc:sldChg chg="modSp mod">
        <pc:chgData name="SUN KJ" userId="4b6c88b95ef88791" providerId="LiveId" clId="{2CB50599-BC60-4ABD-B7BF-1AA12AD9D3B1}" dt="2024-07-13T03:45:19.699" v="1145" actId="1076"/>
        <pc:sldMkLst>
          <pc:docMk/>
          <pc:sldMk cId="876255063" sldId="1797"/>
        </pc:sldMkLst>
      </pc:sldChg>
      <pc:sldChg chg="modSp mod">
        <pc:chgData name="SUN KJ" userId="4b6c88b95ef88791" providerId="LiveId" clId="{2CB50599-BC60-4ABD-B7BF-1AA12AD9D3B1}" dt="2024-07-13T03:58:23.934" v="1413" actId="20577"/>
        <pc:sldMkLst>
          <pc:docMk/>
          <pc:sldMk cId="1780364793" sldId="1798"/>
        </pc:sldMkLst>
      </pc:sldChg>
      <pc:sldChg chg="add">
        <pc:chgData name="SUN KJ" userId="4b6c88b95ef88791" providerId="LiveId" clId="{2CB50599-BC60-4ABD-B7BF-1AA12AD9D3B1}" dt="2024-07-12T05:21:46.999" v="483"/>
        <pc:sldMkLst>
          <pc:docMk/>
          <pc:sldMk cId="3172105691" sldId="1799"/>
        </pc:sldMkLst>
      </pc:sldChg>
      <pc:sldChg chg="del">
        <pc:chgData name="SUN KJ" userId="4b6c88b95ef88791" providerId="LiveId" clId="{2CB50599-BC60-4ABD-B7BF-1AA12AD9D3B1}" dt="2024-07-12T05:21:43.592" v="482" actId="2696"/>
        <pc:sldMkLst>
          <pc:docMk/>
          <pc:sldMk cId="3335893057" sldId="1799"/>
        </pc:sldMkLst>
      </pc:sldChg>
      <pc:sldChg chg="add">
        <pc:chgData name="SUN KJ" userId="4b6c88b95ef88791" providerId="LiveId" clId="{2CB50599-BC60-4ABD-B7BF-1AA12AD9D3B1}" dt="2024-07-12T05:21:46.999" v="483"/>
        <pc:sldMkLst>
          <pc:docMk/>
          <pc:sldMk cId="1748912979" sldId="1800"/>
        </pc:sldMkLst>
      </pc:sldChg>
      <pc:sldChg chg="del">
        <pc:chgData name="SUN KJ" userId="4b6c88b95ef88791" providerId="LiveId" clId="{2CB50599-BC60-4ABD-B7BF-1AA12AD9D3B1}" dt="2024-07-12T05:21:43.592" v="482" actId="2696"/>
        <pc:sldMkLst>
          <pc:docMk/>
          <pc:sldMk cId="2239256061" sldId="1800"/>
        </pc:sldMkLst>
      </pc:sldChg>
      <pc:sldChg chg="add">
        <pc:chgData name="SUN KJ" userId="4b6c88b95ef88791" providerId="LiveId" clId="{2CB50599-BC60-4ABD-B7BF-1AA12AD9D3B1}" dt="2024-07-12T05:26:09.554" v="642"/>
        <pc:sldMkLst>
          <pc:docMk/>
          <pc:sldMk cId="555164998" sldId="1801"/>
        </pc:sldMkLst>
      </pc:sldChg>
      <pc:sldChg chg="del">
        <pc:chgData name="SUN KJ" userId="4b6c88b95ef88791" providerId="LiveId" clId="{2CB50599-BC60-4ABD-B7BF-1AA12AD9D3B1}" dt="2024-07-12T05:26:04.453" v="641" actId="2696"/>
        <pc:sldMkLst>
          <pc:docMk/>
          <pc:sldMk cId="1544844682" sldId="1801"/>
        </pc:sldMkLst>
      </pc:sldChg>
      <pc:sldChg chg="add">
        <pc:chgData name="SUN KJ" userId="4b6c88b95ef88791" providerId="LiveId" clId="{2CB50599-BC60-4ABD-B7BF-1AA12AD9D3B1}" dt="2024-07-12T05:26:09.554" v="642"/>
        <pc:sldMkLst>
          <pc:docMk/>
          <pc:sldMk cId="991705744" sldId="1802"/>
        </pc:sldMkLst>
      </pc:sldChg>
      <pc:sldChg chg="del">
        <pc:chgData name="SUN KJ" userId="4b6c88b95ef88791" providerId="LiveId" clId="{2CB50599-BC60-4ABD-B7BF-1AA12AD9D3B1}" dt="2024-07-12T05:26:04.453" v="641" actId="2696"/>
        <pc:sldMkLst>
          <pc:docMk/>
          <pc:sldMk cId="1238474145" sldId="1802"/>
        </pc:sldMkLst>
      </pc:sldChg>
      <pc:sldChg chg="add">
        <pc:chgData name="SUN KJ" userId="4b6c88b95ef88791" providerId="LiveId" clId="{2CB50599-BC60-4ABD-B7BF-1AA12AD9D3B1}" dt="2024-07-12T05:26:09.554" v="642"/>
        <pc:sldMkLst>
          <pc:docMk/>
          <pc:sldMk cId="1827231658" sldId="1803"/>
        </pc:sldMkLst>
      </pc:sldChg>
      <pc:sldChg chg="del">
        <pc:chgData name="SUN KJ" userId="4b6c88b95ef88791" providerId="LiveId" clId="{2CB50599-BC60-4ABD-B7BF-1AA12AD9D3B1}" dt="2024-07-12T05:26:04.453" v="641" actId="2696"/>
        <pc:sldMkLst>
          <pc:docMk/>
          <pc:sldMk cId="3104008750" sldId="1803"/>
        </pc:sldMkLst>
      </pc:sldChg>
      <pc:sldChg chg="del">
        <pc:chgData name="SUN KJ" userId="4b6c88b95ef88791" providerId="LiveId" clId="{2CB50599-BC60-4ABD-B7BF-1AA12AD9D3B1}" dt="2024-07-12T05:26:04.453" v="641" actId="2696"/>
        <pc:sldMkLst>
          <pc:docMk/>
          <pc:sldMk cId="531695362" sldId="1804"/>
        </pc:sldMkLst>
      </pc:sldChg>
      <pc:sldChg chg="add">
        <pc:chgData name="SUN KJ" userId="4b6c88b95ef88791" providerId="LiveId" clId="{2CB50599-BC60-4ABD-B7BF-1AA12AD9D3B1}" dt="2024-07-12T05:26:09.554" v="642"/>
        <pc:sldMkLst>
          <pc:docMk/>
          <pc:sldMk cId="3274146000" sldId="1804"/>
        </pc:sldMkLst>
      </pc:sldChg>
      <pc:sldChg chg="modSp del mod">
        <pc:chgData name="SUN KJ" userId="4b6c88b95ef88791" providerId="LiveId" clId="{2CB50599-BC60-4ABD-B7BF-1AA12AD9D3B1}" dt="2024-07-12T06:29:48.486" v="939" actId="47"/>
        <pc:sldMkLst>
          <pc:docMk/>
          <pc:sldMk cId="2618746172" sldId="1805"/>
        </pc:sldMkLst>
      </pc:sldChg>
      <pc:sldChg chg="delSp modSp add mod ord delAnim modAnim">
        <pc:chgData name="SUN KJ" userId="4b6c88b95ef88791" providerId="LiveId" clId="{2CB50599-BC60-4ABD-B7BF-1AA12AD9D3B1}" dt="2024-07-13T03:51:27.183" v="1249"/>
        <pc:sldMkLst>
          <pc:docMk/>
          <pc:sldMk cId="1632645354" sldId="1806"/>
        </pc:sldMkLst>
      </pc:sldChg>
      <pc:sldChg chg="addSp delSp modSp add mod delAnim modAnim">
        <pc:chgData name="SUN KJ" userId="4b6c88b95ef88791" providerId="LiveId" clId="{2CB50599-BC60-4ABD-B7BF-1AA12AD9D3B1}" dt="2024-07-13T03:54:40.487" v="1270" actId="1076"/>
        <pc:sldMkLst>
          <pc:docMk/>
          <pc:sldMk cId="1847795980" sldId="1807"/>
        </pc:sldMkLst>
      </pc:sldChg>
      <pc:sldChg chg="delSp modSp new mod">
        <pc:chgData name="SUN KJ" userId="4b6c88b95ef88791" providerId="LiveId" clId="{2CB50599-BC60-4ABD-B7BF-1AA12AD9D3B1}" dt="2024-07-13T03:49:07.595" v="1234" actId="1076"/>
        <pc:sldMkLst>
          <pc:docMk/>
          <pc:sldMk cId="2769274211" sldId="1808"/>
        </pc:sldMkLst>
      </pc:sldChg>
      <pc:sldChg chg="modSp add del mod">
        <pc:chgData name="SUN KJ" userId="4b6c88b95ef88791" providerId="LiveId" clId="{2CB50599-BC60-4ABD-B7BF-1AA12AD9D3B1}" dt="2024-07-12T06:29:19.986" v="937" actId="2696"/>
        <pc:sldMkLst>
          <pc:docMk/>
          <pc:sldMk cId="610738844" sldId="1809"/>
        </pc:sldMkLst>
      </pc:sldChg>
      <pc:sldChg chg="delSp modSp add mod delAnim">
        <pc:chgData name="SUN KJ" userId="4b6c88b95ef88791" providerId="LiveId" clId="{2CB50599-BC60-4ABD-B7BF-1AA12AD9D3B1}" dt="2024-07-13T03:56:48.100" v="1284" actId="1076"/>
        <pc:sldMkLst>
          <pc:docMk/>
          <pc:sldMk cId="1455514454" sldId="1809"/>
        </pc:sldMkLst>
      </pc:sldChg>
      <pc:sldChg chg="modSp add del mod">
        <pc:chgData name="SUN KJ" userId="4b6c88b95ef88791" providerId="LiveId" clId="{2CB50599-BC60-4ABD-B7BF-1AA12AD9D3B1}" dt="2024-07-12T06:29:19.986" v="937" actId="2696"/>
        <pc:sldMkLst>
          <pc:docMk/>
          <pc:sldMk cId="1573819895" sldId="1810"/>
        </pc:sldMkLst>
      </pc:sldChg>
      <pc:sldChg chg="add del">
        <pc:chgData name="SUN KJ" userId="4b6c88b95ef88791" providerId="LiveId" clId="{2CB50599-BC60-4ABD-B7BF-1AA12AD9D3B1}" dt="2024-07-12T06:30:53.602" v="952" actId="47"/>
        <pc:sldMkLst>
          <pc:docMk/>
          <pc:sldMk cId="3416552747" sldId="1810"/>
        </pc:sldMkLst>
      </pc:sldChg>
      <pc:sldChg chg="delSp add del mod">
        <pc:chgData name="SUN KJ" userId="4b6c88b95ef88791" providerId="LiveId" clId="{2CB50599-BC60-4ABD-B7BF-1AA12AD9D3B1}" dt="2024-07-12T06:20:41.608" v="714" actId="47"/>
        <pc:sldMkLst>
          <pc:docMk/>
          <pc:sldMk cId="2603247441" sldId="1811"/>
        </pc:sldMkLst>
      </pc:sldChg>
      <pc:sldChg chg="addSp delSp modSp add mod delAnim modAnim">
        <pc:chgData name="SUN KJ" userId="4b6c88b95ef88791" providerId="LiveId" clId="{2CB50599-BC60-4ABD-B7BF-1AA12AD9D3B1}" dt="2024-07-13T03:51:07.210" v="1247"/>
        <pc:sldMkLst>
          <pc:docMk/>
          <pc:sldMk cId="1470470569" sldId="1812"/>
        </pc:sldMkLst>
      </pc:sldChg>
      <pc:sldChg chg="addSp delSp modSp add mod delAnim">
        <pc:chgData name="SUN KJ" userId="4b6c88b95ef88791" providerId="LiveId" clId="{2CB50599-BC60-4ABD-B7BF-1AA12AD9D3B1}" dt="2024-07-13T03:47:54.357" v="1185" actId="1076"/>
        <pc:sldMkLst>
          <pc:docMk/>
          <pc:sldMk cId="975933838" sldId="1813"/>
        </pc:sldMkLst>
      </pc:sldChg>
      <pc:sldChg chg="addSp delSp modSp add mod ord delAnim modAnim">
        <pc:chgData name="SUN KJ" userId="4b6c88b95ef88791" providerId="LiveId" clId="{2CB50599-BC60-4ABD-B7BF-1AA12AD9D3B1}" dt="2024-07-13T03:52:02.001" v="1254" actId="207"/>
        <pc:sldMkLst>
          <pc:docMk/>
          <pc:sldMk cId="2035953802" sldId="1814"/>
        </pc:sldMkLst>
      </pc:sldChg>
    </pc:docChg>
  </pc:docChgLst>
  <pc:docChgLst>
    <pc:chgData name="KJ SUN" userId="4b6c88b95ef88791" providerId="LiveId" clId="{F967A1E1-F0A9-4544-8869-4DE03836CD35}"/>
    <pc:docChg chg="undo custSel addSld delSld modSld">
      <pc:chgData name="KJ SUN" userId="4b6c88b95ef88791" providerId="LiveId" clId="{F967A1E1-F0A9-4544-8869-4DE03836CD35}" dt="2024-09-11T05:11:37.672" v="668" actId="20577"/>
      <pc:docMkLst>
        <pc:docMk/>
      </pc:docMkLst>
      <pc:sldChg chg="modSp mod">
        <pc:chgData name="KJ SUN" userId="4b6c88b95ef88791" providerId="LiveId" clId="{F967A1E1-F0A9-4544-8869-4DE03836CD35}" dt="2024-09-11T01:34:13.677" v="391" actId="20577"/>
        <pc:sldMkLst>
          <pc:docMk/>
          <pc:sldMk cId="112146835" sldId="1507"/>
        </pc:sldMkLst>
      </pc:sldChg>
      <pc:sldChg chg="modSp mod">
        <pc:chgData name="KJ SUN" userId="4b6c88b95ef88791" providerId="LiveId" clId="{F967A1E1-F0A9-4544-8869-4DE03836CD35}" dt="2024-09-11T01:04:28.358" v="263" actId="1038"/>
        <pc:sldMkLst>
          <pc:docMk/>
          <pc:sldMk cId="3807572588" sldId="1685"/>
        </pc:sldMkLst>
      </pc:sldChg>
      <pc:sldChg chg="delSp modSp mod">
        <pc:chgData name="KJ SUN" userId="4b6c88b95ef88791" providerId="LiveId" clId="{F967A1E1-F0A9-4544-8869-4DE03836CD35}" dt="2024-09-11T02:03:16.191" v="474" actId="478"/>
        <pc:sldMkLst>
          <pc:docMk/>
          <pc:sldMk cId="3408315423" sldId="1767"/>
        </pc:sldMkLst>
      </pc:sldChg>
      <pc:sldChg chg="modSp mod">
        <pc:chgData name="KJ SUN" userId="4b6c88b95ef88791" providerId="LiveId" clId="{F967A1E1-F0A9-4544-8869-4DE03836CD35}" dt="2024-09-11T05:10:56.686" v="650" actId="20577"/>
        <pc:sldMkLst>
          <pc:docMk/>
          <pc:sldMk cId="1999003474" sldId="1793"/>
        </pc:sldMkLst>
      </pc:sldChg>
      <pc:sldChg chg="modSp mod">
        <pc:chgData name="KJ SUN" userId="4b6c88b95ef88791" providerId="LiveId" clId="{F967A1E1-F0A9-4544-8869-4DE03836CD35}" dt="2024-09-11T05:11:01.173" v="652" actId="20577"/>
        <pc:sldMkLst>
          <pc:docMk/>
          <pc:sldMk cId="791709864" sldId="1794"/>
        </pc:sldMkLst>
      </pc:sldChg>
      <pc:sldChg chg="del">
        <pc:chgData name="KJ SUN" userId="4b6c88b95ef88791" providerId="LiveId" clId="{F967A1E1-F0A9-4544-8869-4DE03836CD35}" dt="2024-09-11T01:07:56.130" v="334" actId="2696"/>
        <pc:sldMkLst>
          <pc:docMk/>
          <pc:sldMk cId="1969871878" sldId="1795"/>
        </pc:sldMkLst>
      </pc:sldChg>
      <pc:sldChg chg="delSp add mod">
        <pc:chgData name="KJ SUN" userId="4b6c88b95ef88791" providerId="LiveId" clId="{F967A1E1-F0A9-4544-8869-4DE03836CD35}" dt="2024-09-11T02:03:11.624" v="473" actId="478"/>
        <pc:sldMkLst>
          <pc:docMk/>
          <pc:sldMk cId="2684608055" sldId="1795"/>
        </pc:sldMkLst>
      </pc:sldChg>
      <pc:sldChg chg="modSp mod modAnim">
        <pc:chgData name="KJ SUN" userId="4b6c88b95ef88791" providerId="LiveId" clId="{F967A1E1-F0A9-4544-8869-4DE03836CD35}" dt="2024-09-11T05:11:10.418" v="656" actId="20577"/>
        <pc:sldMkLst>
          <pc:docMk/>
          <pc:sldMk cId="1188093764" sldId="1796"/>
        </pc:sldMkLst>
      </pc:sldChg>
      <pc:sldChg chg="modSp mod">
        <pc:chgData name="KJ SUN" userId="4b6c88b95ef88791" providerId="LiveId" clId="{F967A1E1-F0A9-4544-8869-4DE03836CD35}" dt="2024-09-11T05:11:14.378" v="658" actId="20577"/>
        <pc:sldMkLst>
          <pc:docMk/>
          <pc:sldMk cId="876255063" sldId="1797"/>
        </pc:sldMkLst>
      </pc:sldChg>
      <pc:sldChg chg="modSp mod">
        <pc:chgData name="KJ SUN" userId="4b6c88b95ef88791" providerId="LiveId" clId="{F967A1E1-F0A9-4544-8869-4DE03836CD35}" dt="2024-09-11T05:11:18.990" v="660" actId="20577"/>
        <pc:sldMkLst>
          <pc:docMk/>
          <pc:sldMk cId="3172105691" sldId="1799"/>
        </pc:sldMkLst>
      </pc:sldChg>
      <pc:sldChg chg="modSp mod">
        <pc:chgData name="KJ SUN" userId="4b6c88b95ef88791" providerId="LiveId" clId="{F967A1E1-F0A9-4544-8869-4DE03836CD35}" dt="2024-09-11T05:11:24.159" v="662" actId="20577"/>
        <pc:sldMkLst>
          <pc:docMk/>
          <pc:sldMk cId="1748912979" sldId="1800"/>
        </pc:sldMkLst>
      </pc:sldChg>
      <pc:sldChg chg="delSp modSp mod">
        <pc:chgData name="KJ SUN" userId="4b6c88b95ef88791" providerId="LiveId" clId="{F967A1E1-F0A9-4544-8869-4DE03836CD35}" dt="2024-09-11T02:03:26.901" v="476" actId="478"/>
        <pc:sldMkLst>
          <pc:docMk/>
          <pc:sldMk cId="555164998" sldId="1801"/>
        </pc:sldMkLst>
      </pc:sldChg>
      <pc:sldChg chg="delSp modSp mod">
        <pc:chgData name="KJ SUN" userId="4b6c88b95ef88791" providerId="LiveId" clId="{F967A1E1-F0A9-4544-8869-4DE03836CD35}" dt="2024-09-11T02:03:20.634" v="475" actId="478"/>
        <pc:sldMkLst>
          <pc:docMk/>
          <pc:sldMk cId="991705744" sldId="1802"/>
        </pc:sldMkLst>
      </pc:sldChg>
      <pc:sldChg chg="delSp modSp mod">
        <pc:chgData name="KJ SUN" userId="4b6c88b95ef88791" providerId="LiveId" clId="{F967A1E1-F0A9-4544-8869-4DE03836CD35}" dt="2024-09-11T02:03:32.822" v="477" actId="478"/>
        <pc:sldMkLst>
          <pc:docMk/>
          <pc:sldMk cId="1827231658" sldId="1803"/>
        </pc:sldMkLst>
      </pc:sldChg>
      <pc:sldChg chg="delSp modSp mod">
        <pc:chgData name="KJ SUN" userId="4b6c88b95ef88791" providerId="LiveId" clId="{F967A1E1-F0A9-4544-8869-4DE03836CD35}" dt="2024-09-09T10:37:38.689" v="11" actId="478"/>
        <pc:sldMkLst>
          <pc:docMk/>
          <pc:sldMk cId="3274146000" sldId="1804"/>
        </pc:sldMkLst>
      </pc:sldChg>
      <pc:sldChg chg="modSp mod">
        <pc:chgData name="KJ SUN" userId="4b6c88b95ef88791" providerId="LiveId" clId="{F967A1E1-F0A9-4544-8869-4DE03836CD35}" dt="2024-09-11T01:35:08.791" v="396" actId="20577"/>
        <pc:sldMkLst>
          <pc:docMk/>
          <pc:sldMk cId="1847795980" sldId="1807"/>
        </pc:sldMkLst>
      </pc:sldChg>
      <pc:sldChg chg="del">
        <pc:chgData name="KJ SUN" userId="4b6c88b95ef88791" providerId="LiveId" clId="{F967A1E1-F0A9-4544-8869-4DE03836CD35}" dt="2024-09-11T05:10:37.548" v="645" actId="2696"/>
        <pc:sldMkLst>
          <pc:docMk/>
          <pc:sldMk cId="1455514454" sldId="1809"/>
        </pc:sldMkLst>
      </pc:sldChg>
      <pc:sldChg chg="add">
        <pc:chgData name="KJ SUN" userId="4b6c88b95ef88791" providerId="LiveId" clId="{F967A1E1-F0A9-4544-8869-4DE03836CD35}" dt="2024-09-11T05:10:40.348" v="646"/>
        <pc:sldMkLst>
          <pc:docMk/>
          <pc:sldMk cId="2892196567" sldId="1809"/>
        </pc:sldMkLst>
      </pc:sldChg>
      <pc:sldChg chg="addSp delSp modSp mod modAnim">
        <pc:chgData name="KJ SUN" userId="4b6c88b95ef88791" providerId="LiveId" clId="{F967A1E1-F0A9-4544-8869-4DE03836CD35}" dt="2024-09-11T02:59:55.103" v="612"/>
        <pc:sldMkLst>
          <pc:docMk/>
          <pc:sldMk cId="2035953802" sldId="1814"/>
        </pc:sldMkLst>
      </pc:sldChg>
      <pc:sldChg chg="modSp mod">
        <pc:chgData name="KJ SUN" userId="4b6c88b95ef88791" providerId="LiveId" clId="{F967A1E1-F0A9-4544-8869-4DE03836CD35}" dt="2024-09-11T05:11:28.659" v="664" actId="20577"/>
        <pc:sldMkLst>
          <pc:docMk/>
          <pc:sldMk cId="429582430" sldId="1815"/>
        </pc:sldMkLst>
      </pc:sldChg>
      <pc:sldChg chg="modSp mod modAnim">
        <pc:chgData name="KJ SUN" userId="4b6c88b95ef88791" providerId="LiveId" clId="{F967A1E1-F0A9-4544-8869-4DE03836CD35}" dt="2024-09-11T01:04:03.955" v="231" actId="20577"/>
        <pc:sldMkLst>
          <pc:docMk/>
          <pc:sldMk cId="2783284279" sldId="1816"/>
        </pc:sldMkLst>
      </pc:sldChg>
      <pc:sldChg chg="modSp mod">
        <pc:chgData name="KJ SUN" userId="4b6c88b95ef88791" providerId="LiveId" clId="{F967A1E1-F0A9-4544-8869-4DE03836CD35}" dt="2024-09-11T05:11:06.119" v="654" actId="20577"/>
        <pc:sldMkLst>
          <pc:docMk/>
          <pc:sldMk cId="997882998" sldId="1820"/>
        </pc:sldMkLst>
      </pc:sldChg>
      <pc:sldChg chg="addSp modSp mod modAnim">
        <pc:chgData name="KJ SUN" userId="4b6c88b95ef88791" providerId="LiveId" clId="{F967A1E1-F0A9-4544-8869-4DE03836CD35}" dt="2024-09-11T03:05:21.590" v="633" actId="1076"/>
        <pc:sldMkLst>
          <pc:docMk/>
          <pc:sldMk cId="2232341260" sldId="1821"/>
        </pc:sldMkLst>
      </pc:sldChg>
      <pc:sldChg chg="addSp modSp mod modAnim">
        <pc:chgData name="KJ SUN" userId="4b6c88b95ef88791" providerId="LiveId" clId="{F967A1E1-F0A9-4544-8869-4DE03836CD35}" dt="2024-09-11T00:59:48.210" v="170" actId="1076"/>
        <pc:sldMkLst>
          <pc:docMk/>
          <pc:sldMk cId="4130576605" sldId="1822"/>
        </pc:sldMkLst>
      </pc:sldChg>
      <pc:sldChg chg="modSp mod">
        <pc:chgData name="KJ SUN" userId="4b6c88b95ef88791" providerId="LiveId" clId="{F967A1E1-F0A9-4544-8869-4DE03836CD35}" dt="2024-09-11T03:01:35.029" v="622" actId="1076"/>
        <pc:sldMkLst>
          <pc:docMk/>
          <pc:sldMk cId="952836796" sldId="1823"/>
        </pc:sldMkLst>
      </pc:sldChg>
      <pc:sldChg chg="addSp delSp modSp add mod delAnim modAnim">
        <pc:chgData name="KJ SUN" userId="4b6c88b95ef88791" providerId="LiveId" clId="{F967A1E1-F0A9-4544-8869-4DE03836CD35}" dt="2024-09-11T05:11:33.425" v="666" actId="20577"/>
        <pc:sldMkLst>
          <pc:docMk/>
          <pc:sldMk cId="4001575005" sldId="1824"/>
        </pc:sldMkLst>
      </pc:sldChg>
      <pc:sldChg chg="addSp delSp modSp add mod delAnim modAnim">
        <pc:chgData name="KJ SUN" userId="4b6c88b95ef88791" providerId="LiveId" clId="{F967A1E1-F0A9-4544-8869-4DE03836CD35}" dt="2024-09-11T05:11:37.672" v="668" actId="20577"/>
        <pc:sldMkLst>
          <pc:docMk/>
          <pc:sldMk cId="1468576563" sldId="1825"/>
        </pc:sldMkLst>
      </pc:sldChg>
    </pc:docChg>
  </pc:docChgLst>
  <pc:docChgLst>
    <pc:chgData name="KJ SUN" userId="4b6c88b95ef88791" providerId="LiveId" clId="{39468FAC-ADCD-4D05-8D24-9D495A7AEA80}"/>
    <pc:docChg chg="undo custSel addSld delSld modSld sldOrd">
      <pc:chgData name="KJ SUN" userId="4b6c88b95ef88791" providerId="LiveId" clId="{39468FAC-ADCD-4D05-8D24-9D495A7AEA80}" dt="2024-05-24T06:39:31.334" v="3989"/>
      <pc:docMkLst>
        <pc:docMk/>
      </pc:docMkLst>
      <pc:sldChg chg="del">
        <pc:chgData name="KJ SUN" userId="4b6c88b95ef88791" providerId="LiveId" clId="{39468FAC-ADCD-4D05-8D24-9D495A7AEA80}" dt="2024-05-19T06:13:24.687" v="233" actId="47"/>
        <pc:sldMkLst>
          <pc:docMk/>
          <pc:sldMk cId="2122852134" sldId="257"/>
        </pc:sldMkLst>
      </pc:sldChg>
      <pc:sldChg chg="add del">
        <pc:chgData name="KJ SUN" userId="4b6c88b95ef88791" providerId="LiveId" clId="{39468FAC-ADCD-4D05-8D24-9D495A7AEA80}" dt="2024-05-20T13:52:47.974" v="654" actId="47"/>
        <pc:sldMkLst>
          <pc:docMk/>
          <pc:sldMk cId="3968456034" sldId="257"/>
        </pc:sldMkLst>
      </pc:sldChg>
      <pc:sldChg chg="del">
        <pc:chgData name="KJ SUN" userId="4b6c88b95ef88791" providerId="LiveId" clId="{39468FAC-ADCD-4D05-8D24-9D495A7AEA80}" dt="2024-05-22T13:34:55.297" v="3046" actId="47"/>
        <pc:sldMkLst>
          <pc:docMk/>
          <pc:sldMk cId="3873916472" sldId="258"/>
        </pc:sldMkLst>
      </pc:sldChg>
      <pc:sldChg chg="add del">
        <pc:chgData name="KJ SUN" userId="4b6c88b95ef88791" providerId="LiveId" clId="{39468FAC-ADCD-4D05-8D24-9D495A7AEA80}" dt="2024-05-20T13:53:05.646" v="661" actId="47"/>
        <pc:sldMkLst>
          <pc:docMk/>
          <pc:sldMk cId="2758754409" sldId="259"/>
        </pc:sldMkLst>
      </pc:sldChg>
      <pc:sldChg chg="add del">
        <pc:chgData name="KJ SUN" userId="4b6c88b95ef88791" providerId="LiveId" clId="{39468FAC-ADCD-4D05-8D24-9D495A7AEA80}" dt="2024-05-20T14:07:11.854" v="937" actId="47"/>
        <pc:sldMkLst>
          <pc:docMk/>
          <pc:sldMk cId="1220497996" sldId="260"/>
        </pc:sldMkLst>
      </pc:sldChg>
      <pc:sldChg chg="add del">
        <pc:chgData name="KJ SUN" userId="4b6c88b95ef88791" providerId="LiveId" clId="{39468FAC-ADCD-4D05-8D24-9D495A7AEA80}" dt="2024-05-20T14:07:14.199" v="938" actId="47"/>
        <pc:sldMkLst>
          <pc:docMk/>
          <pc:sldMk cId="3633132532" sldId="264"/>
        </pc:sldMkLst>
      </pc:sldChg>
      <pc:sldChg chg="modSp mod">
        <pc:chgData name="KJ SUN" userId="4b6c88b95ef88791" providerId="LiveId" clId="{39468FAC-ADCD-4D05-8D24-9D495A7AEA80}" dt="2024-05-24T05:59:02.264" v="3730" actId="20577"/>
        <pc:sldMkLst>
          <pc:docMk/>
          <pc:sldMk cId="112146835" sldId="1507"/>
        </pc:sldMkLst>
      </pc:sldChg>
      <pc:sldChg chg="addSp modSp mod ord">
        <pc:chgData name="KJ SUN" userId="4b6c88b95ef88791" providerId="LiveId" clId="{39468FAC-ADCD-4D05-8D24-9D495A7AEA80}" dt="2024-05-23T07:02:04.519" v="3467"/>
        <pc:sldMkLst>
          <pc:docMk/>
          <pc:sldMk cId="2347545997" sldId="1684"/>
        </pc:sldMkLst>
      </pc:sldChg>
      <pc:sldChg chg="addSp delSp modSp mod">
        <pc:chgData name="KJ SUN" userId="4b6c88b95ef88791" providerId="LiveId" clId="{39468FAC-ADCD-4D05-8D24-9D495A7AEA80}" dt="2024-05-24T06:00:26.757" v="3733" actId="1076"/>
        <pc:sldMkLst>
          <pc:docMk/>
          <pc:sldMk cId="3807572588" sldId="1685"/>
        </pc:sldMkLst>
      </pc:sldChg>
      <pc:sldChg chg="del">
        <pc:chgData name="KJ SUN" userId="4b6c88b95ef88791" providerId="LiveId" clId="{39468FAC-ADCD-4D05-8D24-9D495A7AEA80}" dt="2024-05-22T13:34:54.673" v="3045" actId="47"/>
        <pc:sldMkLst>
          <pc:docMk/>
          <pc:sldMk cId="23441387" sldId="1731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2745486491" sldId="1734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2269899472" sldId="1739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1844232318" sldId="1743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1841971940" sldId="1745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3942004435" sldId="1746"/>
        </pc:sldMkLst>
      </pc:sldChg>
      <pc:sldChg chg="del">
        <pc:chgData name="KJ SUN" userId="4b6c88b95ef88791" providerId="LiveId" clId="{39468FAC-ADCD-4D05-8D24-9D495A7AEA80}" dt="2024-05-19T06:13:35.482" v="235" actId="47"/>
        <pc:sldMkLst>
          <pc:docMk/>
          <pc:sldMk cId="2026460908" sldId="1753"/>
        </pc:sldMkLst>
      </pc:sldChg>
      <pc:sldChg chg="del">
        <pc:chgData name="KJ SUN" userId="4b6c88b95ef88791" providerId="LiveId" clId="{39468FAC-ADCD-4D05-8D24-9D495A7AEA80}" dt="2024-05-19T06:13:35.482" v="235" actId="47"/>
        <pc:sldMkLst>
          <pc:docMk/>
          <pc:sldMk cId="3795056633" sldId="1755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3753656219" sldId="1764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0" sldId="1765"/>
        </pc:sldMkLst>
      </pc:sldChg>
      <pc:sldChg chg="del">
        <pc:chgData name="KJ SUN" userId="4b6c88b95ef88791" providerId="LiveId" clId="{39468FAC-ADCD-4D05-8D24-9D495A7AEA80}" dt="2024-05-19T06:13:35.482" v="235" actId="47"/>
        <pc:sldMkLst>
          <pc:docMk/>
          <pc:sldMk cId="3970967865" sldId="1766"/>
        </pc:sldMkLst>
      </pc:sldChg>
      <pc:sldChg chg="modSp mod">
        <pc:chgData name="KJ SUN" userId="4b6c88b95ef88791" providerId="LiveId" clId="{39468FAC-ADCD-4D05-8D24-9D495A7AEA80}" dt="2024-05-22T12:16:40.178" v="2047" actId="20577"/>
        <pc:sldMkLst>
          <pc:docMk/>
          <pc:sldMk cId="68047724" sldId="1767"/>
        </pc:sldMkLst>
      </pc:sldChg>
      <pc:sldChg chg="modSp mod ord">
        <pc:chgData name="KJ SUN" userId="4b6c88b95ef88791" providerId="LiveId" clId="{39468FAC-ADCD-4D05-8D24-9D495A7AEA80}" dt="2024-05-20T14:12:31.233" v="1058" actId="20577"/>
        <pc:sldMkLst>
          <pc:docMk/>
          <pc:sldMk cId="569800877" sldId="1767"/>
        </pc:sldMkLst>
      </pc:sldChg>
      <pc:sldChg chg="delSp del modAnim">
        <pc:chgData name="KJ SUN" userId="4b6c88b95ef88791" providerId="LiveId" clId="{39468FAC-ADCD-4D05-8D24-9D495A7AEA80}" dt="2024-05-20T14:19:36.936" v="1277" actId="47"/>
        <pc:sldMkLst>
          <pc:docMk/>
          <pc:sldMk cId="3261604956" sldId="1769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3248116764" sldId="1776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3598887290" sldId="1777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3118922168" sldId="1778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2461729322" sldId="1779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1226577869" sldId="1780"/>
        </pc:sldMkLst>
      </pc:sldChg>
      <pc:sldChg chg="del">
        <pc:chgData name="KJ SUN" userId="4b6c88b95ef88791" providerId="LiveId" clId="{39468FAC-ADCD-4D05-8D24-9D495A7AEA80}" dt="2024-05-19T06:55:09.901" v="320" actId="47"/>
        <pc:sldMkLst>
          <pc:docMk/>
          <pc:sldMk cId="399380125" sldId="1782"/>
        </pc:sldMkLst>
      </pc:sldChg>
      <pc:sldChg chg="del">
        <pc:chgData name="KJ SUN" userId="4b6c88b95ef88791" providerId="LiveId" clId="{39468FAC-ADCD-4D05-8D24-9D495A7AEA80}" dt="2024-05-19T06:55:09.901" v="320" actId="47"/>
        <pc:sldMkLst>
          <pc:docMk/>
          <pc:sldMk cId="3977286930" sldId="1783"/>
        </pc:sldMkLst>
      </pc:sldChg>
      <pc:sldChg chg="del">
        <pc:chgData name="KJ SUN" userId="4b6c88b95ef88791" providerId="LiveId" clId="{39468FAC-ADCD-4D05-8D24-9D495A7AEA80}" dt="2024-05-22T13:34:53.938" v="3044" actId="47"/>
        <pc:sldMkLst>
          <pc:docMk/>
          <pc:sldMk cId="3655279492" sldId="1784"/>
        </pc:sldMkLst>
      </pc:sldChg>
      <pc:sldChg chg="del">
        <pc:chgData name="KJ SUN" userId="4b6c88b95ef88791" providerId="LiveId" clId="{39468FAC-ADCD-4D05-8D24-9D495A7AEA80}" dt="2024-05-19T06:57:56.909" v="336" actId="47"/>
        <pc:sldMkLst>
          <pc:docMk/>
          <pc:sldMk cId="2201407550" sldId="1785"/>
        </pc:sldMkLst>
      </pc:sldChg>
      <pc:sldChg chg="del">
        <pc:chgData name="KJ SUN" userId="4b6c88b95ef88791" providerId="LiveId" clId="{39468FAC-ADCD-4D05-8D24-9D495A7AEA80}" dt="2024-05-20T14:19:36.936" v="1277" actId="47"/>
        <pc:sldMkLst>
          <pc:docMk/>
          <pc:sldMk cId="3491107421" sldId="1786"/>
        </pc:sldMkLst>
      </pc:sldChg>
      <pc:sldChg chg="del">
        <pc:chgData name="KJ SUN" userId="4b6c88b95ef88791" providerId="LiveId" clId="{39468FAC-ADCD-4D05-8D24-9D495A7AEA80}" dt="2024-05-19T06:13:26.735" v="234" actId="47"/>
        <pc:sldMkLst>
          <pc:docMk/>
          <pc:sldMk cId="3531723482" sldId="1787"/>
        </pc:sldMkLst>
      </pc:sldChg>
      <pc:sldChg chg="addSp delSp modSp add mod ord delAnim modAnim">
        <pc:chgData name="KJ SUN" userId="4b6c88b95ef88791" providerId="LiveId" clId="{39468FAC-ADCD-4D05-8D24-9D495A7AEA80}" dt="2024-05-24T05:58:29.177" v="3707" actId="255"/>
        <pc:sldMkLst>
          <pc:docMk/>
          <pc:sldMk cId="952836796" sldId="1788"/>
        </pc:sldMkLst>
      </pc:sldChg>
      <pc:sldChg chg="addSp delSp modSp add mod delAnim modAnim">
        <pc:chgData name="KJ SUN" userId="4b6c88b95ef88791" providerId="LiveId" clId="{39468FAC-ADCD-4D05-8D24-9D495A7AEA80}" dt="2024-05-24T05:57:55.145" v="3705"/>
        <pc:sldMkLst>
          <pc:docMk/>
          <pc:sldMk cId="2232341260" sldId="1789"/>
        </pc:sldMkLst>
      </pc:sldChg>
      <pc:sldChg chg="addSp delSp modSp add mod modAnim">
        <pc:chgData name="KJ SUN" userId="4b6c88b95ef88791" providerId="LiveId" clId="{39468FAC-ADCD-4D05-8D24-9D495A7AEA80}" dt="2024-05-24T06:02:43.378" v="3741"/>
        <pc:sldMkLst>
          <pc:docMk/>
          <pc:sldMk cId="1777766815" sldId="1790"/>
        </pc:sldMkLst>
      </pc:sldChg>
      <pc:sldChg chg="addSp delSp modSp add mod delAnim modAnim">
        <pc:chgData name="KJ SUN" userId="4b6c88b95ef88791" providerId="LiveId" clId="{39468FAC-ADCD-4D05-8D24-9D495A7AEA80}" dt="2024-05-24T06:08:26.361" v="3831"/>
        <pc:sldMkLst>
          <pc:docMk/>
          <pc:sldMk cId="386579071" sldId="1791"/>
        </pc:sldMkLst>
      </pc:sldChg>
      <pc:sldChg chg="addSp delSp modSp add del mod">
        <pc:chgData name="KJ SUN" userId="4b6c88b95ef88791" providerId="LiveId" clId="{39468FAC-ADCD-4D05-8D24-9D495A7AEA80}" dt="2024-05-20T14:21:17.169" v="1293" actId="47"/>
        <pc:sldMkLst>
          <pc:docMk/>
          <pc:sldMk cId="1055512247" sldId="1792"/>
        </pc:sldMkLst>
      </pc:sldChg>
      <pc:sldChg chg="addSp delSp modSp add mod">
        <pc:chgData name="KJ SUN" userId="4b6c88b95ef88791" providerId="LiveId" clId="{39468FAC-ADCD-4D05-8D24-9D495A7AEA80}" dt="2024-05-22T12:03:37.267" v="1939" actId="20577"/>
        <pc:sldMkLst>
          <pc:docMk/>
          <pc:sldMk cId="1999003474" sldId="1793"/>
        </pc:sldMkLst>
      </pc:sldChg>
      <pc:sldChg chg="addSp delSp modSp add mod">
        <pc:chgData name="KJ SUN" userId="4b6c88b95ef88791" providerId="LiveId" clId="{39468FAC-ADCD-4D05-8D24-9D495A7AEA80}" dt="2024-05-24T06:23:27.392" v="3892" actId="1076"/>
        <pc:sldMkLst>
          <pc:docMk/>
          <pc:sldMk cId="791709864" sldId="1794"/>
        </pc:sldMkLst>
      </pc:sldChg>
      <pc:sldChg chg="addSp delSp modSp add mod modAnim">
        <pc:chgData name="KJ SUN" userId="4b6c88b95ef88791" providerId="LiveId" clId="{39468FAC-ADCD-4D05-8D24-9D495A7AEA80}" dt="2024-05-22T13:35:51.287" v="3047"/>
        <pc:sldMkLst>
          <pc:docMk/>
          <pc:sldMk cId="1969871878" sldId="1795"/>
        </pc:sldMkLst>
      </pc:sldChg>
      <pc:sldChg chg="addSp delSp modSp add mod modAnim">
        <pc:chgData name="KJ SUN" userId="4b6c88b95ef88791" providerId="LiveId" clId="{39468FAC-ADCD-4D05-8D24-9D495A7AEA80}" dt="2024-05-24T06:10:49.883" v="3858"/>
        <pc:sldMkLst>
          <pc:docMk/>
          <pc:sldMk cId="1188093764" sldId="1796"/>
        </pc:sldMkLst>
      </pc:sldChg>
      <pc:sldChg chg="addSp delSp modSp add mod">
        <pc:chgData name="KJ SUN" userId="4b6c88b95ef88791" providerId="LiveId" clId="{39468FAC-ADCD-4D05-8D24-9D495A7AEA80}" dt="2024-05-22T13:38:26.124" v="3104" actId="1076"/>
        <pc:sldMkLst>
          <pc:docMk/>
          <pc:sldMk cId="876255063" sldId="1797"/>
        </pc:sldMkLst>
      </pc:sldChg>
      <pc:sldChg chg="addSp delSp modSp add mod">
        <pc:chgData name="KJ SUN" userId="4b6c88b95ef88791" providerId="LiveId" clId="{39468FAC-ADCD-4D05-8D24-9D495A7AEA80}" dt="2024-05-23T03:38:28.290" v="3346" actId="20577"/>
        <pc:sldMkLst>
          <pc:docMk/>
          <pc:sldMk cId="1780364793" sldId="1798"/>
        </pc:sldMkLst>
      </pc:sldChg>
      <pc:sldChg chg="addSp delSp modSp add mod delAnim modAnim">
        <pc:chgData name="KJ SUN" userId="4b6c88b95ef88791" providerId="LiveId" clId="{39468FAC-ADCD-4D05-8D24-9D495A7AEA80}" dt="2024-05-24T06:39:31.334" v="3989"/>
        <pc:sldMkLst>
          <pc:docMk/>
          <pc:sldMk cId="3335893057" sldId="1799"/>
        </pc:sldMkLst>
      </pc:sldChg>
      <pc:sldChg chg="addSp delSp modSp add mod modAnim">
        <pc:chgData name="KJ SUN" userId="4b6c88b95ef88791" providerId="LiveId" clId="{39468FAC-ADCD-4D05-8D24-9D495A7AEA80}" dt="2024-05-24T06:19:51.875" v="3882"/>
        <pc:sldMkLst>
          <pc:docMk/>
          <pc:sldMk cId="2239256061" sldId="1800"/>
        </pc:sldMkLst>
      </pc:sldChg>
      <pc:sldChg chg="addSp delSp modSp add mod modAnim">
        <pc:chgData name="KJ SUN" userId="4b6c88b95ef88791" providerId="LiveId" clId="{39468FAC-ADCD-4D05-8D24-9D495A7AEA80}" dt="2024-05-22T12:17:12.185" v="2099" actId="20577"/>
        <pc:sldMkLst>
          <pc:docMk/>
          <pc:sldMk cId="1544844682" sldId="1801"/>
        </pc:sldMkLst>
      </pc:sldChg>
      <pc:sldChg chg="addSp modSp add mod modAnim">
        <pc:chgData name="KJ SUN" userId="4b6c88b95ef88791" providerId="LiveId" clId="{39468FAC-ADCD-4D05-8D24-9D495A7AEA80}" dt="2024-05-22T12:17:06.594" v="2097" actId="20577"/>
        <pc:sldMkLst>
          <pc:docMk/>
          <pc:sldMk cId="1238474145" sldId="1802"/>
        </pc:sldMkLst>
      </pc:sldChg>
      <pc:sldChg chg="addSp delSp modSp add mod delAnim modAnim">
        <pc:chgData name="KJ SUN" userId="4b6c88b95ef88791" providerId="LiveId" clId="{39468FAC-ADCD-4D05-8D24-9D495A7AEA80}" dt="2024-05-22T12:17:29.978" v="2137" actId="20577"/>
        <pc:sldMkLst>
          <pc:docMk/>
          <pc:sldMk cId="3104008750" sldId="1803"/>
        </pc:sldMkLst>
      </pc:sldChg>
      <pc:sldChg chg="addSp delSp modSp new mod">
        <pc:chgData name="KJ SUN" userId="4b6c88b95ef88791" providerId="LiveId" clId="{39468FAC-ADCD-4D05-8D24-9D495A7AEA80}" dt="2024-05-22T13:37:23.195" v="3102" actId="1076"/>
        <pc:sldMkLst>
          <pc:docMk/>
          <pc:sldMk cId="531695362" sldId="1804"/>
        </pc:sldMkLst>
      </pc:sldChg>
    </pc:docChg>
  </pc:docChgLst>
  <pc:docChgLst>
    <pc:chgData name="SUN KJ" userId="4b6c88b95ef88791" providerId="LiveId" clId="{2ABA6652-BF03-408D-8203-1606882C4241}"/>
    <pc:docChg chg="undo custSel addSld delSld modSld sldOrd">
      <pc:chgData name="SUN KJ" userId="4b6c88b95ef88791" providerId="LiveId" clId="{2ABA6652-BF03-408D-8203-1606882C4241}" dt="2024-04-20T06:56:41.032" v="1414" actId="20577"/>
      <pc:docMkLst>
        <pc:docMk/>
      </pc:docMkLst>
      <pc:sldChg chg="add">
        <pc:chgData name="SUN KJ" userId="4b6c88b95ef88791" providerId="LiveId" clId="{2ABA6652-BF03-408D-8203-1606882C4241}" dt="2024-04-19T14:00:36.567" v="652"/>
        <pc:sldMkLst>
          <pc:docMk/>
          <pc:sldMk cId="2122852134" sldId="257"/>
        </pc:sldMkLst>
      </pc:sldChg>
      <pc:sldChg chg="del">
        <pc:chgData name="SUN KJ" userId="4b6c88b95ef88791" providerId="LiveId" clId="{2ABA6652-BF03-408D-8203-1606882C4241}" dt="2024-04-19T14:19:13.296" v="954" actId="2696"/>
        <pc:sldMkLst>
          <pc:docMk/>
          <pc:sldMk cId="2269624350" sldId="258"/>
        </pc:sldMkLst>
      </pc:sldChg>
      <pc:sldChg chg="add">
        <pc:chgData name="SUN KJ" userId="4b6c88b95ef88791" providerId="LiveId" clId="{2ABA6652-BF03-408D-8203-1606882C4241}" dt="2024-04-19T14:19:14.550" v="955"/>
        <pc:sldMkLst>
          <pc:docMk/>
          <pc:sldMk cId="3873916472" sldId="258"/>
        </pc:sldMkLst>
      </pc:sldChg>
      <pc:sldChg chg="modSp mod">
        <pc:chgData name="SUN KJ" userId="4b6c88b95ef88791" providerId="LiveId" clId="{2ABA6652-BF03-408D-8203-1606882C4241}" dt="2024-04-19T14:10:57.081" v="748" actId="1076"/>
        <pc:sldMkLst>
          <pc:docMk/>
          <pc:sldMk cId="112146835" sldId="1507"/>
        </pc:sldMkLst>
      </pc:sldChg>
      <pc:sldChg chg="del">
        <pc:chgData name="SUN KJ" userId="4b6c88b95ef88791" providerId="LiveId" clId="{2ABA6652-BF03-408D-8203-1606882C4241}" dt="2024-04-19T13:51:12.154" v="405" actId="47"/>
        <pc:sldMkLst>
          <pc:docMk/>
          <pc:sldMk cId="529425318" sldId="1683"/>
        </pc:sldMkLst>
      </pc:sldChg>
      <pc:sldChg chg="ord">
        <pc:chgData name="SUN KJ" userId="4b6c88b95ef88791" providerId="LiveId" clId="{2ABA6652-BF03-408D-8203-1606882C4241}" dt="2024-04-19T13:51:19.533" v="407"/>
        <pc:sldMkLst>
          <pc:docMk/>
          <pc:sldMk cId="2347545997" sldId="1684"/>
        </pc:sldMkLst>
      </pc:sldChg>
      <pc:sldChg chg="addSp delSp modSp mod">
        <pc:chgData name="SUN KJ" userId="4b6c88b95ef88791" providerId="LiveId" clId="{2ABA6652-BF03-408D-8203-1606882C4241}" dt="2024-04-20T06:08:21.963" v="1316" actId="1076"/>
        <pc:sldMkLst>
          <pc:docMk/>
          <pc:sldMk cId="3807572588" sldId="1685"/>
        </pc:sldMkLst>
      </pc:sldChg>
      <pc:sldChg chg="add">
        <pc:chgData name="SUN KJ" userId="4b6c88b95ef88791" providerId="LiveId" clId="{2ABA6652-BF03-408D-8203-1606882C4241}" dt="2024-04-19T14:19:14.550" v="955"/>
        <pc:sldMkLst>
          <pc:docMk/>
          <pc:sldMk cId="23441387" sldId="1731"/>
        </pc:sldMkLst>
      </pc:sldChg>
      <pc:sldChg chg="del">
        <pc:chgData name="SUN KJ" userId="4b6c88b95ef88791" providerId="LiveId" clId="{2ABA6652-BF03-408D-8203-1606882C4241}" dt="2024-04-19T14:19:13.296" v="954" actId="2696"/>
        <pc:sldMkLst>
          <pc:docMk/>
          <pc:sldMk cId="4239936467" sldId="1731"/>
        </pc:sldMkLst>
      </pc:sldChg>
      <pc:sldChg chg="modSp mod">
        <pc:chgData name="SUN KJ" userId="4b6c88b95ef88791" providerId="LiveId" clId="{2ABA6652-BF03-408D-8203-1606882C4241}" dt="2024-04-20T00:55:27.865" v="984" actId="207"/>
        <pc:sldMkLst>
          <pc:docMk/>
          <pc:sldMk cId="2745486491" sldId="1734"/>
        </pc:sldMkLst>
      </pc:sldChg>
      <pc:sldChg chg="modSp mod">
        <pc:chgData name="SUN KJ" userId="4b6c88b95ef88791" providerId="LiveId" clId="{2ABA6652-BF03-408D-8203-1606882C4241}" dt="2024-04-19T14:12:28.974" v="767" actId="1076"/>
        <pc:sldMkLst>
          <pc:docMk/>
          <pc:sldMk cId="1844232318" sldId="1743"/>
        </pc:sldMkLst>
      </pc:sldChg>
      <pc:sldChg chg="del">
        <pc:chgData name="SUN KJ" userId="4b6c88b95ef88791" providerId="LiveId" clId="{2ABA6652-BF03-408D-8203-1606882C4241}" dt="2024-04-19T13:51:20.896" v="408" actId="47"/>
        <pc:sldMkLst>
          <pc:docMk/>
          <pc:sldMk cId="1321820310" sldId="1750"/>
        </pc:sldMkLst>
      </pc:sldChg>
      <pc:sldChg chg="addSp modSp mod">
        <pc:chgData name="SUN KJ" userId="4b6c88b95ef88791" providerId="LiveId" clId="{2ABA6652-BF03-408D-8203-1606882C4241}" dt="2024-04-20T06:04:57.304" v="1310" actId="1076"/>
        <pc:sldMkLst>
          <pc:docMk/>
          <pc:sldMk cId="3753656219" sldId="1764"/>
        </pc:sldMkLst>
      </pc:sldChg>
      <pc:sldChg chg="addSp modSp mod modAnim">
        <pc:chgData name="SUN KJ" userId="4b6c88b95ef88791" providerId="LiveId" clId="{2ABA6652-BF03-408D-8203-1606882C4241}" dt="2024-04-20T03:05:16.421" v="1228"/>
        <pc:sldMkLst>
          <pc:docMk/>
          <pc:sldMk cId="569800877" sldId="1767"/>
        </pc:sldMkLst>
      </pc:sldChg>
      <pc:sldChg chg="modSp del mod">
        <pc:chgData name="SUN KJ" userId="4b6c88b95ef88791" providerId="LiveId" clId="{2ABA6652-BF03-408D-8203-1606882C4241}" dt="2024-04-20T02:55:31.277" v="1166" actId="47"/>
        <pc:sldMkLst>
          <pc:docMk/>
          <pc:sldMk cId="2124417938" sldId="1774"/>
        </pc:sldMkLst>
      </pc:sldChg>
      <pc:sldChg chg="del">
        <pc:chgData name="SUN KJ" userId="4b6c88b95ef88791" providerId="LiveId" clId="{2ABA6652-BF03-408D-8203-1606882C4241}" dt="2024-04-19T13:51:12.154" v="405" actId="47"/>
        <pc:sldMkLst>
          <pc:docMk/>
          <pc:sldMk cId="3925965839" sldId="1775"/>
        </pc:sldMkLst>
      </pc:sldChg>
      <pc:sldChg chg="addSp delSp modSp mod">
        <pc:chgData name="SUN KJ" userId="4b6c88b95ef88791" providerId="LiveId" clId="{2ABA6652-BF03-408D-8203-1606882C4241}" dt="2024-04-20T06:04:32.880" v="1304" actId="1076"/>
        <pc:sldMkLst>
          <pc:docMk/>
          <pc:sldMk cId="3248116764" sldId="1776"/>
        </pc:sldMkLst>
      </pc:sldChg>
      <pc:sldChg chg="modSp mod">
        <pc:chgData name="SUN KJ" userId="4b6c88b95ef88791" providerId="LiveId" clId="{2ABA6652-BF03-408D-8203-1606882C4241}" dt="2024-04-19T13:39:15.010" v="185" actId="1076"/>
        <pc:sldMkLst>
          <pc:docMk/>
          <pc:sldMk cId="3118922168" sldId="1778"/>
        </pc:sldMkLst>
      </pc:sldChg>
      <pc:sldChg chg="modAnim">
        <pc:chgData name="SUN KJ" userId="4b6c88b95ef88791" providerId="LiveId" clId="{2ABA6652-BF03-408D-8203-1606882C4241}" dt="2024-04-19T13:21:20.863" v="41"/>
        <pc:sldMkLst>
          <pc:docMk/>
          <pc:sldMk cId="2461729322" sldId="1779"/>
        </pc:sldMkLst>
      </pc:sldChg>
      <pc:sldChg chg="modAnim">
        <pc:chgData name="SUN KJ" userId="4b6c88b95ef88791" providerId="LiveId" clId="{2ABA6652-BF03-408D-8203-1606882C4241}" dt="2024-04-19T13:21:29.095" v="42"/>
        <pc:sldMkLst>
          <pc:docMk/>
          <pc:sldMk cId="1226577869" sldId="1780"/>
        </pc:sldMkLst>
      </pc:sldChg>
      <pc:sldChg chg="addSp modSp mod modAnim">
        <pc:chgData name="SUN KJ" userId="4b6c88b95ef88791" providerId="LiveId" clId="{2ABA6652-BF03-408D-8203-1606882C4241}" dt="2024-04-20T03:05:43.283" v="1230"/>
        <pc:sldMkLst>
          <pc:docMk/>
          <pc:sldMk cId="3977286930" sldId="1783"/>
        </pc:sldMkLst>
      </pc:sldChg>
      <pc:sldChg chg="addSp modSp mod modAnim">
        <pc:chgData name="SUN KJ" userId="4b6c88b95ef88791" providerId="LiveId" clId="{2ABA6652-BF03-408D-8203-1606882C4241}" dt="2024-04-20T06:01:38.436" v="1244" actId="20577"/>
        <pc:sldMkLst>
          <pc:docMk/>
          <pc:sldMk cId="3655279492" sldId="1784"/>
        </pc:sldMkLst>
      </pc:sldChg>
      <pc:sldChg chg="addSp modSp mod">
        <pc:chgData name="SUN KJ" userId="4b6c88b95ef88791" providerId="LiveId" clId="{2ABA6652-BF03-408D-8203-1606882C4241}" dt="2024-04-20T06:56:41.032" v="1414" actId="20577"/>
        <pc:sldMkLst>
          <pc:docMk/>
          <pc:sldMk cId="2201407550" sldId="1785"/>
        </pc:sldMkLst>
      </pc:sldChg>
      <pc:sldChg chg="addSp modSp mod modAnim">
        <pc:chgData name="SUN KJ" userId="4b6c88b95ef88791" providerId="LiveId" clId="{2ABA6652-BF03-408D-8203-1606882C4241}" dt="2024-04-20T00:40:50.628" v="977"/>
        <pc:sldMkLst>
          <pc:docMk/>
          <pc:sldMk cId="3491107421" sldId="1786"/>
        </pc:sldMkLst>
      </pc:sldChg>
      <pc:sldChg chg="addSp delSp modSp new mod">
        <pc:chgData name="SUN KJ" userId="4b6c88b95ef88791" providerId="LiveId" clId="{2ABA6652-BF03-408D-8203-1606882C4241}" dt="2024-04-20T00:30:55.022" v="962" actId="1076"/>
        <pc:sldMkLst>
          <pc:docMk/>
          <pc:sldMk cId="3531723482" sldId="1787"/>
        </pc:sldMkLst>
      </pc:sldChg>
      <pc:sldChg chg="delSp new del mod">
        <pc:chgData name="SUN KJ" userId="4b6c88b95ef88791" providerId="LiveId" clId="{2ABA6652-BF03-408D-8203-1606882C4241}" dt="2024-04-19T14:00:39.001" v="653" actId="47"/>
        <pc:sldMkLst>
          <pc:docMk/>
          <pc:sldMk cId="2604136147" sldId="1788"/>
        </pc:sldMkLst>
      </pc:sldChg>
    </pc:docChg>
  </pc:docChgLst>
  <pc:docChgLst>
    <pc:chgData name="KJ SUN" userId="4b6c88b95ef88791" providerId="LiveId" clId="{E01FF09E-6C08-4DD1-906D-E3C485DF9FAF}"/>
    <pc:docChg chg="custSel addSld delSld modSld">
      <pc:chgData name="KJ SUN" userId="4b6c88b95ef88791" providerId="LiveId" clId="{E01FF09E-6C08-4DD1-906D-E3C485DF9FAF}" dt="2024-07-11T10:08:46.314" v="15"/>
      <pc:docMkLst>
        <pc:docMk/>
      </pc:docMkLst>
      <pc:sldChg chg="add">
        <pc:chgData name="KJ SUN" userId="4b6c88b95ef88791" providerId="LiveId" clId="{E01FF09E-6C08-4DD1-906D-E3C485DF9FAF}" dt="2024-07-11T10:08:46.314" v="15"/>
        <pc:sldMkLst>
          <pc:docMk/>
          <pc:sldMk cId="137594780" sldId="1788"/>
        </pc:sldMkLst>
      </pc:sldChg>
      <pc:sldChg chg="del">
        <pc:chgData name="KJ SUN" userId="4b6c88b95ef88791" providerId="LiveId" clId="{E01FF09E-6C08-4DD1-906D-E3C485DF9FAF}" dt="2024-07-11T10:08:42.072" v="14" actId="2696"/>
        <pc:sldMkLst>
          <pc:docMk/>
          <pc:sldMk cId="952836796" sldId="1788"/>
        </pc:sldMkLst>
      </pc:sldChg>
      <pc:sldChg chg="del">
        <pc:chgData name="KJ SUN" userId="4b6c88b95ef88791" providerId="LiveId" clId="{E01FF09E-6C08-4DD1-906D-E3C485DF9FAF}" dt="2024-07-11T10:08:42.072" v="14" actId="2696"/>
        <pc:sldMkLst>
          <pc:docMk/>
          <pc:sldMk cId="2232341260" sldId="1789"/>
        </pc:sldMkLst>
      </pc:sldChg>
      <pc:sldChg chg="add">
        <pc:chgData name="KJ SUN" userId="4b6c88b95ef88791" providerId="LiveId" clId="{E01FF09E-6C08-4DD1-906D-E3C485DF9FAF}" dt="2024-07-11T10:08:46.314" v="15"/>
        <pc:sldMkLst>
          <pc:docMk/>
          <pc:sldMk cId="3086180113" sldId="1789"/>
        </pc:sldMkLst>
      </pc:sldChg>
      <pc:sldChg chg="add">
        <pc:chgData name="KJ SUN" userId="4b6c88b95ef88791" providerId="LiveId" clId="{E01FF09E-6C08-4DD1-906D-E3C485DF9FAF}" dt="2024-07-11T10:08:46.314" v="15"/>
        <pc:sldMkLst>
          <pc:docMk/>
          <pc:sldMk cId="2618746172" sldId="1805"/>
        </pc:sldMkLst>
      </pc:sldChg>
      <pc:sldChg chg="del">
        <pc:chgData name="KJ SUN" userId="4b6c88b95ef88791" providerId="LiveId" clId="{E01FF09E-6C08-4DD1-906D-E3C485DF9FAF}" dt="2024-07-11T10:08:42.072" v="14" actId="2696"/>
        <pc:sldMkLst>
          <pc:docMk/>
          <pc:sldMk cId="3868235539" sldId="1805"/>
        </pc:sldMkLst>
      </pc:sldChg>
    </pc:docChg>
  </pc:docChgLst>
  <pc:docChgLst>
    <pc:chgData name="KJ SUN" userId="4b6c88b95ef88791" providerId="LiveId" clId="{7E6F8991-3197-4140-8547-6D1577745BF4}"/>
    <pc:docChg chg="undo custSel addSld delSld modSld sldOrd">
      <pc:chgData name="KJ SUN" userId="4b6c88b95ef88791" providerId="LiveId" clId="{7E6F8991-3197-4140-8547-6D1577745BF4}" dt="2025-10-10T04:19:08.366" v="1713"/>
      <pc:docMkLst>
        <pc:docMk/>
      </pc:docMkLst>
      <pc:sldChg chg="del">
        <pc:chgData name="KJ SUN" userId="4b6c88b95ef88791" providerId="LiveId" clId="{7E6F8991-3197-4140-8547-6D1577745BF4}" dt="2025-10-08T10:18:49.649" v="325" actId="2696"/>
        <pc:sldMkLst>
          <pc:docMk/>
          <pc:sldMk cId="47129952" sldId="276"/>
        </pc:sldMkLst>
      </pc:sldChg>
      <pc:sldChg chg="delSp add mod">
        <pc:chgData name="KJ SUN" userId="4b6c88b95ef88791" providerId="LiveId" clId="{7E6F8991-3197-4140-8547-6D1577745BF4}" dt="2025-10-10T03:43:10.866" v="1431" actId="478"/>
        <pc:sldMkLst>
          <pc:docMk/>
          <pc:sldMk cId="2378122997" sldId="276"/>
        </pc:sldMkLst>
        <pc:spChg chg="del">
          <ac:chgData name="KJ SUN" userId="4b6c88b95ef88791" providerId="LiveId" clId="{7E6F8991-3197-4140-8547-6D1577745BF4}" dt="2025-10-10T03:43:10.866" v="1431" actId="478"/>
          <ac:spMkLst>
            <pc:docMk/>
            <pc:sldMk cId="2378122997" sldId="276"/>
            <ac:spMk id="3" creationId="{66F920F1-1967-7325-AA2A-077255FD4C86}"/>
          </ac:spMkLst>
        </pc:spChg>
      </pc:sldChg>
      <pc:sldChg chg="delSp del mod">
        <pc:chgData name="KJ SUN" userId="4b6c88b95ef88791" providerId="LiveId" clId="{7E6F8991-3197-4140-8547-6D1577745BF4}" dt="2025-10-08T10:23:34.735" v="423" actId="2696"/>
        <pc:sldMkLst>
          <pc:docMk/>
          <pc:sldMk cId="2824450964" sldId="277"/>
        </pc:sldMkLst>
      </pc:sldChg>
      <pc:sldChg chg="delSp add mod">
        <pc:chgData name="KJ SUN" userId="4b6c88b95ef88791" providerId="LiveId" clId="{7E6F8991-3197-4140-8547-6D1577745BF4}" dt="2025-10-10T03:44:07.779" v="1438" actId="478"/>
        <pc:sldMkLst>
          <pc:docMk/>
          <pc:sldMk cId="2981626675" sldId="277"/>
        </pc:sldMkLst>
        <pc:spChg chg="del">
          <ac:chgData name="KJ SUN" userId="4b6c88b95ef88791" providerId="LiveId" clId="{7E6F8991-3197-4140-8547-6D1577745BF4}" dt="2025-10-10T03:44:07.779" v="1438" actId="478"/>
          <ac:spMkLst>
            <pc:docMk/>
            <pc:sldMk cId="2981626675" sldId="277"/>
            <ac:spMk id="2" creationId="{BDA8F9DF-2A8F-B85F-EB2F-D744278BF2B9}"/>
          </ac:spMkLst>
        </pc:spChg>
      </pc:sldChg>
      <pc:sldChg chg="delSp add mod">
        <pc:chgData name="KJ SUN" userId="4b6c88b95ef88791" providerId="LiveId" clId="{7E6F8991-3197-4140-8547-6D1577745BF4}" dt="2025-10-10T03:44:11.874" v="1439" actId="478"/>
        <pc:sldMkLst>
          <pc:docMk/>
          <pc:sldMk cId="100398653" sldId="278"/>
        </pc:sldMkLst>
        <pc:spChg chg="del">
          <ac:chgData name="KJ SUN" userId="4b6c88b95ef88791" providerId="LiveId" clId="{7E6F8991-3197-4140-8547-6D1577745BF4}" dt="2025-10-10T03:44:11.874" v="1439" actId="478"/>
          <ac:spMkLst>
            <pc:docMk/>
            <pc:sldMk cId="100398653" sldId="278"/>
            <ac:spMk id="2" creationId="{191CD45D-5918-832D-A77B-DD20EAB5F2D1}"/>
          </ac:spMkLst>
        </pc:spChg>
      </pc:sldChg>
      <pc:sldChg chg="del">
        <pc:chgData name="KJ SUN" userId="4b6c88b95ef88791" providerId="LiveId" clId="{7E6F8991-3197-4140-8547-6D1577745BF4}" dt="2025-10-08T10:23:34.735" v="423" actId="2696"/>
        <pc:sldMkLst>
          <pc:docMk/>
          <pc:sldMk cId="2215815725" sldId="278"/>
        </pc:sldMkLst>
      </pc:sldChg>
      <pc:sldChg chg="delSp mod">
        <pc:chgData name="KJ SUN" userId="4b6c88b95ef88791" providerId="LiveId" clId="{7E6F8991-3197-4140-8547-6D1577745BF4}" dt="2025-10-10T03:43:32.092" v="1435" actId="478"/>
        <pc:sldMkLst>
          <pc:docMk/>
          <pc:sldMk cId="237848602" sldId="340"/>
        </pc:sldMkLst>
        <pc:spChg chg="del">
          <ac:chgData name="KJ SUN" userId="4b6c88b95ef88791" providerId="LiveId" clId="{7E6F8991-3197-4140-8547-6D1577745BF4}" dt="2025-10-10T03:43:32.092" v="1435" actId="478"/>
          <ac:spMkLst>
            <pc:docMk/>
            <pc:sldMk cId="237848602" sldId="340"/>
            <ac:spMk id="10" creationId="{7106B666-A7F5-F81E-255A-9BB10C61F27B}"/>
          </ac:spMkLst>
        </pc:spChg>
      </pc:sldChg>
      <pc:sldChg chg="delSp modSp mod">
        <pc:chgData name="KJ SUN" userId="4b6c88b95ef88791" providerId="LiveId" clId="{7E6F8991-3197-4140-8547-6D1577745BF4}" dt="2025-10-10T04:00:39.857" v="1474" actId="20577"/>
        <pc:sldMkLst>
          <pc:docMk/>
          <pc:sldMk cId="3870028004" sldId="349"/>
        </pc:sldMkLst>
        <pc:spChg chg="mod">
          <ac:chgData name="KJ SUN" userId="4b6c88b95ef88791" providerId="LiveId" clId="{7E6F8991-3197-4140-8547-6D1577745BF4}" dt="2025-10-10T04:00:39.857" v="1474" actId="20577"/>
          <ac:spMkLst>
            <pc:docMk/>
            <pc:sldMk cId="3870028004" sldId="349"/>
            <ac:spMk id="2" creationId="{94687F92-4027-7238-CF0D-2C7407D27387}"/>
          </ac:spMkLst>
        </pc:spChg>
      </pc:sldChg>
      <pc:sldChg chg="modSp mod">
        <pc:chgData name="KJ SUN" userId="4b6c88b95ef88791" providerId="LiveId" clId="{7E6F8991-3197-4140-8547-6D1577745BF4}" dt="2025-10-10T04:00:49.246" v="1478" actId="20577"/>
        <pc:sldMkLst>
          <pc:docMk/>
          <pc:sldMk cId="3320041489" sldId="359"/>
        </pc:sldMkLst>
        <pc:spChg chg="mod">
          <ac:chgData name="KJ SUN" userId="4b6c88b95ef88791" providerId="LiveId" clId="{7E6F8991-3197-4140-8547-6D1577745BF4}" dt="2025-10-10T04:00:49.246" v="1478" actId="20577"/>
          <ac:spMkLst>
            <pc:docMk/>
            <pc:sldMk cId="3320041489" sldId="359"/>
            <ac:spMk id="22" creationId="{A7B8DDA2-3E0B-CC3D-C0E8-DFB0450A0E79}"/>
          </ac:spMkLst>
        </pc:spChg>
      </pc:sldChg>
      <pc:sldChg chg="modSp mod">
        <pc:chgData name="KJ SUN" userId="4b6c88b95ef88791" providerId="LiveId" clId="{7E6F8991-3197-4140-8547-6D1577745BF4}" dt="2025-10-10T04:00:55.319" v="1482" actId="20577"/>
        <pc:sldMkLst>
          <pc:docMk/>
          <pc:sldMk cId="2984154916" sldId="361"/>
        </pc:sldMkLst>
        <pc:spChg chg="mod">
          <ac:chgData name="KJ SUN" userId="4b6c88b95ef88791" providerId="LiveId" clId="{7E6F8991-3197-4140-8547-6D1577745BF4}" dt="2025-10-10T04:00:55.319" v="1482" actId="20577"/>
          <ac:spMkLst>
            <pc:docMk/>
            <pc:sldMk cId="2984154916" sldId="361"/>
            <ac:spMk id="4" creationId="{CA40005B-0C52-69D0-439B-B4D0A70E20DD}"/>
          </ac:spMkLst>
        </pc:spChg>
      </pc:sldChg>
      <pc:sldChg chg="delSp mod">
        <pc:chgData name="KJ SUN" userId="4b6c88b95ef88791" providerId="LiveId" clId="{7E6F8991-3197-4140-8547-6D1577745BF4}" dt="2025-10-10T03:43:22.275" v="1433" actId="478"/>
        <pc:sldMkLst>
          <pc:docMk/>
          <pc:sldMk cId="1814465660" sldId="362"/>
        </pc:sldMkLst>
        <pc:spChg chg="del">
          <ac:chgData name="KJ SUN" userId="4b6c88b95ef88791" providerId="LiveId" clId="{7E6F8991-3197-4140-8547-6D1577745BF4}" dt="2025-10-10T03:43:22.275" v="1433" actId="478"/>
          <ac:spMkLst>
            <pc:docMk/>
            <pc:sldMk cId="1814465660" sldId="362"/>
            <ac:spMk id="10" creationId="{9D863744-FDE2-4376-470E-096C003A2914}"/>
          </ac:spMkLst>
        </pc:spChg>
      </pc:sldChg>
      <pc:sldChg chg="modSp mod">
        <pc:chgData name="KJ SUN" userId="4b6c88b95ef88791" providerId="LiveId" clId="{7E6F8991-3197-4140-8547-6D1577745BF4}" dt="2025-10-10T04:01:00.629" v="1484" actId="20577"/>
        <pc:sldMkLst>
          <pc:docMk/>
          <pc:sldMk cId="1879215048" sldId="365"/>
        </pc:sldMkLst>
        <pc:spChg chg="mod">
          <ac:chgData name="KJ SUN" userId="4b6c88b95ef88791" providerId="LiveId" clId="{7E6F8991-3197-4140-8547-6D1577745BF4}" dt="2025-10-10T04:01:00.629" v="1484" actId="20577"/>
          <ac:spMkLst>
            <pc:docMk/>
            <pc:sldMk cId="1879215048" sldId="365"/>
            <ac:spMk id="6" creationId="{D8D8DB58-D82D-A300-0ED3-3A97BE5BEDDC}"/>
          </ac:spMkLst>
        </pc:spChg>
      </pc:sldChg>
      <pc:sldChg chg="modSp mod">
        <pc:chgData name="KJ SUN" userId="4b6c88b95ef88791" providerId="LiveId" clId="{7E6F8991-3197-4140-8547-6D1577745BF4}" dt="2025-10-10T04:00:44.289" v="1476" actId="20577"/>
        <pc:sldMkLst>
          <pc:docMk/>
          <pc:sldMk cId="3742031076" sldId="366"/>
        </pc:sldMkLst>
        <pc:spChg chg="mod">
          <ac:chgData name="KJ SUN" userId="4b6c88b95ef88791" providerId="LiveId" clId="{7E6F8991-3197-4140-8547-6D1577745BF4}" dt="2025-10-10T04:00:44.289" v="1476" actId="20577"/>
          <ac:spMkLst>
            <pc:docMk/>
            <pc:sldMk cId="3742031076" sldId="366"/>
            <ac:spMk id="4" creationId="{492ADAA1-4AA0-EA3A-3513-63ABCBB6D52E}"/>
          </ac:spMkLst>
        </pc:spChg>
      </pc:sldChg>
      <pc:sldChg chg="del">
        <pc:chgData name="KJ SUN" userId="4b6c88b95ef88791" providerId="LiveId" clId="{7E6F8991-3197-4140-8547-6D1577745BF4}" dt="2025-10-08T10:18:49.649" v="325" actId="2696"/>
        <pc:sldMkLst>
          <pc:docMk/>
          <pc:sldMk cId="503842889" sldId="369"/>
        </pc:sldMkLst>
      </pc:sldChg>
      <pc:sldChg chg="delSp add mod">
        <pc:chgData name="KJ SUN" userId="4b6c88b95ef88791" providerId="LiveId" clId="{7E6F8991-3197-4140-8547-6D1577745BF4}" dt="2025-10-10T03:43:07.301" v="1430" actId="478"/>
        <pc:sldMkLst>
          <pc:docMk/>
          <pc:sldMk cId="1030956290" sldId="369"/>
        </pc:sldMkLst>
        <pc:spChg chg="del">
          <ac:chgData name="KJ SUN" userId="4b6c88b95ef88791" providerId="LiveId" clId="{7E6F8991-3197-4140-8547-6D1577745BF4}" dt="2025-10-10T03:43:07.301" v="1430" actId="478"/>
          <ac:spMkLst>
            <pc:docMk/>
            <pc:sldMk cId="1030956290" sldId="369"/>
            <ac:spMk id="4" creationId="{720C716C-F3F3-CAEB-DA31-285058F3F06F}"/>
          </ac:spMkLst>
        </pc:spChg>
      </pc:sldChg>
      <pc:sldChg chg="add del">
        <pc:chgData name="KJ SUN" userId="4b6c88b95ef88791" providerId="LiveId" clId="{7E6F8991-3197-4140-8547-6D1577745BF4}" dt="2025-10-09T08:38:30.961" v="795" actId="47"/>
        <pc:sldMkLst>
          <pc:docMk/>
          <pc:sldMk cId="184032274" sldId="370"/>
        </pc:sldMkLst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2507038612" sldId="370"/>
        </pc:sldMkLst>
      </pc:sldChg>
      <pc:sldChg chg="add del">
        <pc:chgData name="KJ SUN" userId="4b6c88b95ef88791" providerId="LiveId" clId="{7E6F8991-3197-4140-8547-6D1577745BF4}" dt="2025-10-09T08:38:32.258" v="796" actId="47"/>
        <pc:sldMkLst>
          <pc:docMk/>
          <pc:sldMk cId="450249471" sldId="371"/>
        </pc:sldMkLst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4037004484" sldId="371"/>
        </pc:sldMkLst>
      </pc:sldChg>
      <pc:sldChg chg="modSp add mod">
        <pc:chgData name="KJ SUN" userId="4b6c88b95ef88791" providerId="LiveId" clId="{7E6F8991-3197-4140-8547-6D1577745BF4}" dt="2025-10-08T10:25:43.830" v="453" actId="20577"/>
        <pc:sldMkLst>
          <pc:docMk/>
          <pc:sldMk cId="3164188164" sldId="1486"/>
        </pc:sldMkLst>
        <pc:spChg chg="mod">
          <ac:chgData name="KJ SUN" userId="4b6c88b95ef88791" providerId="LiveId" clId="{7E6F8991-3197-4140-8547-6D1577745BF4}" dt="2025-10-08T10:25:43.830" v="453" actId="20577"/>
          <ac:spMkLst>
            <pc:docMk/>
            <pc:sldMk cId="3164188164" sldId="1486"/>
            <ac:spMk id="36" creationId="{A8511C46-98FB-CE40-B9CC-A324B1DE708C}"/>
          </ac:spMkLst>
        </pc:spChg>
      </pc:sldChg>
      <pc:sldChg chg="addSp delSp modSp mod">
        <pc:chgData name="KJ SUN" userId="4b6c88b95ef88791" providerId="LiveId" clId="{7E6F8991-3197-4140-8547-6D1577745BF4}" dt="2025-10-09T09:20:26.430" v="1112" actId="1076"/>
        <pc:sldMkLst>
          <pc:docMk/>
          <pc:sldMk cId="112146835" sldId="1507"/>
        </pc:sldMkLst>
        <pc:spChg chg="mod">
          <ac:chgData name="KJ SUN" userId="4b6c88b95ef88791" providerId="LiveId" clId="{7E6F8991-3197-4140-8547-6D1577745BF4}" dt="2025-10-08T10:15:36.405" v="321" actId="20577"/>
          <ac:spMkLst>
            <pc:docMk/>
            <pc:sldMk cId="112146835" sldId="1507"/>
            <ac:spMk id="2" creationId="{1EF4F9AF-5165-572C-9DD0-4727CAD608CF}"/>
          </ac:spMkLst>
        </pc:spChg>
        <pc:spChg chg="add mod">
          <ac:chgData name="KJ SUN" userId="4b6c88b95ef88791" providerId="LiveId" clId="{7E6F8991-3197-4140-8547-6D1577745BF4}" dt="2025-10-09T08:35:58.695" v="791" actId="20577"/>
          <ac:spMkLst>
            <pc:docMk/>
            <pc:sldMk cId="112146835" sldId="1507"/>
            <ac:spMk id="3" creationId="{44D5F81D-D1B7-B929-E437-3EF3393925D7}"/>
          </ac:spMkLst>
        </pc:spChg>
        <pc:spChg chg="mod">
          <ac:chgData name="KJ SUN" userId="4b6c88b95ef88791" providerId="LiveId" clId="{7E6F8991-3197-4140-8547-6D1577745BF4}" dt="2025-10-09T09:20:26.430" v="1112" actId="1076"/>
          <ac:spMkLst>
            <pc:docMk/>
            <pc:sldMk cId="112146835" sldId="1507"/>
            <ac:spMk id="13" creationId="{E418C7DA-489C-E3EB-08DF-59F0329AB20D}"/>
          </ac:spMkLst>
        </pc:spChg>
      </pc:sldChg>
      <pc:sldChg chg="modSp add mod">
        <pc:chgData name="KJ SUN" userId="4b6c88b95ef88791" providerId="LiveId" clId="{7E6F8991-3197-4140-8547-6D1577745BF4}" dt="2025-10-08T10:25:26.771" v="443" actId="20577"/>
        <pc:sldMkLst>
          <pc:docMk/>
          <pc:sldMk cId="2862041214" sldId="1572"/>
        </pc:sldMkLst>
        <pc:spChg chg="mod">
          <ac:chgData name="KJ SUN" userId="4b6c88b95ef88791" providerId="LiveId" clId="{7E6F8991-3197-4140-8547-6D1577745BF4}" dt="2025-10-08T10:25:26.771" v="443" actId="20577"/>
          <ac:spMkLst>
            <pc:docMk/>
            <pc:sldMk cId="2862041214" sldId="1572"/>
            <ac:spMk id="10" creationId="{5F3B7A16-6E60-404D-8FF6-3C2573C88884}"/>
          </ac:spMkLst>
        </pc:spChg>
      </pc:sldChg>
      <pc:sldChg chg="modSp add mod">
        <pc:chgData name="KJ SUN" userId="4b6c88b95ef88791" providerId="LiveId" clId="{7E6F8991-3197-4140-8547-6D1577745BF4}" dt="2025-10-09T09:36:28.008" v="1252" actId="20577"/>
        <pc:sldMkLst>
          <pc:docMk/>
          <pc:sldMk cId="187568614" sldId="1573"/>
        </pc:sldMkLst>
        <pc:spChg chg="mod">
          <ac:chgData name="KJ SUN" userId="4b6c88b95ef88791" providerId="LiveId" clId="{7E6F8991-3197-4140-8547-6D1577745BF4}" dt="2025-10-09T09:36:28.008" v="1252" actId="20577"/>
          <ac:spMkLst>
            <pc:docMk/>
            <pc:sldMk cId="187568614" sldId="1573"/>
            <ac:spMk id="10" creationId="{822C612B-C9CC-4976-914A-D13D29EC7447}"/>
          </ac:spMkLst>
        </pc:spChg>
        <pc:spChg chg="mod">
          <ac:chgData name="KJ SUN" userId="4b6c88b95ef88791" providerId="LiveId" clId="{7E6F8991-3197-4140-8547-6D1577745BF4}" dt="2025-10-08T10:25:47.419" v="455" actId="20577"/>
          <ac:spMkLst>
            <pc:docMk/>
            <pc:sldMk cId="187568614" sldId="1573"/>
            <ac:spMk id="11" creationId="{B596F347-87F4-4739-8061-5B423B98DE39}"/>
          </ac:spMkLst>
        </pc:spChg>
      </pc:sldChg>
      <pc:sldChg chg="add">
        <pc:chgData name="KJ SUN" userId="4b6c88b95ef88791" providerId="LiveId" clId="{7E6F8991-3197-4140-8547-6D1577745BF4}" dt="2025-10-08T10:18:03.251" v="324"/>
        <pc:sldMkLst>
          <pc:docMk/>
          <pc:sldMk cId="4022976568" sldId="1574"/>
        </pc:sldMkLst>
      </pc:sldChg>
      <pc:sldChg chg="modSp add mod modAnim">
        <pc:chgData name="KJ SUN" userId="4b6c88b95ef88791" providerId="LiveId" clId="{7E6F8991-3197-4140-8547-6D1577745BF4}" dt="2025-10-09T08:31:27.323" v="787"/>
        <pc:sldMkLst>
          <pc:docMk/>
          <pc:sldMk cId="1808693843" sldId="1637"/>
        </pc:sldMkLst>
        <pc:spChg chg="mod">
          <ac:chgData name="KJ SUN" userId="4b6c88b95ef88791" providerId="LiveId" clId="{7E6F8991-3197-4140-8547-6D1577745BF4}" dt="2025-10-08T10:25:32.087" v="445" actId="20577"/>
          <ac:spMkLst>
            <pc:docMk/>
            <pc:sldMk cId="1808693843" sldId="1637"/>
            <ac:spMk id="21" creationId="{7C80C069-7657-4FC5-8DB4-D55D0D6DB352}"/>
          </ac:spMkLst>
        </pc:spChg>
      </pc:sldChg>
      <pc:sldChg chg="modSp add mod">
        <pc:chgData name="KJ SUN" userId="4b6c88b95ef88791" providerId="LiveId" clId="{7E6F8991-3197-4140-8547-6D1577745BF4}" dt="2025-10-09T09:36:35.996" v="1253"/>
        <pc:sldMkLst>
          <pc:docMk/>
          <pc:sldMk cId="3485093042" sldId="1660"/>
        </pc:sldMkLst>
        <pc:spChg chg="mod">
          <ac:chgData name="KJ SUN" userId="4b6c88b95ef88791" providerId="LiveId" clId="{7E6F8991-3197-4140-8547-6D1577745BF4}" dt="2025-10-08T10:25:51.597" v="457" actId="20577"/>
          <ac:spMkLst>
            <pc:docMk/>
            <pc:sldMk cId="3485093042" sldId="1660"/>
            <ac:spMk id="12" creationId="{8DDF0A47-8176-47CD-BF87-1D14AFA50FDF}"/>
          </ac:spMkLst>
        </pc:spChg>
        <pc:spChg chg="mod">
          <ac:chgData name="KJ SUN" userId="4b6c88b95ef88791" providerId="LiveId" clId="{7E6F8991-3197-4140-8547-6D1577745BF4}" dt="2025-10-09T09:36:35.996" v="1253"/>
          <ac:spMkLst>
            <pc:docMk/>
            <pc:sldMk cId="3485093042" sldId="1660"/>
            <ac:spMk id="13" creationId="{4431D321-0A58-45BA-81D9-9AC35CBA5D99}"/>
          </ac:spMkLst>
        </pc:spChg>
      </pc:sldChg>
      <pc:sldChg chg="modSp add mod">
        <pc:chgData name="KJ SUN" userId="4b6c88b95ef88791" providerId="LiveId" clId="{7E6F8991-3197-4140-8547-6D1577745BF4}" dt="2025-10-08T10:25:57.428" v="461" actId="20577"/>
        <pc:sldMkLst>
          <pc:docMk/>
          <pc:sldMk cId="4168399658" sldId="1661"/>
        </pc:sldMkLst>
        <pc:spChg chg="mod">
          <ac:chgData name="KJ SUN" userId="4b6c88b95ef88791" providerId="LiveId" clId="{7E6F8991-3197-4140-8547-6D1577745BF4}" dt="2025-10-08T10:25:57.428" v="461" actId="20577"/>
          <ac:spMkLst>
            <pc:docMk/>
            <pc:sldMk cId="4168399658" sldId="1661"/>
            <ac:spMk id="8" creationId="{9E8897FD-EAF4-4FC7-A475-C72A8BEB8833}"/>
          </ac:spMkLst>
        </pc:spChg>
      </pc:sldChg>
      <pc:sldChg chg="modSp add mod">
        <pc:chgData name="KJ SUN" userId="4b6c88b95ef88791" providerId="LiveId" clId="{7E6F8991-3197-4140-8547-6D1577745BF4}" dt="2025-10-08T10:26:09.126" v="463" actId="20577"/>
        <pc:sldMkLst>
          <pc:docMk/>
          <pc:sldMk cId="3774522149" sldId="1662"/>
        </pc:sldMkLst>
        <pc:spChg chg="mod">
          <ac:chgData name="KJ SUN" userId="4b6c88b95ef88791" providerId="LiveId" clId="{7E6F8991-3197-4140-8547-6D1577745BF4}" dt="2025-10-08T10:26:09.126" v="463" actId="20577"/>
          <ac:spMkLst>
            <pc:docMk/>
            <pc:sldMk cId="3774522149" sldId="1662"/>
            <ac:spMk id="15" creationId="{B49FCAF2-C3AE-4292-84C3-27F38819F106}"/>
          </ac:spMkLst>
        </pc:spChg>
      </pc:sldChg>
      <pc:sldChg chg="addSp delSp modSp mod">
        <pc:chgData name="KJ SUN" userId="4b6c88b95ef88791" providerId="LiveId" clId="{7E6F8991-3197-4140-8547-6D1577745BF4}" dt="2025-10-10T03:44:47.172" v="1444" actId="1076"/>
        <pc:sldMkLst>
          <pc:docMk/>
          <pc:sldMk cId="3807572588" sldId="1685"/>
        </pc:sldMkLst>
        <pc:spChg chg="mod">
          <ac:chgData name="KJ SUN" userId="4b6c88b95ef88791" providerId="LiveId" clId="{7E6F8991-3197-4140-8547-6D1577745BF4}" dt="2025-10-08T10:11:58.552" v="224" actId="255"/>
          <ac:spMkLst>
            <pc:docMk/>
            <pc:sldMk cId="3807572588" sldId="1685"/>
            <ac:spMk id="2" creationId="{A6C3B81B-47F1-7725-C632-5C04B4A6157C}"/>
          </ac:spMkLst>
        </pc:spChg>
        <pc:spChg chg="add mod">
          <ac:chgData name="KJ SUN" userId="4b6c88b95ef88791" providerId="LiveId" clId="{7E6F8991-3197-4140-8547-6D1577745BF4}" dt="2025-10-10T03:44:47.172" v="1444" actId="1076"/>
          <ac:spMkLst>
            <pc:docMk/>
            <pc:sldMk cId="3807572588" sldId="1685"/>
            <ac:spMk id="4" creationId="{501BE00E-CCE1-C6E5-04BE-9872BCDFDA5A}"/>
          </ac:spMkLst>
        </pc:spChg>
        <pc:spChg chg="mod">
          <ac:chgData name="KJ SUN" userId="4b6c88b95ef88791" providerId="LiveId" clId="{7E6F8991-3197-4140-8547-6D1577745BF4}" dt="2025-10-08T10:09:37.137" v="102" actId="20577"/>
          <ac:spMkLst>
            <pc:docMk/>
            <pc:sldMk cId="3807572588" sldId="1685"/>
            <ac:spMk id="6" creationId="{00000000-0000-0000-0000-000000000000}"/>
          </ac:spMkLst>
        </pc:spChg>
        <pc:spChg chg="mod">
          <ac:chgData name="KJ SUN" userId="4b6c88b95ef88791" providerId="LiveId" clId="{7E6F8991-3197-4140-8547-6D1577745BF4}" dt="2025-10-08T10:09:52.198" v="112" actId="20577"/>
          <ac:spMkLst>
            <pc:docMk/>
            <pc:sldMk cId="3807572588" sldId="1685"/>
            <ac:spMk id="8" creationId="{CCD91395-E47F-0942-9B9B-38F6079CE45D}"/>
          </ac:spMkLst>
        </pc:spChg>
        <pc:spChg chg="mod">
          <ac:chgData name="KJ SUN" userId="4b6c88b95ef88791" providerId="LiveId" clId="{7E6F8991-3197-4140-8547-6D1577745BF4}" dt="2025-10-08T10:09:24.176" v="88" actId="255"/>
          <ac:spMkLst>
            <pc:docMk/>
            <pc:sldMk cId="3807572588" sldId="1685"/>
            <ac:spMk id="9" creationId="{3FC5CFED-CE16-44F2-959B-99595D579F80}"/>
          </ac:spMkLst>
        </pc:spChg>
      </pc:sldChg>
      <pc:sldChg chg="add del">
        <pc:chgData name="KJ SUN" userId="4b6c88b95ef88791" providerId="LiveId" clId="{7E6F8991-3197-4140-8547-6D1577745BF4}" dt="2025-10-08T10:19:42.146" v="329" actId="2696"/>
        <pc:sldMkLst>
          <pc:docMk/>
          <pc:sldMk cId="452609546" sldId="1693"/>
        </pc:sldMkLst>
      </pc:sldChg>
      <pc:sldChg chg="modSp add mod">
        <pc:chgData name="KJ SUN" userId="4b6c88b95ef88791" providerId="LiveId" clId="{7E6F8991-3197-4140-8547-6D1577745BF4}" dt="2025-10-08T10:25:14.479" v="437" actId="20577"/>
        <pc:sldMkLst>
          <pc:docMk/>
          <pc:sldMk cId="517163766" sldId="1693"/>
        </pc:sldMkLst>
        <pc:spChg chg="mod">
          <ac:chgData name="KJ SUN" userId="4b6c88b95ef88791" providerId="LiveId" clId="{7E6F8991-3197-4140-8547-6D1577745BF4}" dt="2025-10-08T10:25:14.479" v="437" actId="20577"/>
          <ac:spMkLst>
            <pc:docMk/>
            <pc:sldMk cId="517163766" sldId="1693"/>
            <ac:spMk id="16" creationId="{1F4C59E2-57F2-4EE7-999E-DB64554F6B76}"/>
          </ac:spMkLst>
        </pc:spChg>
      </pc:sldChg>
      <pc:sldChg chg="modSp add mod">
        <pc:chgData name="KJ SUN" userId="4b6c88b95ef88791" providerId="LiveId" clId="{7E6F8991-3197-4140-8547-6D1577745BF4}" dt="2025-10-08T10:25:18.693" v="439" actId="20577"/>
        <pc:sldMkLst>
          <pc:docMk/>
          <pc:sldMk cId="151063439" sldId="1694"/>
        </pc:sldMkLst>
        <pc:spChg chg="mod">
          <ac:chgData name="KJ SUN" userId="4b6c88b95ef88791" providerId="LiveId" clId="{7E6F8991-3197-4140-8547-6D1577745BF4}" dt="2025-10-08T10:25:18.693" v="439" actId="20577"/>
          <ac:spMkLst>
            <pc:docMk/>
            <pc:sldMk cId="151063439" sldId="1694"/>
            <ac:spMk id="36" creationId="{F3C7FA9C-BF9E-4CCC-84B4-DCE3495DAAD4}"/>
          </ac:spMkLst>
        </pc:spChg>
      </pc:sldChg>
      <pc:sldChg chg="add del">
        <pc:chgData name="KJ SUN" userId="4b6c88b95ef88791" providerId="LiveId" clId="{7E6F8991-3197-4140-8547-6D1577745BF4}" dt="2025-10-08T10:19:42.146" v="329" actId="2696"/>
        <pc:sldMkLst>
          <pc:docMk/>
          <pc:sldMk cId="3514880389" sldId="1694"/>
        </pc:sldMkLst>
      </pc:sldChg>
      <pc:sldChg chg="modSp add mod">
        <pc:chgData name="KJ SUN" userId="4b6c88b95ef88791" providerId="LiveId" clId="{7E6F8991-3197-4140-8547-6D1577745BF4}" dt="2025-10-08T10:25:38.886" v="449" actId="14100"/>
        <pc:sldMkLst>
          <pc:docMk/>
          <pc:sldMk cId="3312642628" sldId="1700"/>
        </pc:sldMkLst>
        <pc:spChg chg="mod">
          <ac:chgData name="KJ SUN" userId="4b6c88b95ef88791" providerId="LiveId" clId="{7E6F8991-3197-4140-8547-6D1577745BF4}" dt="2025-10-08T10:21:54.585" v="420" actId="20577"/>
          <ac:spMkLst>
            <pc:docMk/>
            <pc:sldMk cId="3312642628" sldId="1700"/>
            <ac:spMk id="4" creationId="{00000000-0000-0000-0000-000000000000}"/>
          </ac:spMkLst>
        </pc:spChg>
        <pc:spChg chg="mod">
          <ac:chgData name="KJ SUN" userId="4b6c88b95ef88791" providerId="LiveId" clId="{7E6F8991-3197-4140-8547-6D1577745BF4}" dt="2025-10-08T10:25:38.886" v="449" actId="14100"/>
          <ac:spMkLst>
            <pc:docMk/>
            <pc:sldMk cId="3312642628" sldId="1700"/>
            <ac:spMk id="10" creationId="{AC6042C7-EC95-465F-B392-4D609C7F0C3C}"/>
          </ac:spMkLst>
        </pc:spChg>
      </pc:sldChg>
      <pc:sldChg chg="addSp delSp modSp add mod modAnim">
        <pc:chgData name="KJ SUN" userId="4b6c88b95ef88791" providerId="LiveId" clId="{7E6F8991-3197-4140-8547-6D1577745BF4}" dt="2025-10-10T04:19:08.366" v="1713"/>
        <pc:sldMkLst>
          <pc:docMk/>
          <pc:sldMk cId="173738479" sldId="1701"/>
        </pc:sldMkLst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2" creationId="{97AE7EE1-133B-0340-81B4-ADC2EA360025}"/>
          </ac:spMkLst>
        </pc:spChg>
        <pc:spChg chg="mod">
          <ac:chgData name="KJ SUN" userId="4b6c88b95ef88791" providerId="LiveId" clId="{7E6F8991-3197-4140-8547-6D1577745BF4}" dt="2025-10-09T08:28:44.938" v="781" actId="20577"/>
          <ac:spMkLst>
            <pc:docMk/>
            <pc:sldMk cId="173738479" sldId="1701"/>
            <ac:spMk id="4" creationId="{00000000-0000-0000-0000-000000000000}"/>
          </ac:spMkLst>
        </pc:spChg>
        <pc:spChg chg="add mod">
          <ac:chgData name="KJ SUN" userId="4b6c88b95ef88791" providerId="LiveId" clId="{7E6F8991-3197-4140-8547-6D1577745BF4}" dt="2025-10-10T03:31:27.074" v="1427" actId="20577"/>
          <ac:spMkLst>
            <pc:docMk/>
            <pc:sldMk cId="173738479" sldId="1701"/>
            <ac:spMk id="5" creationId="{FC2EC413-A908-3891-404F-D083115D27BB}"/>
          </ac:spMkLst>
        </pc:spChg>
        <pc:spChg chg="mod">
          <ac:chgData name="KJ SUN" userId="4b6c88b95ef88791" providerId="LiveId" clId="{7E6F8991-3197-4140-8547-6D1577745BF4}" dt="2025-10-09T09:27:04.379" v="1164" actId="20577"/>
          <ac:spMkLst>
            <pc:docMk/>
            <pc:sldMk cId="173738479" sldId="1701"/>
            <ac:spMk id="7" creationId="{3A9D8109-28DC-1447-7A81-E59C6A0DB381}"/>
          </ac:spMkLst>
        </pc:spChg>
        <pc:spChg chg="add mod">
          <ac:chgData name="KJ SUN" userId="4b6c88b95ef88791" providerId="LiveId" clId="{7E6F8991-3197-4140-8547-6D1577745BF4}" dt="2025-10-08T10:21:20.742" v="415"/>
          <ac:spMkLst>
            <pc:docMk/>
            <pc:sldMk cId="173738479" sldId="1701"/>
            <ac:spMk id="8" creationId="{AF9DCC89-2B68-D3BF-DDAF-F7EF9FA50D3E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10" creationId="{DE33478D-B50F-42DD-A7A4-5C75CCE19C75}"/>
          </ac:spMkLst>
        </pc:spChg>
        <pc:spChg chg="add mod">
          <ac:chgData name="KJ SUN" userId="4b6c88b95ef88791" providerId="LiveId" clId="{7E6F8991-3197-4140-8547-6D1577745BF4}" dt="2025-10-09T09:28:34.226" v="1223" actId="1076"/>
          <ac:spMkLst>
            <pc:docMk/>
            <pc:sldMk cId="173738479" sldId="1701"/>
            <ac:spMk id="11" creationId="{952D6488-F789-1E07-0342-F0E7F009A2C3}"/>
          </ac:spMkLst>
        </pc:spChg>
        <pc:spChg chg="add mod">
          <ac:chgData name="KJ SUN" userId="4b6c88b95ef88791" providerId="LiveId" clId="{7E6F8991-3197-4140-8547-6D1577745BF4}" dt="2025-10-09T09:28:09.850" v="1217" actId="1076"/>
          <ac:spMkLst>
            <pc:docMk/>
            <pc:sldMk cId="173738479" sldId="1701"/>
            <ac:spMk id="15" creationId="{5BBF213A-F66C-8ED4-5ACA-741E52820DF6}"/>
          </ac:spMkLst>
        </pc:spChg>
        <pc:spChg chg="mod">
          <ac:chgData name="KJ SUN" userId="4b6c88b95ef88791" providerId="LiveId" clId="{7E6F8991-3197-4140-8547-6D1577745BF4}" dt="2025-10-09T09:18:21.051" v="1023" actId="1076"/>
          <ac:spMkLst>
            <pc:docMk/>
            <pc:sldMk cId="173738479" sldId="1701"/>
            <ac:spMk id="18" creationId="{5392D46C-CDDC-8346-946E-7D23BCEC1A71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25" creationId="{AC2F3345-428E-4110-97A9-A5F897D5D922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31" creationId="{72A6AD6E-8CB8-4422-B2E3-8C2F906B2250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32" creationId="{77EE5EB5-8B95-4466-9412-8C232D786BC8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33" creationId="{7407D43C-6308-436C-B0C1-B407B26D044E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34" creationId="{5CF34534-D55C-417F-8EAC-ECA4B2AA0061}"/>
          </ac:spMkLst>
        </pc:spChg>
        <pc:spChg chg="mod">
          <ac:chgData name="KJ SUN" userId="4b6c88b95ef88791" providerId="LiveId" clId="{7E6F8991-3197-4140-8547-6D1577745BF4}" dt="2025-10-09T09:22:55.011" v="1113" actId="1076"/>
          <ac:spMkLst>
            <pc:docMk/>
            <pc:sldMk cId="173738479" sldId="1701"/>
            <ac:spMk id="40" creationId="{D34957EA-3DF0-48EF-8817-A2169D587170}"/>
          </ac:spMkLst>
        </pc:spChg>
        <pc:spChg chg="mod">
          <ac:chgData name="KJ SUN" userId="4b6c88b95ef88791" providerId="LiveId" clId="{7E6F8991-3197-4140-8547-6D1577745BF4}" dt="2025-10-08T10:25:08.668" v="435" actId="20577"/>
          <ac:spMkLst>
            <pc:docMk/>
            <pc:sldMk cId="173738479" sldId="1701"/>
            <ac:spMk id="44" creationId="{F85A2CBE-F83F-4575-AA48-30798D85D997}"/>
          </ac:spMkLst>
        </pc:spChg>
        <pc:picChg chg="mod">
          <ac:chgData name="KJ SUN" userId="4b6c88b95ef88791" providerId="LiveId" clId="{7E6F8991-3197-4140-8547-6D1577745BF4}" dt="2025-10-10T04:17:14.798" v="1707" actId="1076"/>
          <ac:picMkLst>
            <pc:docMk/>
            <pc:sldMk cId="173738479" sldId="1701"/>
            <ac:picMk id="12" creationId="{CAD340CA-33F3-8142-9B04-ABF045350AAA}"/>
          </ac:picMkLst>
        </pc:picChg>
        <pc:picChg chg="add mod">
          <ac:chgData name="KJ SUN" userId="4b6c88b95ef88791" providerId="LiveId" clId="{7E6F8991-3197-4140-8547-6D1577745BF4}" dt="2025-10-10T04:17:23.541" v="1709" actId="1076"/>
          <ac:picMkLst>
            <pc:docMk/>
            <pc:sldMk cId="173738479" sldId="1701"/>
            <ac:picMk id="14" creationId="{0A225331-05FE-8FE1-6DAC-61DE4504745F}"/>
          </ac:picMkLst>
        </pc:picChg>
        <pc:picChg chg="add mod">
          <ac:chgData name="KJ SUN" userId="4b6c88b95ef88791" providerId="LiveId" clId="{7E6F8991-3197-4140-8547-6D1577745BF4}" dt="2025-10-10T04:17:28.476" v="1711" actId="14100"/>
          <ac:picMkLst>
            <pc:docMk/>
            <pc:sldMk cId="173738479" sldId="1701"/>
            <ac:picMk id="16" creationId="{E07DA708-77E4-6995-B8A0-3E8897521D71}"/>
          </ac:picMkLst>
        </pc:picChg>
        <pc:picChg chg="mod">
          <ac:chgData name="KJ SUN" userId="4b6c88b95ef88791" providerId="LiveId" clId="{7E6F8991-3197-4140-8547-6D1577745BF4}" dt="2025-10-09T09:22:55.011" v="1113" actId="1076"/>
          <ac:picMkLst>
            <pc:docMk/>
            <pc:sldMk cId="173738479" sldId="1701"/>
            <ac:picMk id="30" creationId="{CA7A2316-D60A-4DA9-8708-6BDCFC1306DB}"/>
          </ac:picMkLst>
        </pc:picChg>
        <pc:cxnChg chg="mod">
          <ac:chgData name="KJ SUN" userId="4b6c88b95ef88791" providerId="LiveId" clId="{7E6F8991-3197-4140-8547-6D1577745BF4}" dt="2025-10-09T09:22:55.011" v="1113" actId="1076"/>
          <ac:cxnSpMkLst>
            <pc:docMk/>
            <pc:sldMk cId="173738479" sldId="1701"/>
            <ac:cxnSpMk id="6" creationId="{99D98AFD-FA57-6244-A577-B2DDF16F9C5A}"/>
          </ac:cxnSpMkLst>
        </pc:cxnChg>
      </pc:sldChg>
      <pc:sldChg chg="addSp delSp modSp mod">
        <pc:chgData name="KJ SUN" userId="4b6c88b95ef88791" providerId="LiveId" clId="{7E6F8991-3197-4140-8547-6D1577745BF4}" dt="2025-10-09T08:43:36.664" v="968" actId="14100"/>
        <pc:sldMkLst>
          <pc:docMk/>
          <pc:sldMk cId="429582430" sldId="1815"/>
        </pc:sldMkLst>
        <pc:spChg chg="mod">
          <ac:chgData name="KJ SUN" userId="4b6c88b95ef88791" providerId="LiveId" clId="{7E6F8991-3197-4140-8547-6D1577745BF4}" dt="2025-10-08T13:29:02.692" v="678" actId="20577"/>
          <ac:spMkLst>
            <pc:docMk/>
            <pc:sldMk cId="429582430" sldId="1815"/>
            <ac:spMk id="2" creationId="{A7EC6769-A23A-AE81-A192-D9343E0E93FB}"/>
          </ac:spMkLst>
        </pc:spChg>
        <pc:spChg chg="add del mod">
          <ac:chgData name="KJ SUN" userId="4b6c88b95ef88791" providerId="LiveId" clId="{7E6F8991-3197-4140-8547-6D1577745BF4}" dt="2025-10-09T08:41:50.715" v="862" actId="478"/>
          <ac:spMkLst>
            <pc:docMk/>
            <pc:sldMk cId="429582430" sldId="1815"/>
            <ac:spMk id="5" creationId="{E91A6075-DFE0-BCB5-F221-AA6DE008B80E}"/>
          </ac:spMkLst>
        </pc:spChg>
        <pc:spChg chg="add mod">
          <ac:chgData name="KJ SUN" userId="4b6c88b95ef88791" providerId="LiveId" clId="{7E6F8991-3197-4140-8547-6D1577745BF4}" dt="2025-10-09T08:43:36.664" v="968" actId="14100"/>
          <ac:spMkLst>
            <pc:docMk/>
            <pc:sldMk cId="429582430" sldId="1815"/>
            <ac:spMk id="6" creationId="{95D10DAB-1E08-36BA-45F4-609244A750F4}"/>
          </ac:spMkLst>
        </pc:spChg>
        <pc:spChg chg="mod">
          <ac:chgData name="KJ SUN" userId="4b6c88b95ef88791" providerId="LiveId" clId="{7E6F8991-3197-4140-8547-6D1577745BF4}" dt="2025-10-08T13:28:53.711" v="676" actId="20577"/>
          <ac:spMkLst>
            <pc:docMk/>
            <pc:sldMk cId="429582430" sldId="1815"/>
            <ac:spMk id="9" creationId="{69DA4150-BB0A-B47F-B6F8-7C78E8F62505}"/>
          </ac:spMkLst>
        </pc:spChg>
      </pc:sldChg>
      <pc:sldChg chg="addSp delSp modSp mod ord delAnim modAnim">
        <pc:chgData name="KJ SUN" userId="4b6c88b95ef88791" providerId="LiveId" clId="{7E6F8991-3197-4140-8547-6D1577745BF4}" dt="2025-10-10T04:14:27.667" v="1698" actId="20577"/>
        <pc:sldMkLst>
          <pc:docMk/>
          <pc:sldMk cId="2877922532" sldId="1830"/>
        </pc:sldMkLst>
        <pc:spChg chg="mod">
          <ac:chgData name="KJ SUN" userId="4b6c88b95ef88791" providerId="LiveId" clId="{7E6F8991-3197-4140-8547-6D1577745BF4}" dt="2025-10-09T08:29:14.601" v="785" actId="20577"/>
          <ac:spMkLst>
            <pc:docMk/>
            <pc:sldMk cId="2877922532" sldId="1830"/>
            <ac:spMk id="4" creationId="{00000000-0000-0000-0000-000000000000}"/>
          </ac:spMkLst>
        </pc:spChg>
        <pc:spChg chg="mod">
          <ac:chgData name="KJ SUN" userId="4b6c88b95ef88791" providerId="LiveId" clId="{7E6F8991-3197-4140-8547-6D1577745BF4}" dt="2025-10-10T04:13:20.823" v="1638" actId="1076"/>
          <ac:spMkLst>
            <pc:docMk/>
            <pc:sldMk cId="2877922532" sldId="1830"/>
            <ac:spMk id="5" creationId="{8D3020E0-FA3B-87B6-F0E4-3D6B0714B778}"/>
          </ac:spMkLst>
        </pc:spChg>
        <pc:spChg chg="add mod">
          <ac:chgData name="KJ SUN" userId="4b6c88b95ef88791" providerId="LiveId" clId="{7E6F8991-3197-4140-8547-6D1577745BF4}" dt="2025-10-10T04:13:20.823" v="1638" actId="1076"/>
          <ac:spMkLst>
            <pc:docMk/>
            <pc:sldMk cId="2877922532" sldId="1830"/>
            <ac:spMk id="6" creationId="{35CD2FBE-36B6-7CA7-1456-DF0ECEC427FC}"/>
          </ac:spMkLst>
        </pc:spChg>
        <pc:spChg chg="mod">
          <ac:chgData name="KJ SUN" userId="4b6c88b95ef88791" providerId="LiveId" clId="{7E6F8991-3197-4140-8547-6D1577745BF4}" dt="2025-10-09T08:18:27.381" v="679" actId="20577"/>
          <ac:spMkLst>
            <pc:docMk/>
            <pc:sldMk cId="2877922532" sldId="1830"/>
            <ac:spMk id="8" creationId="{C6F695A3-957F-1A2A-68CD-F63E9A4820A6}"/>
          </ac:spMkLst>
        </pc:spChg>
        <pc:spChg chg="mod">
          <ac:chgData name="KJ SUN" userId="4b6c88b95ef88791" providerId="LiveId" clId="{7E6F8991-3197-4140-8547-6D1577745BF4}" dt="2025-10-10T04:13:20.823" v="1638" actId="1076"/>
          <ac:spMkLst>
            <pc:docMk/>
            <pc:sldMk cId="2877922532" sldId="1830"/>
            <ac:spMk id="14" creationId="{DB211D74-17F1-31BA-8ADA-1747AC1B6B07}"/>
          </ac:spMkLst>
        </pc:spChg>
        <pc:spChg chg="mod">
          <ac:chgData name="KJ SUN" userId="4b6c88b95ef88791" providerId="LiveId" clId="{7E6F8991-3197-4140-8547-6D1577745BF4}" dt="2025-10-09T09:31:57.557" v="1228" actId="20577"/>
          <ac:spMkLst>
            <pc:docMk/>
            <pc:sldMk cId="2877922532" sldId="1830"/>
            <ac:spMk id="16" creationId="{768F77FB-ED8F-444B-80F0-96AF542FDF75}"/>
          </ac:spMkLst>
        </pc:spChg>
        <pc:spChg chg="add mod">
          <ac:chgData name="KJ SUN" userId="4b6c88b95ef88791" providerId="LiveId" clId="{7E6F8991-3197-4140-8547-6D1577745BF4}" dt="2025-10-10T03:31:08.758" v="1409" actId="20577"/>
          <ac:spMkLst>
            <pc:docMk/>
            <pc:sldMk cId="2877922532" sldId="1830"/>
            <ac:spMk id="17" creationId="{B8E80777-FA45-7FF1-0B71-C2EC6802F5F8}"/>
          </ac:spMkLst>
        </pc:spChg>
        <pc:spChg chg="add mod">
          <ac:chgData name="KJ SUN" userId="4b6c88b95ef88791" providerId="LiveId" clId="{7E6F8991-3197-4140-8547-6D1577745BF4}" dt="2025-10-10T04:14:27.667" v="1698" actId="20577"/>
          <ac:spMkLst>
            <pc:docMk/>
            <pc:sldMk cId="2877922532" sldId="1830"/>
            <ac:spMk id="19" creationId="{9C745E59-DC9F-B4FE-A8FD-18F5F5B39C56}"/>
          </ac:spMkLst>
        </pc:spChg>
        <pc:picChg chg="mod">
          <ac:chgData name="KJ SUN" userId="4b6c88b95ef88791" providerId="LiveId" clId="{7E6F8991-3197-4140-8547-6D1577745BF4}" dt="2025-10-10T03:28:25.095" v="1364" actId="1076"/>
          <ac:picMkLst>
            <pc:docMk/>
            <pc:sldMk cId="2877922532" sldId="1830"/>
            <ac:picMk id="7" creationId="{D2B31042-DC46-C65F-63E1-15E5FC085113}"/>
          </ac:picMkLst>
        </pc:picChg>
        <pc:picChg chg="add del mod">
          <ac:chgData name="KJ SUN" userId="4b6c88b95ef88791" providerId="LiveId" clId="{7E6F8991-3197-4140-8547-6D1577745BF4}" dt="2025-10-10T03:28:52.296" v="1370" actId="478"/>
          <ac:picMkLst>
            <pc:docMk/>
            <pc:sldMk cId="2877922532" sldId="1830"/>
            <ac:picMk id="9" creationId="{3B20C0FB-46E7-F83E-CE49-A6B84BB65254}"/>
          </ac:picMkLst>
        </pc:picChg>
        <pc:picChg chg="add del mod">
          <ac:chgData name="KJ SUN" userId="4b6c88b95ef88791" providerId="LiveId" clId="{7E6F8991-3197-4140-8547-6D1577745BF4}" dt="2025-10-09T08:27:29.634" v="766" actId="478"/>
          <ac:picMkLst>
            <pc:docMk/>
            <pc:sldMk cId="2877922532" sldId="1830"/>
            <ac:picMk id="10" creationId="{0F5D5018-5547-0FAC-5541-B5EDCA1A42ED}"/>
          </ac:picMkLst>
        </pc:picChg>
        <pc:picChg chg="mod ord">
          <ac:chgData name="KJ SUN" userId="4b6c88b95ef88791" providerId="LiveId" clId="{7E6F8991-3197-4140-8547-6D1577745BF4}" dt="2025-10-09T09:32:41.626" v="1239" actId="1036"/>
          <ac:picMkLst>
            <pc:docMk/>
            <pc:sldMk cId="2877922532" sldId="1830"/>
            <ac:picMk id="11" creationId="{0618C94A-F85C-1CA5-B3BD-8D8E6A83EC5F}"/>
          </ac:picMkLst>
        </pc:picChg>
        <pc:picChg chg="mod">
          <ac:chgData name="KJ SUN" userId="4b6c88b95ef88791" providerId="LiveId" clId="{7E6F8991-3197-4140-8547-6D1577745BF4}" dt="2025-10-10T03:30:31.111" v="1407" actId="1076"/>
          <ac:picMkLst>
            <pc:docMk/>
            <pc:sldMk cId="2877922532" sldId="1830"/>
            <ac:picMk id="12" creationId="{BE9CF140-268E-0941-E3A8-5F952B734182}"/>
          </ac:picMkLst>
        </pc:picChg>
        <pc:picChg chg="mod">
          <ac:chgData name="KJ SUN" userId="4b6c88b95ef88791" providerId="LiveId" clId="{7E6F8991-3197-4140-8547-6D1577745BF4}" dt="2025-10-10T03:30:33.117" v="1408" actId="1076"/>
          <ac:picMkLst>
            <pc:docMk/>
            <pc:sldMk cId="2877922532" sldId="1830"/>
            <ac:picMk id="13" creationId="{0CDCFB13-ABF3-3C94-195B-6EC0DF93FA5D}"/>
          </ac:picMkLst>
        </pc:picChg>
        <pc:picChg chg="add mod">
          <ac:chgData name="KJ SUN" userId="4b6c88b95ef88791" providerId="LiveId" clId="{7E6F8991-3197-4140-8547-6D1577745BF4}" dt="2025-10-10T03:30:02.115" v="1383" actId="1035"/>
          <ac:picMkLst>
            <pc:docMk/>
            <pc:sldMk cId="2877922532" sldId="1830"/>
            <ac:picMk id="15" creationId="{5D36DF49-77C7-7757-30D7-BC7ADC808607}"/>
          </ac:picMkLst>
        </pc:picChg>
        <pc:picChg chg="del">
          <ac:chgData name="KJ SUN" userId="4b6c88b95ef88791" providerId="LiveId" clId="{7E6F8991-3197-4140-8547-6D1577745BF4}" dt="2025-10-09T08:20:23.791" v="688" actId="478"/>
          <ac:picMkLst>
            <pc:docMk/>
            <pc:sldMk cId="2877922532" sldId="1830"/>
            <ac:picMk id="15" creationId="{C475CB1C-C397-5BC4-4B01-A35C4B6A140B}"/>
          </ac:picMkLst>
        </pc:picChg>
        <pc:picChg chg="add mod">
          <ac:chgData name="KJ SUN" userId="4b6c88b95ef88791" providerId="LiveId" clId="{7E6F8991-3197-4140-8547-6D1577745BF4}" dt="2025-10-10T03:28:37.538" v="1367" actId="1076"/>
          <ac:picMkLst>
            <pc:docMk/>
            <pc:sldMk cId="2877922532" sldId="1830"/>
            <ac:picMk id="18" creationId="{B42101B7-9AE0-5012-E152-E62523EEF775}"/>
          </ac:picMkLst>
        </pc:picChg>
        <pc:picChg chg="add mod">
          <ac:chgData name="KJ SUN" userId="4b6c88b95ef88791" providerId="LiveId" clId="{7E6F8991-3197-4140-8547-6D1577745BF4}" dt="2025-10-10T03:28:37.538" v="1367" actId="1076"/>
          <ac:picMkLst>
            <pc:docMk/>
            <pc:sldMk cId="2877922532" sldId="1830"/>
            <ac:picMk id="20" creationId="{298E58D1-4398-DBDC-7330-105DF3E56326}"/>
          </ac:picMkLst>
        </pc:picChg>
        <pc:picChg chg="add mod">
          <ac:chgData name="KJ SUN" userId="4b6c88b95ef88791" providerId="LiveId" clId="{7E6F8991-3197-4140-8547-6D1577745BF4}" dt="2025-10-10T03:28:37.538" v="1367" actId="1076"/>
          <ac:picMkLst>
            <pc:docMk/>
            <pc:sldMk cId="2877922532" sldId="1830"/>
            <ac:picMk id="22" creationId="{D9E471D4-97AE-8149-7702-514E709CB1FC}"/>
          </ac:picMkLst>
        </pc:picChg>
        <pc:cxnChg chg="del">
          <ac:chgData name="KJ SUN" userId="4b6c88b95ef88791" providerId="LiveId" clId="{7E6F8991-3197-4140-8547-6D1577745BF4}" dt="2025-10-09T08:19:58.205" v="682" actId="478"/>
          <ac:cxnSpMkLst>
            <pc:docMk/>
            <pc:sldMk cId="2877922532" sldId="1830"/>
            <ac:cxnSpMk id="2" creationId="{BCEB7F61-BB69-0B84-DCF9-5F605C9DE167}"/>
          </ac:cxnSpMkLst>
        </pc:cxnChg>
      </pc:sldChg>
      <pc:sldChg chg="delSp modSp mod">
        <pc:chgData name="KJ SUN" userId="4b6c88b95ef88791" providerId="LiveId" clId="{7E6F8991-3197-4140-8547-6D1577745BF4}" dt="2025-10-09T09:33:27.169" v="1245" actId="478"/>
        <pc:sldMkLst>
          <pc:docMk/>
          <pc:sldMk cId="3280784827" sldId="1837"/>
        </pc:sldMkLst>
        <pc:spChg chg="mod">
          <ac:chgData name="KJ SUN" userId="4b6c88b95ef88791" providerId="LiveId" clId="{7E6F8991-3197-4140-8547-6D1577745BF4}" dt="2025-10-09T09:32:01.838" v="1230" actId="20577"/>
          <ac:spMkLst>
            <pc:docMk/>
            <pc:sldMk cId="3280784827" sldId="1837"/>
            <ac:spMk id="16" creationId="{EFCDA50E-E488-8A62-C24B-85F5CE85588C}"/>
          </ac:spMkLst>
        </pc:spChg>
        <pc:cxnChg chg="del">
          <ac:chgData name="KJ SUN" userId="4b6c88b95ef88791" providerId="LiveId" clId="{7E6F8991-3197-4140-8547-6D1577745BF4}" dt="2025-10-09T09:33:27.169" v="1245" actId="478"/>
          <ac:cxnSpMkLst>
            <pc:docMk/>
            <pc:sldMk cId="3280784827" sldId="1837"/>
            <ac:cxnSpMk id="2" creationId="{6B00F019-DDCA-B5D0-0F89-01618C45FBBF}"/>
          </ac:cxnSpMkLst>
        </pc:cxnChg>
      </pc:sldChg>
      <pc:sldChg chg="delSp add mod">
        <pc:chgData name="KJ SUN" userId="4b6c88b95ef88791" providerId="LiveId" clId="{7E6F8991-3197-4140-8547-6D1577745BF4}" dt="2025-10-10T03:42:57.635" v="1428" actId="478"/>
        <pc:sldMkLst>
          <pc:docMk/>
          <pc:sldMk cId="448731139" sldId="1838"/>
        </pc:sldMkLst>
        <pc:spChg chg="del">
          <ac:chgData name="KJ SUN" userId="4b6c88b95ef88791" providerId="LiveId" clId="{7E6F8991-3197-4140-8547-6D1577745BF4}" dt="2025-10-10T03:42:57.635" v="1428" actId="478"/>
          <ac:spMkLst>
            <pc:docMk/>
            <pc:sldMk cId="448731139" sldId="1838"/>
            <ac:spMk id="16" creationId="{04831D60-CAA4-0219-4B78-1FA6242CC9DD}"/>
          </ac:spMkLst>
        </pc:spChg>
      </pc:sldChg>
      <pc:sldChg chg="del">
        <pc:chgData name="KJ SUN" userId="4b6c88b95ef88791" providerId="LiveId" clId="{7E6F8991-3197-4140-8547-6D1577745BF4}" dt="2025-10-08T10:18:49.649" v="325" actId="2696"/>
        <pc:sldMkLst>
          <pc:docMk/>
          <pc:sldMk cId="3329980098" sldId="1838"/>
        </pc:sldMkLst>
      </pc:sldChg>
      <pc:sldChg chg="delSp add mod">
        <pc:chgData name="KJ SUN" userId="4b6c88b95ef88791" providerId="LiveId" clId="{7E6F8991-3197-4140-8547-6D1577745BF4}" dt="2025-10-10T03:43:02.410" v="1429" actId="478"/>
        <pc:sldMkLst>
          <pc:docMk/>
          <pc:sldMk cId="21061035" sldId="1839"/>
        </pc:sldMkLst>
        <pc:spChg chg="del">
          <ac:chgData name="KJ SUN" userId="4b6c88b95ef88791" providerId="LiveId" clId="{7E6F8991-3197-4140-8547-6D1577745BF4}" dt="2025-10-10T03:43:02.410" v="1429" actId="478"/>
          <ac:spMkLst>
            <pc:docMk/>
            <pc:sldMk cId="21061035" sldId="1839"/>
            <ac:spMk id="16" creationId="{EDC9F860-C9DA-D4EB-8B81-65EAB09A2C31}"/>
          </ac:spMkLst>
        </pc:spChg>
      </pc:sldChg>
      <pc:sldChg chg="del">
        <pc:chgData name="KJ SUN" userId="4b6c88b95ef88791" providerId="LiveId" clId="{7E6F8991-3197-4140-8547-6D1577745BF4}" dt="2025-10-08T10:18:49.649" v="325" actId="2696"/>
        <pc:sldMkLst>
          <pc:docMk/>
          <pc:sldMk cId="745741109" sldId="1839"/>
        </pc:sldMkLst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25282172" sldId="1845"/>
        </pc:sldMkLst>
      </pc:sldChg>
      <pc:sldChg chg="add del">
        <pc:chgData name="KJ SUN" userId="4b6c88b95ef88791" providerId="LiveId" clId="{7E6F8991-3197-4140-8547-6D1577745BF4}" dt="2025-10-09T08:38:21.592" v="793" actId="47"/>
        <pc:sldMkLst>
          <pc:docMk/>
          <pc:sldMk cId="815465026" sldId="1845"/>
        </pc:sldMkLst>
      </pc:sldChg>
      <pc:sldChg chg="add del">
        <pc:chgData name="KJ SUN" userId="4b6c88b95ef88791" providerId="LiveId" clId="{7E6F8991-3197-4140-8547-6D1577745BF4}" dt="2025-10-09T08:38:22.373" v="794" actId="47"/>
        <pc:sldMkLst>
          <pc:docMk/>
          <pc:sldMk cId="576334473" sldId="1846"/>
        </pc:sldMkLst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3409170994" sldId="1846"/>
        </pc:sldMkLst>
      </pc:sldChg>
      <pc:sldChg chg="del">
        <pc:chgData name="KJ SUN" userId="4b6c88b95ef88791" providerId="LiveId" clId="{7E6F8991-3197-4140-8547-6D1577745BF4}" dt="2025-10-09T08:38:41.537" v="797" actId="47"/>
        <pc:sldMkLst>
          <pc:docMk/>
          <pc:sldMk cId="1929757388" sldId="1848"/>
        </pc:sldMkLst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2339502588" sldId="1849"/>
        </pc:sldMkLst>
      </pc:sldChg>
      <pc:sldChg chg="delSp add mod">
        <pc:chgData name="KJ SUN" userId="4b6c88b95ef88791" providerId="LiveId" clId="{7E6F8991-3197-4140-8547-6D1577745BF4}" dt="2025-10-10T03:44:00.101" v="1436" actId="478"/>
        <pc:sldMkLst>
          <pc:docMk/>
          <pc:sldMk cId="4056905751" sldId="1849"/>
        </pc:sldMkLst>
        <pc:spChg chg="del">
          <ac:chgData name="KJ SUN" userId="4b6c88b95ef88791" providerId="LiveId" clId="{7E6F8991-3197-4140-8547-6D1577745BF4}" dt="2025-10-10T03:44:00.101" v="1436" actId="478"/>
          <ac:spMkLst>
            <pc:docMk/>
            <pc:sldMk cId="4056905751" sldId="1849"/>
            <ac:spMk id="42" creationId="{AD7CEC66-CFEF-E02E-C12B-EBAE52765365}"/>
          </ac:spMkLst>
        </pc:spChg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531305613" sldId="1851"/>
        </pc:sldMkLst>
      </pc:sldChg>
      <pc:sldChg chg="add del">
        <pc:chgData name="KJ SUN" userId="4b6c88b95ef88791" providerId="LiveId" clId="{7E6F8991-3197-4140-8547-6D1577745BF4}" dt="2025-10-09T08:38:19.557" v="792" actId="47"/>
        <pc:sldMkLst>
          <pc:docMk/>
          <pc:sldMk cId="4170407871" sldId="1851"/>
        </pc:sldMkLst>
      </pc:sldChg>
      <pc:sldChg chg="del">
        <pc:chgData name="KJ SUN" userId="4b6c88b95ef88791" providerId="LiveId" clId="{7E6F8991-3197-4140-8547-6D1577745BF4}" dt="2025-10-08T10:19:12.833" v="327" actId="2696"/>
        <pc:sldMkLst>
          <pc:docMk/>
          <pc:sldMk cId="287742193" sldId="1852"/>
        </pc:sldMkLst>
      </pc:sldChg>
      <pc:sldChg chg="delSp add mod">
        <pc:chgData name="KJ SUN" userId="4b6c88b95ef88791" providerId="LiveId" clId="{7E6F8991-3197-4140-8547-6D1577745BF4}" dt="2025-10-10T03:44:03.533" v="1437" actId="478"/>
        <pc:sldMkLst>
          <pc:docMk/>
          <pc:sldMk cId="1096229134" sldId="1852"/>
        </pc:sldMkLst>
        <pc:spChg chg="del">
          <ac:chgData name="KJ SUN" userId="4b6c88b95ef88791" providerId="LiveId" clId="{7E6F8991-3197-4140-8547-6D1577745BF4}" dt="2025-10-10T03:44:03.533" v="1437" actId="478"/>
          <ac:spMkLst>
            <pc:docMk/>
            <pc:sldMk cId="1096229134" sldId="1852"/>
            <ac:spMk id="6" creationId="{A609DB0B-07A6-7967-EAD3-27840CB569D9}"/>
          </ac:spMkLst>
        </pc:spChg>
      </pc:sldChg>
      <pc:sldChg chg="modSp mod">
        <pc:chgData name="KJ SUN" userId="4b6c88b95ef88791" providerId="LiveId" clId="{7E6F8991-3197-4140-8547-6D1577745BF4}" dt="2025-10-08T13:28:50.063" v="674" actId="20577"/>
        <pc:sldMkLst>
          <pc:docMk/>
          <pc:sldMk cId="1904404016" sldId="1853"/>
        </pc:sldMkLst>
        <pc:spChg chg="mod">
          <ac:chgData name="KJ SUN" userId="4b6c88b95ef88791" providerId="LiveId" clId="{7E6F8991-3197-4140-8547-6D1577745BF4}" dt="2025-10-08T13:28:50.063" v="674" actId="20577"/>
          <ac:spMkLst>
            <pc:docMk/>
            <pc:sldMk cId="1904404016" sldId="1853"/>
            <ac:spMk id="15" creationId="{9C5F9C96-E48F-16EB-5432-775AB885EE72}"/>
          </ac:spMkLst>
        </pc:spChg>
      </pc:sldChg>
      <pc:sldChg chg="delSp mod">
        <pc:chgData name="KJ SUN" userId="4b6c88b95ef88791" providerId="LiveId" clId="{7E6F8991-3197-4140-8547-6D1577745BF4}" dt="2025-10-10T03:43:15.234" v="1432" actId="478"/>
        <pc:sldMkLst>
          <pc:docMk/>
          <pc:sldMk cId="2537976081" sldId="1854"/>
        </pc:sldMkLst>
        <pc:spChg chg="del">
          <ac:chgData name="KJ SUN" userId="4b6c88b95ef88791" providerId="LiveId" clId="{7E6F8991-3197-4140-8547-6D1577745BF4}" dt="2025-10-10T03:43:15.234" v="1432" actId="478"/>
          <ac:spMkLst>
            <pc:docMk/>
            <pc:sldMk cId="2537976081" sldId="1854"/>
            <ac:spMk id="10" creationId="{B24A9B0D-5219-F840-0DCE-34C5ABDBF3D4}"/>
          </ac:spMkLst>
        </pc:spChg>
      </pc:sldChg>
      <pc:sldChg chg="delSp mod">
        <pc:chgData name="KJ SUN" userId="4b6c88b95ef88791" providerId="LiveId" clId="{7E6F8991-3197-4140-8547-6D1577745BF4}" dt="2025-10-10T03:43:26.392" v="1434" actId="478"/>
        <pc:sldMkLst>
          <pc:docMk/>
          <pc:sldMk cId="2343770923" sldId="1855"/>
        </pc:sldMkLst>
        <pc:spChg chg="del">
          <ac:chgData name="KJ SUN" userId="4b6c88b95ef88791" providerId="LiveId" clId="{7E6F8991-3197-4140-8547-6D1577745BF4}" dt="2025-10-10T03:43:26.392" v="1434" actId="478"/>
          <ac:spMkLst>
            <pc:docMk/>
            <pc:sldMk cId="2343770923" sldId="1855"/>
            <ac:spMk id="10" creationId="{31518F27-FAED-C3C5-F755-9146FA29C52F}"/>
          </ac:spMkLst>
        </pc:spChg>
      </pc:sldChg>
      <pc:sldChg chg="delSp modSp mod">
        <pc:chgData name="KJ SUN" userId="4b6c88b95ef88791" providerId="LiveId" clId="{7E6F8991-3197-4140-8547-6D1577745BF4}" dt="2025-10-09T09:33:30.323" v="1246" actId="478"/>
        <pc:sldMkLst>
          <pc:docMk/>
          <pc:sldMk cId="2582953212" sldId="1856"/>
        </pc:sldMkLst>
        <pc:spChg chg="mod">
          <ac:chgData name="KJ SUN" userId="4b6c88b95ef88791" providerId="LiveId" clId="{7E6F8991-3197-4140-8547-6D1577745BF4}" dt="2025-10-09T09:32:05.467" v="1232" actId="20577"/>
          <ac:spMkLst>
            <pc:docMk/>
            <pc:sldMk cId="2582953212" sldId="1856"/>
            <ac:spMk id="16" creationId="{3EF64713-3950-ECCE-E349-8A812BB6AFD8}"/>
          </ac:spMkLst>
        </pc:spChg>
        <pc:cxnChg chg="del">
          <ac:chgData name="KJ SUN" userId="4b6c88b95ef88791" providerId="LiveId" clId="{7E6F8991-3197-4140-8547-6D1577745BF4}" dt="2025-10-09T09:33:30.323" v="1246" actId="478"/>
          <ac:cxnSpMkLst>
            <pc:docMk/>
            <pc:sldMk cId="2582953212" sldId="1856"/>
            <ac:cxnSpMk id="2" creationId="{402B36F8-D3C9-A02A-4BBB-A0DB1C9C50B2}"/>
          </ac:cxnSpMkLst>
        </pc:cxnChg>
      </pc:sldChg>
      <pc:sldChg chg="modSp add mod">
        <pc:chgData name="KJ SUN" userId="4b6c88b95ef88791" providerId="LiveId" clId="{7E6F8991-3197-4140-8547-6D1577745BF4}" dt="2025-10-08T10:25:22.829" v="441" actId="20577"/>
        <pc:sldMkLst>
          <pc:docMk/>
          <pc:sldMk cId="4037794677" sldId="1857"/>
        </pc:sldMkLst>
        <pc:spChg chg="mod">
          <ac:chgData name="KJ SUN" userId="4b6c88b95ef88791" providerId="LiveId" clId="{7E6F8991-3197-4140-8547-6D1577745BF4}" dt="2025-10-08T10:25:22.829" v="441" actId="20577"/>
          <ac:spMkLst>
            <pc:docMk/>
            <pc:sldMk cId="4037794677" sldId="1857"/>
            <ac:spMk id="6" creationId="{07CB5395-825C-FEBF-67EB-33EDE204AF59}"/>
          </ac:spMkLst>
        </pc:spChg>
      </pc:sldChg>
      <pc:sldChg chg="addSp delSp modSp new mod">
        <pc:chgData name="KJ SUN" userId="4b6c88b95ef88791" providerId="LiveId" clId="{7E6F8991-3197-4140-8547-6D1577745BF4}" dt="2025-10-08T10:20:49.533" v="414" actId="20577"/>
        <pc:sldMkLst>
          <pc:docMk/>
          <pc:sldMk cId="787902588" sldId="1858"/>
        </pc:sldMkLst>
        <pc:spChg chg="add mod">
          <ac:chgData name="KJ SUN" userId="4b6c88b95ef88791" providerId="LiveId" clId="{7E6F8991-3197-4140-8547-6D1577745BF4}" dt="2025-10-08T10:20:49.533" v="414" actId="20577"/>
          <ac:spMkLst>
            <pc:docMk/>
            <pc:sldMk cId="787902588" sldId="1858"/>
            <ac:spMk id="4" creationId="{AD60592C-276D-7FC3-DFDA-5A63970AA23C}"/>
          </ac:spMkLst>
        </pc:spChg>
      </pc:sldChg>
      <pc:sldChg chg="addSp delSp modSp add mod">
        <pc:chgData name="KJ SUN" userId="4b6c88b95ef88791" providerId="LiveId" clId="{7E6F8991-3197-4140-8547-6D1577745BF4}" dt="2025-10-10T04:00:04.892" v="1470" actId="20577"/>
        <pc:sldMkLst>
          <pc:docMk/>
          <pc:sldMk cId="2122129240" sldId="1859"/>
        </pc:sldMkLst>
        <pc:spChg chg="add mod">
          <ac:chgData name="KJ SUN" userId="4b6c88b95ef88791" providerId="LiveId" clId="{7E6F8991-3197-4140-8547-6D1577745BF4}" dt="2025-10-09T09:36:49.955" v="1254" actId="20577"/>
          <ac:spMkLst>
            <pc:docMk/>
            <pc:sldMk cId="2122129240" sldId="1859"/>
            <ac:spMk id="5" creationId="{EA00ABFD-A4FF-F862-B33F-4AF557A41A94}"/>
          </ac:spMkLst>
        </pc:spChg>
        <pc:spChg chg="mod">
          <ac:chgData name="KJ SUN" userId="4b6c88b95ef88791" providerId="LiveId" clId="{7E6F8991-3197-4140-8547-6D1577745BF4}" dt="2025-10-10T04:00:04.892" v="1470" actId="20577"/>
          <ac:spMkLst>
            <pc:docMk/>
            <pc:sldMk cId="2122129240" sldId="1859"/>
            <ac:spMk id="8" creationId="{DCC3DE31-EAC8-B180-9F67-0D6B114C1436}"/>
          </ac:spMkLst>
        </pc:spChg>
        <pc:spChg chg="add mod">
          <ac:chgData name="KJ SUN" userId="4b6c88b95ef88791" providerId="LiveId" clId="{7E6F8991-3197-4140-8547-6D1577745BF4}" dt="2025-10-09T08:32:17.516" v="788" actId="1076"/>
          <ac:spMkLst>
            <pc:docMk/>
            <pc:sldMk cId="2122129240" sldId="1859"/>
            <ac:spMk id="18" creationId="{38FA0678-EE03-B77E-11C5-4825D6762553}"/>
          </ac:spMkLst>
        </pc:spChg>
        <pc:picChg chg="add mod">
          <ac:chgData name="KJ SUN" userId="4b6c88b95ef88791" providerId="LiveId" clId="{7E6F8991-3197-4140-8547-6D1577745BF4}" dt="2025-10-08T13:27:55.903" v="658" actId="1076"/>
          <ac:picMkLst>
            <pc:docMk/>
            <pc:sldMk cId="2122129240" sldId="1859"/>
            <ac:picMk id="9" creationId="{B3C3C622-AF13-6348-5F8B-4F1C8B9327F6}"/>
          </ac:picMkLst>
        </pc:picChg>
      </pc:sldChg>
      <pc:sldChg chg="modSp add del mod">
        <pc:chgData name="KJ SUN" userId="4b6c88b95ef88791" providerId="LiveId" clId="{7E6F8991-3197-4140-8547-6D1577745BF4}" dt="2025-10-10T04:00:27.164" v="1471" actId="2696"/>
        <pc:sldMkLst>
          <pc:docMk/>
          <pc:sldMk cId="235729527" sldId="1860"/>
        </pc:sldMkLst>
        <pc:spChg chg="mod">
          <ac:chgData name="KJ SUN" userId="4b6c88b95ef88791" providerId="LiveId" clId="{7E6F8991-3197-4140-8547-6D1577745BF4}" dt="2025-10-09T08:32:36.937" v="790" actId="20577"/>
          <ac:spMkLst>
            <pc:docMk/>
            <pc:sldMk cId="235729527" sldId="1860"/>
            <ac:spMk id="5" creationId="{CBFB0DE6-CE35-0744-C637-149E2763F72F}"/>
          </ac:spMkLst>
        </pc:spChg>
      </pc:sldChg>
      <pc:sldChg chg="modSp add mod">
        <pc:chgData name="KJ SUN" userId="4b6c88b95ef88791" providerId="LiveId" clId="{7E6F8991-3197-4140-8547-6D1577745BF4}" dt="2025-10-10T04:01:05.273" v="1488" actId="20577"/>
        <pc:sldMkLst>
          <pc:docMk/>
          <pc:sldMk cId="3185607519" sldId="1860"/>
        </pc:sldMkLst>
        <pc:spChg chg="mod">
          <ac:chgData name="KJ SUN" userId="4b6c88b95ef88791" providerId="LiveId" clId="{7E6F8991-3197-4140-8547-6D1577745BF4}" dt="2025-10-10T04:01:05.273" v="1488" actId="20577"/>
          <ac:spMkLst>
            <pc:docMk/>
            <pc:sldMk cId="3185607519" sldId="1860"/>
            <ac:spMk id="2" creationId="{2724EDFF-1E01-13ED-9B24-ED4B60F5C5A9}"/>
          </ac:spMkLst>
        </pc:spChg>
      </pc:sldChg>
      <pc:sldChg chg="modSp add mod">
        <pc:chgData name="KJ SUN" userId="4b6c88b95ef88791" providerId="LiveId" clId="{7E6F8991-3197-4140-8547-6D1577745BF4}" dt="2025-10-10T04:04:07.638" v="1633" actId="20577"/>
        <pc:sldMkLst>
          <pc:docMk/>
          <pc:sldMk cId="744391205" sldId="1861"/>
        </pc:sldMkLst>
        <pc:spChg chg="mod">
          <ac:chgData name="KJ SUN" userId="4b6c88b95ef88791" providerId="LiveId" clId="{7E6F8991-3197-4140-8547-6D1577745BF4}" dt="2025-10-10T04:04:07.638" v="1633" actId="20577"/>
          <ac:spMkLst>
            <pc:docMk/>
            <pc:sldMk cId="744391205" sldId="1861"/>
            <ac:spMk id="4" creationId="{416B3323-E131-3247-C8C1-28244A7B300D}"/>
          </ac:spMkLst>
        </pc:spChg>
      </pc:sldChg>
      <pc:sldChg chg="add del">
        <pc:chgData name="KJ SUN" userId="4b6c88b95ef88791" providerId="LiveId" clId="{7E6F8991-3197-4140-8547-6D1577745BF4}" dt="2025-10-10T04:03:09.224" v="1490"/>
        <pc:sldMkLst>
          <pc:docMk/>
          <pc:sldMk cId="1920232909" sldId="1861"/>
        </pc:sldMkLst>
      </pc:sldChg>
    </pc:docChg>
  </pc:docChgLst>
  <pc:docChgLst>
    <pc:chgData name="KJ SUN" userId="4b6c88b95ef88791" providerId="LiveId" clId="{5873710D-3259-4729-9575-47B7E438B82F}"/>
    <pc:docChg chg="undo custSel addSld delSld modSld sldOrd">
      <pc:chgData name="KJ SUN" userId="4b6c88b95ef88791" providerId="LiveId" clId="{5873710D-3259-4729-9575-47B7E438B82F}" dt="2025-01-14T14:48:33.931" v="114" actId="14100"/>
      <pc:docMkLst>
        <pc:docMk/>
      </pc:docMkLst>
      <pc:sldChg chg="addSp delSp modSp mod">
        <pc:chgData name="KJ SUN" userId="4b6c88b95ef88791" providerId="LiveId" clId="{5873710D-3259-4729-9575-47B7E438B82F}" dt="2025-01-14T14:48:33.931" v="114" actId="14100"/>
        <pc:sldMkLst>
          <pc:docMk/>
          <pc:sldMk cId="47129952" sldId="276"/>
        </pc:sldMkLst>
      </pc:sldChg>
      <pc:sldChg chg="modSp mod">
        <pc:chgData name="KJ SUN" userId="4b6c88b95ef88791" providerId="LiveId" clId="{5873710D-3259-4729-9575-47B7E438B82F}" dt="2025-01-14T14:29:15.689" v="92" actId="20577"/>
        <pc:sldMkLst>
          <pc:docMk/>
          <pc:sldMk cId="237848602" sldId="340"/>
        </pc:sldMkLst>
      </pc:sldChg>
      <pc:sldChg chg="modSp add mod ord">
        <pc:chgData name="KJ SUN" userId="4b6c88b95ef88791" providerId="LiveId" clId="{5873710D-3259-4729-9575-47B7E438B82F}" dt="2025-01-14T14:29:05.354" v="86" actId="20577"/>
        <pc:sldMkLst>
          <pc:docMk/>
          <pc:sldMk cId="1814465660" sldId="362"/>
        </pc:sldMkLst>
      </pc:sldChg>
      <pc:sldChg chg="del">
        <pc:chgData name="KJ SUN" userId="4b6c88b95ef88791" providerId="LiveId" clId="{5873710D-3259-4729-9575-47B7E438B82F}" dt="2025-01-14T14:17:59.270" v="10" actId="2696"/>
        <pc:sldMkLst>
          <pc:docMk/>
          <pc:sldMk cId="3936532759" sldId="362"/>
        </pc:sldMkLst>
      </pc:sldChg>
      <pc:sldChg chg="modSp mod">
        <pc:chgData name="KJ SUN" userId="4b6c88b95ef88791" providerId="LiveId" clId="{5873710D-3259-4729-9575-47B7E438B82F}" dt="2025-01-14T14:26:10.469" v="45" actId="20577"/>
        <pc:sldMkLst>
          <pc:docMk/>
          <pc:sldMk cId="1879215048" sldId="365"/>
        </pc:sldMkLst>
      </pc:sldChg>
      <pc:sldChg chg="modSp mod">
        <pc:chgData name="KJ SUN" userId="4b6c88b95ef88791" providerId="LiveId" clId="{5873710D-3259-4729-9575-47B7E438B82F}" dt="2025-01-14T14:26:36.980" v="59" actId="20577"/>
        <pc:sldMkLst>
          <pc:docMk/>
          <pc:sldMk cId="2507038612" sldId="370"/>
        </pc:sldMkLst>
      </pc:sldChg>
      <pc:sldChg chg="modSp mod">
        <pc:chgData name="KJ SUN" userId="4b6c88b95ef88791" providerId="LiveId" clId="{5873710D-3259-4729-9575-47B7E438B82F}" dt="2025-01-14T14:26:40.442" v="61" actId="20577"/>
        <pc:sldMkLst>
          <pc:docMk/>
          <pc:sldMk cId="4037004484" sldId="371"/>
        </pc:sldMkLst>
      </pc:sldChg>
      <pc:sldChg chg="modSp mod">
        <pc:chgData name="KJ SUN" userId="4b6c88b95ef88791" providerId="LiveId" clId="{5873710D-3259-4729-9575-47B7E438B82F}" dt="2025-01-14T10:32:18.986" v="1" actId="20577"/>
        <pc:sldMkLst>
          <pc:docMk/>
          <pc:sldMk cId="112146835" sldId="1507"/>
        </pc:sldMkLst>
      </pc:sldChg>
      <pc:sldChg chg="del">
        <pc:chgData name="KJ SUN" userId="4b6c88b95ef88791" providerId="LiveId" clId="{5873710D-3259-4729-9575-47B7E438B82F}" dt="2025-01-14T14:28:57.756" v="82" actId="47"/>
        <pc:sldMkLst>
          <pc:docMk/>
          <pc:sldMk cId="2256211183" sldId="1651"/>
        </pc:sldMkLst>
      </pc:sldChg>
      <pc:sldChg chg="modSp mod">
        <pc:chgData name="KJ SUN" userId="4b6c88b95ef88791" providerId="LiveId" clId="{5873710D-3259-4729-9575-47B7E438B82F}" dt="2025-01-14T13:25:21.699" v="9" actId="20577"/>
        <pc:sldMkLst>
          <pc:docMk/>
          <pc:sldMk cId="3807572588" sldId="1685"/>
        </pc:sldMkLst>
      </pc:sldChg>
      <pc:sldChg chg="modSp mod">
        <pc:chgData name="KJ SUN" userId="4b6c88b95ef88791" providerId="LiveId" clId="{5873710D-3259-4729-9575-47B7E438B82F}" dt="2025-01-14T14:26:44.778" v="63" actId="20577"/>
        <pc:sldMkLst>
          <pc:docMk/>
          <pc:sldMk cId="429582430" sldId="1815"/>
        </pc:sldMkLst>
      </pc:sldChg>
      <pc:sldChg chg="addSp delSp modSp mod modAnim">
        <pc:chgData name="KJ SUN" userId="4b6c88b95ef88791" providerId="LiveId" clId="{5873710D-3259-4729-9575-47B7E438B82F}" dt="2025-01-14T14:28:49.912" v="81" actId="1076"/>
        <pc:sldMkLst>
          <pc:docMk/>
          <pc:sldMk cId="2877922532" sldId="1830"/>
        </pc:sldMkLst>
      </pc:sldChg>
      <pc:sldChg chg="modSp mod ord">
        <pc:chgData name="KJ SUN" userId="4b6c88b95ef88791" providerId="LiveId" clId="{5873710D-3259-4729-9575-47B7E438B82F}" dt="2025-01-14T14:27:04.448" v="67" actId="20577"/>
        <pc:sldMkLst>
          <pc:docMk/>
          <pc:sldMk cId="3280784827" sldId="1837"/>
        </pc:sldMkLst>
      </pc:sldChg>
      <pc:sldChg chg="modSp mod">
        <pc:chgData name="KJ SUN" userId="4b6c88b95ef88791" providerId="LiveId" clId="{5873710D-3259-4729-9575-47B7E438B82F}" dt="2025-01-14T14:26:19.131" v="49" actId="20577"/>
        <pc:sldMkLst>
          <pc:docMk/>
          <pc:sldMk cId="3409170994" sldId="1846"/>
        </pc:sldMkLst>
      </pc:sldChg>
      <pc:sldChg chg="modSp mod">
        <pc:chgData name="KJ SUN" userId="4b6c88b95ef88791" providerId="LiveId" clId="{5873710D-3259-4729-9575-47B7E438B82F}" dt="2025-01-14T14:29:12.339" v="90" actId="20577"/>
        <pc:sldMkLst>
          <pc:docMk/>
          <pc:sldMk cId="1929757388" sldId="1848"/>
        </pc:sldMkLst>
      </pc:sldChg>
      <pc:sldChg chg="modSp mod">
        <pc:chgData name="KJ SUN" userId="4b6c88b95ef88791" providerId="LiveId" clId="{5873710D-3259-4729-9575-47B7E438B82F}" dt="2025-01-14T14:26:29.034" v="53" actId="20577"/>
        <pc:sldMkLst>
          <pc:docMk/>
          <pc:sldMk cId="2339502588" sldId="1849"/>
        </pc:sldMkLst>
      </pc:sldChg>
      <pc:sldChg chg="modSp mod">
        <pc:chgData name="KJ SUN" userId="4b6c88b95ef88791" providerId="LiveId" clId="{5873710D-3259-4729-9575-47B7E438B82F}" dt="2025-01-14T14:26:23.345" v="51" actId="20577"/>
        <pc:sldMkLst>
          <pc:docMk/>
          <pc:sldMk cId="531305613" sldId="1851"/>
        </pc:sldMkLst>
      </pc:sldChg>
      <pc:sldChg chg="modSp mod">
        <pc:chgData name="KJ SUN" userId="4b6c88b95ef88791" providerId="LiveId" clId="{5873710D-3259-4729-9575-47B7E438B82F}" dt="2025-01-14T14:26:33.186" v="57" actId="20577"/>
        <pc:sldMkLst>
          <pc:docMk/>
          <pc:sldMk cId="287742193" sldId="1852"/>
        </pc:sldMkLst>
      </pc:sldChg>
      <pc:sldChg chg="modSp mod">
        <pc:chgData name="KJ SUN" userId="4b6c88b95ef88791" providerId="LiveId" clId="{5873710D-3259-4729-9575-47B7E438B82F}" dt="2025-01-14T14:26:14.371" v="47" actId="20577"/>
        <pc:sldMkLst>
          <pc:docMk/>
          <pc:sldMk cId="1904404016" sldId="1853"/>
        </pc:sldMkLst>
      </pc:sldChg>
      <pc:sldChg chg="modSp mod">
        <pc:chgData name="KJ SUN" userId="4b6c88b95ef88791" providerId="LiveId" clId="{5873710D-3259-4729-9575-47B7E438B82F}" dt="2025-01-14T14:24:56.832" v="16" actId="20577"/>
        <pc:sldMkLst>
          <pc:docMk/>
          <pc:sldMk cId="2537976081" sldId="1854"/>
        </pc:sldMkLst>
      </pc:sldChg>
      <pc:sldChg chg="modSp mod">
        <pc:chgData name="KJ SUN" userId="4b6c88b95ef88791" providerId="LiveId" clId="{5873710D-3259-4729-9575-47B7E438B82F}" dt="2025-01-14T14:29:08.867" v="88" actId="20577"/>
        <pc:sldMkLst>
          <pc:docMk/>
          <pc:sldMk cId="2343770923" sldId="1855"/>
        </pc:sldMkLst>
      </pc:sldChg>
    </pc:docChg>
  </pc:docChgLst>
  <pc:docChgLst>
    <pc:chgData name="KJ SUN" userId="4b6c88b95ef88791" providerId="LiveId" clId="{77CE4C53-40A6-4FFE-9E31-0F71DB4961B8}"/>
    <pc:docChg chg="undo custSel addSld delSld modSld sldOrd">
      <pc:chgData name="KJ SUN" userId="4b6c88b95ef88791" providerId="LiveId" clId="{77CE4C53-40A6-4FFE-9E31-0F71DB4961B8}" dt="2024-09-09T07:05:56.251" v="414" actId="1076"/>
      <pc:docMkLst>
        <pc:docMk/>
      </pc:docMkLst>
      <pc:sldChg chg="del">
        <pc:chgData name="KJ SUN" userId="4b6c88b95ef88791" providerId="LiveId" clId="{77CE4C53-40A6-4FFE-9E31-0F71DB4961B8}" dt="2024-09-09T06:52:40.482" v="110" actId="47"/>
        <pc:sldMkLst>
          <pc:docMk/>
          <pc:sldMk cId="137594780" sldId="1788"/>
        </pc:sldMkLst>
      </pc:sldChg>
      <pc:sldChg chg="del">
        <pc:chgData name="KJ SUN" userId="4b6c88b95ef88791" providerId="LiveId" clId="{77CE4C53-40A6-4FFE-9E31-0F71DB4961B8}" dt="2024-09-09T06:52:40.482" v="110" actId="47"/>
        <pc:sldMkLst>
          <pc:docMk/>
          <pc:sldMk cId="3086180113" sldId="1789"/>
        </pc:sldMkLst>
      </pc:sldChg>
      <pc:sldChg chg="del">
        <pc:chgData name="KJ SUN" userId="4b6c88b95ef88791" providerId="LiveId" clId="{77CE4C53-40A6-4FFE-9E31-0F71DB4961B8}" dt="2024-09-09T06:51:05.513" v="93" actId="47"/>
        <pc:sldMkLst>
          <pc:docMk/>
          <pc:sldMk cId="1777766815" sldId="1790"/>
        </pc:sldMkLst>
      </pc:sldChg>
      <pc:sldChg chg="modSp mod">
        <pc:chgData name="KJ SUN" userId="4b6c88b95ef88791" providerId="LiveId" clId="{77CE4C53-40A6-4FFE-9E31-0F71DB4961B8}" dt="2024-09-09T07:00:51.885" v="340" actId="20577"/>
        <pc:sldMkLst>
          <pc:docMk/>
          <pc:sldMk cId="386579071" sldId="1791"/>
        </pc:sldMkLst>
      </pc:sldChg>
      <pc:sldChg chg="modSp mod">
        <pc:chgData name="KJ SUN" userId="4b6c88b95ef88791" providerId="LiveId" clId="{77CE4C53-40A6-4FFE-9E31-0F71DB4961B8}" dt="2024-09-09T07:01:06.349" v="347" actId="20577"/>
        <pc:sldMkLst>
          <pc:docMk/>
          <pc:sldMk cId="1999003474" sldId="1793"/>
        </pc:sldMkLst>
      </pc:sldChg>
      <pc:sldChg chg="modSp mod">
        <pc:chgData name="KJ SUN" userId="4b6c88b95ef88791" providerId="LiveId" clId="{77CE4C53-40A6-4FFE-9E31-0F71DB4961B8}" dt="2024-09-09T07:01:11.782" v="348" actId="20577"/>
        <pc:sldMkLst>
          <pc:docMk/>
          <pc:sldMk cId="791709864" sldId="1794"/>
        </pc:sldMkLst>
      </pc:sldChg>
      <pc:sldChg chg="modSp mod">
        <pc:chgData name="KJ SUN" userId="4b6c88b95ef88791" providerId="LiveId" clId="{77CE4C53-40A6-4FFE-9E31-0F71DB4961B8}" dt="2024-09-09T07:01:14.558" v="349" actId="20577"/>
        <pc:sldMkLst>
          <pc:docMk/>
          <pc:sldMk cId="1969871878" sldId="1795"/>
        </pc:sldMkLst>
      </pc:sldChg>
      <pc:sldChg chg="addSp modSp mod">
        <pc:chgData name="KJ SUN" userId="4b6c88b95ef88791" providerId="LiveId" clId="{77CE4C53-40A6-4FFE-9E31-0F71DB4961B8}" dt="2024-09-09T07:05:56.251" v="414" actId="1076"/>
        <pc:sldMkLst>
          <pc:docMk/>
          <pc:sldMk cId="1188093764" sldId="1796"/>
        </pc:sldMkLst>
      </pc:sldChg>
      <pc:sldChg chg="modSp mod">
        <pc:chgData name="KJ SUN" userId="4b6c88b95ef88791" providerId="LiveId" clId="{77CE4C53-40A6-4FFE-9E31-0F71DB4961B8}" dt="2024-09-09T07:01:29.881" v="355" actId="20577"/>
        <pc:sldMkLst>
          <pc:docMk/>
          <pc:sldMk cId="876255063" sldId="1797"/>
        </pc:sldMkLst>
      </pc:sldChg>
      <pc:sldChg chg="modSp mod">
        <pc:chgData name="KJ SUN" userId="4b6c88b95ef88791" providerId="LiveId" clId="{77CE4C53-40A6-4FFE-9E31-0F71DB4961B8}" dt="2024-09-09T07:01:33.766" v="356" actId="20577"/>
        <pc:sldMkLst>
          <pc:docMk/>
          <pc:sldMk cId="3172105691" sldId="1799"/>
        </pc:sldMkLst>
      </pc:sldChg>
      <pc:sldChg chg="modSp mod">
        <pc:chgData name="KJ SUN" userId="4b6c88b95ef88791" providerId="LiveId" clId="{77CE4C53-40A6-4FFE-9E31-0F71DB4961B8}" dt="2024-09-09T07:01:38.034" v="357" actId="20577"/>
        <pc:sldMkLst>
          <pc:docMk/>
          <pc:sldMk cId="1748912979" sldId="1800"/>
        </pc:sldMkLst>
      </pc:sldChg>
      <pc:sldChg chg="modSp mod">
        <pc:chgData name="KJ SUN" userId="4b6c88b95ef88791" providerId="LiveId" clId="{77CE4C53-40A6-4FFE-9E31-0F71DB4961B8}" dt="2024-09-09T07:00:46.020" v="339" actId="20577"/>
        <pc:sldMkLst>
          <pc:docMk/>
          <pc:sldMk cId="887163768" sldId="1806"/>
        </pc:sldMkLst>
      </pc:sldChg>
      <pc:sldChg chg="addSp modSp mod ord">
        <pc:chgData name="KJ SUN" userId="4b6c88b95ef88791" providerId="LiveId" clId="{77CE4C53-40A6-4FFE-9E31-0F71DB4961B8}" dt="2024-09-09T07:00:43.101" v="338" actId="20577"/>
        <pc:sldMkLst>
          <pc:docMk/>
          <pc:sldMk cId="1847795980" sldId="1807"/>
        </pc:sldMkLst>
      </pc:sldChg>
      <pc:sldChg chg="del">
        <pc:chgData name="KJ SUN" userId="4b6c88b95ef88791" providerId="LiveId" clId="{77CE4C53-40A6-4FFE-9E31-0F71DB4961B8}" dt="2024-09-09T06:52:32.399" v="109" actId="47"/>
        <pc:sldMkLst>
          <pc:docMk/>
          <pc:sldMk cId="2769274211" sldId="1808"/>
        </pc:sldMkLst>
      </pc:sldChg>
      <pc:sldChg chg="modSp mod">
        <pc:chgData name="KJ SUN" userId="4b6c88b95ef88791" providerId="LiveId" clId="{77CE4C53-40A6-4FFE-9E31-0F71DB4961B8}" dt="2024-09-09T07:01:00.981" v="346" actId="20577"/>
        <pc:sldMkLst>
          <pc:docMk/>
          <pc:sldMk cId="1455514454" sldId="1809"/>
        </pc:sldMkLst>
      </pc:sldChg>
      <pc:sldChg chg="del">
        <pc:chgData name="KJ SUN" userId="4b6c88b95ef88791" providerId="LiveId" clId="{77CE4C53-40A6-4FFE-9E31-0F71DB4961B8}" dt="2024-09-09T06:50:02.921" v="78" actId="47"/>
        <pc:sldMkLst>
          <pc:docMk/>
          <pc:sldMk cId="1470470569" sldId="1812"/>
        </pc:sldMkLst>
      </pc:sldChg>
      <pc:sldChg chg="del">
        <pc:chgData name="KJ SUN" userId="4b6c88b95ef88791" providerId="LiveId" clId="{77CE4C53-40A6-4FFE-9E31-0F71DB4961B8}" dt="2024-09-09T06:52:23.576" v="108" actId="47"/>
        <pc:sldMkLst>
          <pc:docMk/>
          <pc:sldMk cId="975933838" sldId="1813"/>
        </pc:sldMkLst>
      </pc:sldChg>
      <pc:sldChg chg="addSp modSp mod modAnim">
        <pc:chgData name="KJ SUN" userId="4b6c88b95ef88791" providerId="LiveId" clId="{77CE4C53-40A6-4FFE-9E31-0F71DB4961B8}" dt="2024-09-09T07:00:55.803" v="341" actId="20577"/>
        <pc:sldMkLst>
          <pc:docMk/>
          <pc:sldMk cId="2035953802" sldId="1814"/>
        </pc:sldMkLst>
      </pc:sldChg>
      <pc:sldChg chg="modSp mod">
        <pc:chgData name="KJ SUN" userId="4b6c88b95ef88791" providerId="LiveId" clId="{77CE4C53-40A6-4FFE-9E31-0F71DB4961B8}" dt="2024-09-09T07:01:42.274" v="358" actId="20577"/>
        <pc:sldMkLst>
          <pc:docMk/>
          <pc:sldMk cId="429582430" sldId="1815"/>
        </pc:sldMkLst>
      </pc:sldChg>
      <pc:sldChg chg="del">
        <pc:chgData name="KJ SUN" userId="4b6c88b95ef88791" providerId="LiveId" clId="{77CE4C53-40A6-4FFE-9E31-0F71DB4961B8}" dt="2024-09-09T06:54:57.743" v="150" actId="2696"/>
        <pc:sldMkLst>
          <pc:docMk/>
          <pc:sldMk cId="1940314195" sldId="1816"/>
        </pc:sldMkLst>
      </pc:sldChg>
      <pc:sldChg chg="addSp delSp modSp add mod modAnim">
        <pc:chgData name="KJ SUN" userId="4b6c88b95ef88791" providerId="LiveId" clId="{77CE4C53-40A6-4FFE-9E31-0F71DB4961B8}" dt="2024-09-09T07:00:39.357" v="337" actId="20577"/>
        <pc:sldMkLst>
          <pc:docMk/>
          <pc:sldMk cId="2783284279" sldId="1816"/>
        </pc:sldMkLst>
      </pc:sldChg>
      <pc:sldChg chg="modSp mod">
        <pc:chgData name="KJ SUN" userId="4b6c88b95ef88791" providerId="LiveId" clId="{77CE4C53-40A6-4FFE-9E31-0F71DB4961B8}" dt="2024-09-09T07:01:17.587" v="350" actId="20577"/>
        <pc:sldMkLst>
          <pc:docMk/>
          <pc:sldMk cId="997882998" sldId="1820"/>
        </pc:sldMkLst>
      </pc:sldChg>
      <pc:sldChg chg="delSp modSp add mod delAnim modAnim">
        <pc:chgData name="KJ SUN" userId="4b6c88b95ef88791" providerId="LiveId" clId="{77CE4C53-40A6-4FFE-9E31-0F71DB4961B8}" dt="2024-09-09T07:04:17.990" v="405" actId="1076"/>
        <pc:sldMkLst>
          <pc:docMk/>
          <pc:sldMk cId="2232341260" sldId="1821"/>
        </pc:sldMkLst>
      </pc:sldChg>
      <pc:sldChg chg="addSp delSp modSp add mod delAnim">
        <pc:chgData name="KJ SUN" userId="4b6c88b95ef88791" providerId="LiveId" clId="{77CE4C53-40A6-4FFE-9E31-0F71DB4961B8}" dt="2024-09-09T07:00:32.956" v="335" actId="20577"/>
        <pc:sldMkLst>
          <pc:docMk/>
          <pc:sldMk cId="4130576605" sldId="1822"/>
        </pc:sldMkLst>
      </pc:sldChg>
      <pc:sldChg chg="modSp add mod">
        <pc:chgData name="KJ SUN" userId="4b6c88b95ef88791" providerId="LiveId" clId="{77CE4C53-40A6-4FFE-9E31-0F71DB4961B8}" dt="2024-09-09T07:00:36.147" v="336" actId="20577"/>
        <pc:sldMkLst>
          <pc:docMk/>
          <pc:sldMk cId="952836796" sldId="1823"/>
        </pc:sldMkLst>
      </pc:sldChg>
    </pc:docChg>
  </pc:docChgLst>
  <pc:docChgLst>
    <pc:chgData name="KJ SUN" userId="4b6c88b95ef88791" providerId="LiveId" clId="{6C45A4C3-5214-4D8A-93C7-5721BEFBD069}"/>
    <pc:docChg chg="custSel addSld delSld modSld">
      <pc:chgData name="KJ SUN" userId="4b6c88b95ef88791" providerId="LiveId" clId="{6C45A4C3-5214-4D8A-93C7-5721BEFBD069}" dt="2024-12-07T15:21:28.416" v="3" actId="47"/>
      <pc:docMkLst>
        <pc:docMk/>
      </pc:docMkLst>
      <pc:sldChg chg="addSp delSp modSp new del mod">
        <pc:chgData name="KJ SUN" userId="4b6c88b95ef88791" providerId="LiveId" clId="{6C45A4C3-5214-4D8A-93C7-5721BEFBD069}" dt="2024-12-07T15:21:28.416" v="3" actId="47"/>
        <pc:sldMkLst>
          <pc:docMk/>
          <pc:sldMk cId="598475028" sldId="1837"/>
        </pc:sldMkLst>
      </pc:sldChg>
    </pc:docChg>
  </pc:docChgLst>
  <pc:docChgLst>
    <pc:chgData name="KJ SUN" userId="4b6c88b95ef88791" providerId="LiveId" clId="{1BD8DCB5-6512-4677-BE2C-FF39C2087880}"/>
    <pc:docChg chg="modSld">
      <pc:chgData name="KJ SUN" userId="4b6c88b95ef88791" providerId="LiveId" clId="{1BD8DCB5-6512-4677-BE2C-FF39C2087880}" dt="2024-12-17T06:18:35.072" v="0" actId="1076"/>
      <pc:docMkLst>
        <pc:docMk/>
      </pc:docMkLst>
      <pc:sldChg chg="modSp mod">
        <pc:chgData name="KJ SUN" userId="4b6c88b95ef88791" providerId="LiveId" clId="{1BD8DCB5-6512-4677-BE2C-FF39C2087880}" dt="2024-12-17T06:18:35.072" v="0" actId="1076"/>
        <pc:sldMkLst>
          <pc:docMk/>
          <pc:sldMk cId="2877922532" sldId="1830"/>
        </pc:sldMkLst>
      </pc:sldChg>
    </pc:docChg>
  </pc:docChgLst>
  <pc:docChgLst>
    <pc:chgData name="KJ SUN" userId="4b6c88b95ef88791" providerId="LiveId" clId="{552D63C5-A017-4ADC-9795-D28AAEC71282}"/>
    <pc:docChg chg="delSld modSld">
      <pc:chgData name="KJ SUN" userId="4b6c88b95ef88791" providerId="LiveId" clId="{552D63C5-A017-4ADC-9795-D28AAEC71282}" dt="2024-11-09T02:00:30.901" v="55" actId="20577"/>
      <pc:docMkLst>
        <pc:docMk/>
      </pc:docMkLst>
      <pc:sldChg chg="modSp mod">
        <pc:chgData name="KJ SUN" userId="4b6c88b95ef88791" providerId="LiveId" clId="{552D63C5-A017-4ADC-9795-D28AAEC71282}" dt="2024-11-09T01:52:42.592" v="28" actId="20577"/>
        <pc:sldMkLst>
          <pc:docMk/>
          <pc:sldMk cId="1999003474" sldId="1793"/>
        </pc:sldMkLst>
      </pc:sldChg>
      <pc:sldChg chg="modSp mod">
        <pc:chgData name="KJ SUN" userId="4b6c88b95ef88791" providerId="LiveId" clId="{552D63C5-A017-4ADC-9795-D28AAEC71282}" dt="2024-11-09T01:52:47.154" v="30" actId="20577"/>
        <pc:sldMkLst>
          <pc:docMk/>
          <pc:sldMk cId="791709864" sldId="1794"/>
        </pc:sldMkLst>
      </pc:sldChg>
      <pc:sldChg chg="modSp mod">
        <pc:chgData name="KJ SUN" userId="4b6c88b95ef88791" providerId="LiveId" clId="{552D63C5-A017-4ADC-9795-D28AAEC71282}" dt="2024-11-09T01:52:58.785" v="34" actId="20577"/>
        <pc:sldMkLst>
          <pc:docMk/>
          <pc:sldMk cId="1188093764" sldId="1796"/>
        </pc:sldMkLst>
      </pc:sldChg>
      <pc:sldChg chg="modSp mod">
        <pc:chgData name="KJ SUN" userId="4b6c88b95ef88791" providerId="LiveId" clId="{552D63C5-A017-4ADC-9795-D28AAEC71282}" dt="2024-11-09T01:53:02.941" v="36" actId="20577"/>
        <pc:sldMkLst>
          <pc:docMk/>
          <pc:sldMk cId="876255063" sldId="1797"/>
        </pc:sldMkLst>
      </pc:sldChg>
      <pc:sldChg chg="modSp mod">
        <pc:chgData name="KJ SUN" userId="4b6c88b95ef88791" providerId="LiveId" clId="{552D63C5-A017-4ADC-9795-D28AAEC71282}" dt="2024-11-09T01:53:07.835" v="38" actId="20577"/>
        <pc:sldMkLst>
          <pc:docMk/>
          <pc:sldMk cId="3172105691" sldId="1799"/>
        </pc:sldMkLst>
      </pc:sldChg>
      <pc:sldChg chg="modSp mod">
        <pc:chgData name="KJ SUN" userId="4b6c88b95ef88791" providerId="LiveId" clId="{552D63C5-A017-4ADC-9795-D28AAEC71282}" dt="2024-11-09T01:53:13.195" v="40" actId="20577"/>
        <pc:sldMkLst>
          <pc:docMk/>
          <pc:sldMk cId="1748912979" sldId="1800"/>
        </pc:sldMkLst>
      </pc:sldChg>
      <pc:sldChg chg="del">
        <pc:chgData name="KJ SUN" userId="4b6c88b95ef88791" providerId="LiveId" clId="{552D63C5-A017-4ADC-9795-D28AAEC71282}" dt="2024-11-09T01:53:30.353" v="43" actId="47"/>
        <pc:sldMkLst>
          <pc:docMk/>
          <pc:sldMk cId="2892196567" sldId="1809"/>
        </pc:sldMkLst>
      </pc:sldChg>
      <pc:sldChg chg="modSp mod">
        <pc:chgData name="KJ SUN" userId="4b6c88b95ef88791" providerId="LiveId" clId="{552D63C5-A017-4ADC-9795-D28AAEC71282}" dt="2024-11-09T01:53:18.809" v="42" actId="20577"/>
        <pc:sldMkLst>
          <pc:docMk/>
          <pc:sldMk cId="429582430" sldId="1815"/>
        </pc:sldMkLst>
      </pc:sldChg>
      <pc:sldChg chg="modSp mod">
        <pc:chgData name="KJ SUN" userId="4b6c88b95ef88791" providerId="LiveId" clId="{552D63C5-A017-4ADC-9795-D28AAEC71282}" dt="2024-11-09T01:52:37.919" v="25" actId="20577"/>
        <pc:sldMkLst>
          <pc:docMk/>
          <pc:sldMk cId="2783284279" sldId="1816"/>
        </pc:sldMkLst>
      </pc:sldChg>
      <pc:sldChg chg="modSp mod">
        <pc:chgData name="KJ SUN" userId="4b6c88b95ef88791" providerId="LiveId" clId="{552D63C5-A017-4ADC-9795-D28AAEC71282}" dt="2024-11-09T01:52:52.318" v="32" actId="20577"/>
        <pc:sldMkLst>
          <pc:docMk/>
          <pc:sldMk cId="997882998" sldId="1820"/>
        </pc:sldMkLst>
      </pc:sldChg>
      <pc:sldChg chg="modSp mod">
        <pc:chgData name="KJ SUN" userId="4b6c88b95ef88791" providerId="LiveId" clId="{552D63C5-A017-4ADC-9795-D28AAEC71282}" dt="2024-11-09T01:52:24.002" v="17" actId="20577"/>
        <pc:sldMkLst>
          <pc:docMk/>
          <pc:sldMk cId="2232341260" sldId="1821"/>
        </pc:sldMkLst>
      </pc:sldChg>
      <pc:sldChg chg="modSp mod">
        <pc:chgData name="KJ SUN" userId="4b6c88b95ef88791" providerId="LiveId" clId="{552D63C5-A017-4ADC-9795-D28AAEC71282}" dt="2024-11-09T01:52:28.614" v="19" actId="20577"/>
        <pc:sldMkLst>
          <pc:docMk/>
          <pc:sldMk cId="4130576605" sldId="1822"/>
        </pc:sldMkLst>
      </pc:sldChg>
      <pc:sldChg chg="modSp mod">
        <pc:chgData name="KJ SUN" userId="4b6c88b95ef88791" providerId="LiveId" clId="{552D63C5-A017-4ADC-9795-D28AAEC71282}" dt="2024-11-09T01:52:33.557" v="22" actId="20577"/>
        <pc:sldMkLst>
          <pc:docMk/>
          <pc:sldMk cId="952836796" sldId="1823"/>
        </pc:sldMkLst>
      </pc:sldChg>
      <pc:sldChg chg="del">
        <pc:chgData name="KJ SUN" userId="4b6c88b95ef88791" providerId="LiveId" clId="{552D63C5-A017-4ADC-9795-D28AAEC71282}" dt="2024-11-09T01:53:41.213" v="44" actId="47"/>
        <pc:sldMkLst>
          <pc:docMk/>
          <pc:sldMk cId="1128169414" sldId="1826"/>
        </pc:sldMkLst>
      </pc:sldChg>
      <pc:sldChg chg="modSp mod">
        <pc:chgData name="KJ SUN" userId="4b6c88b95ef88791" providerId="LiveId" clId="{552D63C5-A017-4ADC-9795-D28AAEC71282}" dt="2024-11-09T01:51:35.419" v="1" actId="20577"/>
        <pc:sldMkLst>
          <pc:docMk/>
          <pc:sldMk cId="2877922532" sldId="1830"/>
        </pc:sldMkLst>
      </pc:sldChg>
      <pc:sldChg chg="modSp mod">
        <pc:chgData name="KJ SUN" userId="4b6c88b95ef88791" providerId="LiveId" clId="{552D63C5-A017-4ADC-9795-D28AAEC71282}" dt="2024-11-09T01:51:40.781" v="3" actId="20577"/>
        <pc:sldMkLst>
          <pc:docMk/>
          <pc:sldMk cId="2241349256" sldId="1831"/>
        </pc:sldMkLst>
      </pc:sldChg>
      <pc:sldChg chg="modSp mod">
        <pc:chgData name="KJ SUN" userId="4b6c88b95ef88791" providerId="LiveId" clId="{552D63C5-A017-4ADC-9795-D28AAEC71282}" dt="2024-11-09T01:51:45.544" v="5" actId="20577"/>
        <pc:sldMkLst>
          <pc:docMk/>
          <pc:sldMk cId="3443673983" sldId="1832"/>
        </pc:sldMkLst>
      </pc:sldChg>
      <pc:sldChg chg="modSp mod">
        <pc:chgData name="KJ SUN" userId="4b6c88b95ef88791" providerId="LiveId" clId="{552D63C5-A017-4ADC-9795-D28AAEC71282}" dt="2024-11-09T01:52:05.790" v="13" actId="20577"/>
        <pc:sldMkLst>
          <pc:docMk/>
          <pc:sldMk cId="4103448407" sldId="1833"/>
        </pc:sldMkLst>
      </pc:sldChg>
      <pc:sldChg chg="modSp mod">
        <pc:chgData name="KJ SUN" userId="4b6c88b95ef88791" providerId="LiveId" clId="{552D63C5-A017-4ADC-9795-D28AAEC71282}" dt="2024-11-09T01:52:11.280" v="15" actId="20577"/>
        <pc:sldMkLst>
          <pc:docMk/>
          <pc:sldMk cId="3293349293" sldId="1834"/>
        </pc:sldMkLst>
      </pc:sldChg>
      <pc:sldChg chg="modSp mod">
        <pc:chgData name="KJ SUN" userId="4b6c88b95ef88791" providerId="LiveId" clId="{552D63C5-A017-4ADC-9795-D28AAEC71282}" dt="2024-11-09T01:51:49.889" v="7" actId="20577"/>
        <pc:sldMkLst>
          <pc:docMk/>
          <pc:sldMk cId="4207049405" sldId="1835"/>
        </pc:sldMkLst>
      </pc:sldChg>
      <pc:sldChg chg="modSp mod">
        <pc:chgData name="KJ SUN" userId="4b6c88b95ef88791" providerId="LiveId" clId="{552D63C5-A017-4ADC-9795-D28AAEC71282}" dt="2024-11-09T01:51:59.317" v="11" actId="20577"/>
        <pc:sldMkLst>
          <pc:docMk/>
          <pc:sldMk cId="2503665960" sldId="1836"/>
        </pc:sldMkLst>
      </pc:sldChg>
    </pc:docChg>
  </pc:docChgLst>
  <pc:docChgLst>
    <pc:chgData name="KJ SUN" userId="4b6c88b95ef88791" providerId="LiveId" clId="{0B93EB79-BD8D-49C5-AA36-7DF9057CC7BF}"/>
    <pc:docChg chg="undo custSel addSld delSld modSld">
      <pc:chgData name="KJ SUN" userId="4b6c88b95ef88791" providerId="LiveId" clId="{0B93EB79-BD8D-49C5-AA36-7DF9057CC7BF}" dt="2024-10-24T12:07:44.505" v="266" actId="164"/>
      <pc:docMkLst>
        <pc:docMk/>
      </pc:docMkLst>
      <pc:sldChg chg="delSp mod delAnim">
        <pc:chgData name="KJ SUN" userId="4b6c88b95ef88791" providerId="LiveId" clId="{0B93EB79-BD8D-49C5-AA36-7DF9057CC7BF}" dt="2024-10-23T10:00:11.856" v="116" actId="478"/>
        <pc:sldMkLst>
          <pc:docMk/>
          <pc:sldMk cId="1188093764" sldId="1796"/>
        </pc:sldMkLst>
      </pc:sldChg>
      <pc:sldChg chg="modSp mod">
        <pc:chgData name="KJ SUN" userId="4b6c88b95ef88791" providerId="LiveId" clId="{0B93EB79-BD8D-49C5-AA36-7DF9057CC7BF}" dt="2024-10-23T10:01:00.958" v="141" actId="20577"/>
        <pc:sldMkLst>
          <pc:docMk/>
          <pc:sldMk cId="429582430" sldId="1815"/>
        </pc:sldMkLst>
      </pc:sldChg>
      <pc:sldChg chg="addSp modSp">
        <pc:chgData name="KJ SUN" userId="4b6c88b95ef88791" providerId="LiveId" clId="{0B93EB79-BD8D-49C5-AA36-7DF9057CC7BF}" dt="2024-10-24T12:07:44.505" v="266" actId="164"/>
        <pc:sldMkLst>
          <pc:docMk/>
          <pc:sldMk cId="2783284279" sldId="1816"/>
        </pc:sldMkLst>
      </pc:sldChg>
      <pc:sldChg chg="addSp modSp modAnim">
        <pc:chgData name="KJ SUN" userId="4b6c88b95ef88791" providerId="LiveId" clId="{0B93EB79-BD8D-49C5-AA36-7DF9057CC7BF}" dt="2024-10-23T10:12:38.670" v="239"/>
        <pc:sldMkLst>
          <pc:docMk/>
          <pc:sldMk cId="997882998" sldId="1820"/>
        </pc:sldMkLst>
      </pc:sldChg>
      <pc:sldChg chg="del">
        <pc:chgData name="KJ SUN" userId="4b6c88b95ef88791" providerId="LiveId" clId="{0B93EB79-BD8D-49C5-AA36-7DF9057CC7BF}" dt="2024-10-23T10:01:05.883" v="142" actId="47"/>
        <pc:sldMkLst>
          <pc:docMk/>
          <pc:sldMk cId="4001575005" sldId="1824"/>
        </pc:sldMkLst>
      </pc:sldChg>
      <pc:sldChg chg="del">
        <pc:chgData name="KJ SUN" userId="4b6c88b95ef88791" providerId="LiveId" clId="{0B93EB79-BD8D-49C5-AA36-7DF9057CC7BF}" dt="2024-10-23T10:01:05.883" v="142" actId="47"/>
        <pc:sldMkLst>
          <pc:docMk/>
          <pc:sldMk cId="1468576563" sldId="1825"/>
        </pc:sldMkLst>
      </pc:sldChg>
      <pc:sldChg chg="addSp delSp modSp add mod delAnim">
        <pc:chgData name="KJ SUN" userId="4b6c88b95ef88791" providerId="LiveId" clId="{0B93EB79-BD8D-49C5-AA36-7DF9057CC7BF}" dt="2024-10-23T10:13:38.364" v="243" actId="1076"/>
        <pc:sldMkLst>
          <pc:docMk/>
          <pc:sldMk cId="1128169414" sldId="1826"/>
        </pc:sldMkLst>
      </pc:sldChg>
      <pc:sldChg chg="add del">
        <pc:chgData name="KJ SUN" userId="4b6c88b95ef88791" providerId="LiveId" clId="{0B93EB79-BD8D-49C5-AA36-7DF9057CC7BF}" dt="2024-10-24T02:18:28.823" v="264"/>
        <pc:sldMkLst>
          <pc:docMk/>
          <pc:sldMk cId="903003571" sldId="1827"/>
        </pc:sldMkLst>
      </pc:sldChg>
      <pc:sldChg chg="add">
        <pc:chgData name="KJ SUN" userId="4b6c88b95ef88791" providerId="LiveId" clId="{0B93EB79-BD8D-49C5-AA36-7DF9057CC7BF}" dt="2024-10-24T02:18:59.823" v="265"/>
        <pc:sldMkLst>
          <pc:docMk/>
          <pc:sldMk cId="2945150912" sldId="1829"/>
        </pc:sldMkLst>
      </pc:sldChg>
    </pc:docChg>
  </pc:docChgLst>
  <pc:docChgLst>
    <pc:chgData name="KJ SUN" userId="4b6c88b95ef88791" providerId="LiveId" clId="{2DD33204-FF71-4B76-89B0-50714208E88B}"/>
    <pc:docChg chg="undo custSel modSld">
      <pc:chgData name="KJ SUN" userId="4b6c88b95ef88791" providerId="LiveId" clId="{2DD33204-FF71-4B76-89B0-50714208E88B}" dt="2025-01-11T03:02:04.532" v="125" actId="20577"/>
      <pc:docMkLst>
        <pc:docMk/>
      </pc:docMkLst>
      <pc:sldChg chg="addSp delSp mod">
        <pc:chgData name="KJ SUN" userId="4b6c88b95ef88791" providerId="LiveId" clId="{2DD33204-FF71-4B76-89B0-50714208E88B}" dt="2025-01-11T02:18:36.038" v="1" actId="21"/>
        <pc:sldMkLst>
          <pc:docMk/>
          <pc:sldMk cId="47129952" sldId="276"/>
        </pc:sldMkLst>
      </pc:sldChg>
      <pc:sldChg chg="addSp delSp modSp mod">
        <pc:chgData name="KJ SUN" userId="4b6c88b95ef88791" providerId="LiveId" clId="{2DD33204-FF71-4B76-89B0-50714208E88B}" dt="2025-01-11T03:00:54.659" v="118" actId="20577"/>
        <pc:sldMkLst>
          <pc:docMk/>
          <pc:sldMk cId="3870028004" sldId="349"/>
        </pc:sldMkLst>
      </pc:sldChg>
      <pc:sldChg chg="addSp modSp mod">
        <pc:chgData name="KJ SUN" userId="4b6c88b95ef88791" providerId="LiveId" clId="{2DD33204-FF71-4B76-89B0-50714208E88B}" dt="2025-01-11T02:19:37.643" v="21" actId="1076"/>
        <pc:sldMkLst>
          <pc:docMk/>
          <pc:sldMk cId="2877922532" sldId="1830"/>
        </pc:sldMkLst>
      </pc:sldChg>
      <pc:sldChg chg="addSp modSp mod">
        <pc:chgData name="KJ SUN" userId="4b6c88b95ef88791" providerId="LiveId" clId="{2DD33204-FF71-4B76-89B0-50714208E88B}" dt="2025-01-11T02:54:29.052" v="37" actId="208"/>
        <pc:sldMkLst>
          <pc:docMk/>
          <pc:sldMk cId="3280784827" sldId="1837"/>
        </pc:sldMkLst>
      </pc:sldChg>
      <pc:sldChg chg="addSp modSp mod">
        <pc:chgData name="KJ SUN" userId="4b6c88b95ef88791" providerId="LiveId" clId="{2DD33204-FF71-4B76-89B0-50714208E88B}" dt="2025-01-11T02:19:06.144" v="9" actId="14100"/>
        <pc:sldMkLst>
          <pc:docMk/>
          <pc:sldMk cId="3329980098" sldId="1838"/>
        </pc:sldMkLst>
      </pc:sldChg>
      <pc:sldChg chg="addSp modSp mod">
        <pc:chgData name="KJ SUN" userId="4b6c88b95ef88791" providerId="LiveId" clId="{2DD33204-FF71-4B76-89B0-50714208E88B}" dt="2025-01-11T02:18:58.935" v="7" actId="1076"/>
        <pc:sldMkLst>
          <pc:docMk/>
          <pc:sldMk cId="745741109" sldId="1839"/>
        </pc:sldMkLst>
      </pc:sldChg>
      <pc:sldChg chg="modSp mod">
        <pc:chgData name="KJ SUN" userId="4b6c88b95ef88791" providerId="LiveId" clId="{2DD33204-FF71-4B76-89B0-50714208E88B}" dt="2025-01-11T03:02:04.532" v="125" actId="20577"/>
        <pc:sldMkLst>
          <pc:docMk/>
          <pc:sldMk cId="531305613" sldId="1851"/>
        </pc:sldMkLst>
      </pc:sldChg>
    </pc:docChg>
  </pc:docChgLst>
  <pc:docChgLst>
    <pc:chgData name="KJ SUN" userId="4b6c88b95ef88791" providerId="LiveId" clId="{1E97D7E3-788C-4745-A63C-692A1F647252}"/>
    <pc:docChg chg="custSel addSld delSld modSld sldOrd">
      <pc:chgData name="KJ SUN" userId="4b6c88b95ef88791" providerId="LiveId" clId="{1E97D7E3-788C-4745-A63C-692A1F647252}" dt="2024-11-08T14:05:35.750" v="148"/>
      <pc:docMkLst>
        <pc:docMk/>
      </pc:docMkLst>
      <pc:sldChg chg="del">
        <pc:chgData name="KJ SUN" userId="4b6c88b95ef88791" providerId="LiveId" clId="{1E97D7E3-788C-4745-A63C-692A1F647252}" dt="2024-11-08T14:01:12.042" v="75" actId="47"/>
        <pc:sldMkLst>
          <pc:docMk/>
          <pc:sldMk cId="386579071" sldId="1791"/>
        </pc:sldMkLst>
      </pc:sldChg>
      <pc:sldChg chg="del">
        <pc:chgData name="KJ SUN" userId="4b6c88b95ef88791" providerId="LiveId" clId="{1E97D7E3-788C-4745-A63C-692A1F647252}" dt="2024-11-08T14:01:12.042" v="75" actId="47"/>
        <pc:sldMkLst>
          <pc:docMk/>
          <pc:sldMk cId="887163768" sldId="1806"/>
        </pc:sldMkLst>
      </pc:sldChg>
      <pc:sldChg chg="del">
        <pc:chgData name="KJ SUN" userId="4b6c88b95ef88791" providerId="LiveId" clId="{1E97D7E3-788C-4745-A63C-692A1F647252}" dt="2024-11-08T14:01:12.042" v="75" actId="47"/>
        <pc:sldMkLst>
          <pc:docMk/>
          <pc:sldMk cId="1847795980" sldId="1807"/>
        </pc:sldMkLst>
      </pc:sldChg>
      <pc:sldChg chg="del">
        <pc:chgData name="KJ SUN" userId="4b6c88b95ef88791" providerId="LiveId" clId="{1E97D7E3-788C-4745-A63C-692A1F647252}" dt="2024-11-08T14:01:12.042" v="75" actId="47"/>
        <pc:sldMkLst>
          <pc:docMk/>
          <pc:sldMk cId="2035953802" sldId="1814"/>
        </pc:sldMkLst>
      </pc:sldChg>
      <pc:sldChg chg="modSp mod">
        <pc:chgData name="KJ SUN" userId="4b6c88b95ef88791" providerId="LiveId" clId="{1E97D7E3-788C-4745-A63C-692A1F647252}" dt="2024-11-08T14:01:04.815" v="74" actId="20577"/>
        <pc:sldMkLst>
          <pc:docMk/>
          <pc:sldMk cId="2783284279" sldId="1816"/>
        </pc:sldMkLst>
      </pc:sldChg>
      <pc:sldChg chg="modSp mod">
        <pc:chgData name="KJ SUN" userId="4b6c88b95ef88791" providerId="LiveId" clId="{1E97D7E3-788C-4745-A63C-692A1F647252}" dt="2024-11-08T14:00:47.766" v="71" actId="20577"/>
        <pc:sldMkLst>
          <pc:docMk/>
          <pc:sldMk cId="2232341260" sldId="1821"/>
        </pc:sldMkLst>
      </pc:sldChg>
      <pc:sldChg chg="modSp mod">
        <pc:chgData name="KJ SUN" userId="4b6c88b95ef88791" providerId="LiveId" clId="{1E97D7E3-788C-4745-A63C-692A1F647252}" dt="2024-11-08T14:00:52.366" v="72" actId="20577"/>
        <pc:sldMkLst>
          <pc:docMk/>
          <pc:sldMk cId="4130576605" sldId="1822"/>
        </pc:sldMkLst>
      </pc:sldChg>
      <pc:sldChg chg="modSp mod">
        <pc:chgData name="KJ SUN" userId="4b6c88b95ef88791" providerId="LiveId" clId="{1E97D7E3-788C-4745-A63C-692A1F647252}" dt="2024-11-08T14:00:58.576" v="73" actId="20577"/>
        <pc:sldMkLst>
          <pc:docMk/>
          <pc:sldMk cId="952836796" sldId="1823"/>
        </pc:sldMkLst>
      </pc:sldChg>
      <pc:sldChg chg="ord">
        <pc:chgData name="KJ SUN" userId="4b6c88b95ef88791" providerId="LiveId" clId="{1E97D7E3-788C-4745-A63C-692A1F647252}" dt="2024-11-08T14:01:32.100" v="77"/>
        <pc:sldMkLst>
          <pc:docMk/>
          <pc:sldMk cId="1128169414" sldId="1826"/>
        </pc:sldMkLst>
      </pc:sldChg>
      <pc:sldChg chg="modSp add mod">
        <pc:chgData name="KJ SUN" userId="4b6c88b95ef88791" providerId="LiveId" clId="{1E97D7E3-788C-4745-A63C-692A1F647252}" dt="2024-11-08T14:05:35.750" v="148"/>
        <pc:sldMkLst>
          <pc:docMk/>
          <pc:sldMk cId="2877922532" sldId="1830"/>
        </pc:sldMkLst>
      </pc:sldChg>
      <pc:sldChg chg="modSp add mod">
        <pc:chgData name="KJ SUN" userId="4b6c88b95ef88791" providerId="LiveId" clId="{1E97D7E3-788C-4745-A63C-692A1F647252}" dt="2024-11-08T14:00:21.685" v="66" actId="20577"/>
        <pc:sldMkLst>
          <pc:docMk/>
          <pc:sldMk cId="2241349256" sldId="1831"/>
        </pc:sldMkLst>
      </pc:sldChg>
      <pc:sldChg chg="modSp add mod">
        <pc:chgData name="KJ SUN" userId="4b6c88b95ef88791" providerId="LiveId" clId="{1E97D7E3-788C-4745-A63C-692A1F647252}" dt="2024-11-08T14:00:25.115" v="67" actId="20577"/>
        <pc:sldMkLst>
          <pc:docMk/>
          <pc:sldMk cId="3443673983" sldId="1832"/>
        </pc:sldMkLst>
      </pc:sldChg>
      <pc:sldChg chg="modSp add mod">
        <pc:chgData name="KJ SUN" userId="4b6c88b95ef88791" providerId="LiveId" clId="{1E97D7E3-788C-4745-A63C-692A1F647252}" dt="2024-11-08T14:00:28.883" v="68" actId="20577"/>
        <pc:sldMkLst>
          <pc:docMk/>
          <pc:sldMk cId="4103448407" sldId="1833"/>
        </pc:sldMkLst>
      </pc:sldChg>
      <pc:sldChg chg="modSp add mod">
        <pc:chgData name="KJ SUN" userId="4b6c88b95ef88791" providerId="LiveId" clId="{1E97D7E3-788C-4745-A63C-692A1F647252}" dt="2024-11-08T14:00:32.370" v="69" actId="20577"/>
        <pc:sldMkLst>
          <pc:docMk/>
          <pc:sldMk cId="3293349293" sldId="1834"/>
        </pc:sldMkLst>
      </pc:sldChg>
      <pc:sldChg chg="add del">
        <pc:chgData name="KJ SUN" userId="4b6c88b95ef88791" providerId="LiveId" clId="{1E97D7E3-788C-4745-A63C-692A1F647252}" dt="2024-11-08T14:00:40.130" v="70" actId="47"/>
        <pc:sldMkLst>
          <pc:docMk/>
          <pc:sldMk cId="3105508111" sldId="1835"/>
        </pc:sldMkLst>
      </pc:sldChg>
      <pc:sldChg chg="modSp add mod">
        <pc:chgData name="KJ SUN" userId="4b6c88b95ef88791" providerId="LiveId" clId="{1E97D7E3-788C-4745-A63C-692A1F647252}" dt="2024-11-08T14:02:09.398" v="80"/>
        <pc:sldMkLst>
          <pc:docMk/>
          <pc:sldMk cId="4207049405" sldId="1835"/>
        </pc:sldMkLst>
      </pc:sldChg>
      <pc:sldChg chg="addSp delSp modSp add mod delAnim">
        <pc:chgData name="KJ SUN" userId="4b6c88b95ef88791" providerId="LiveId" clId="{1E97D7E3-788C-4745-A63C-692A1F647252}" dt="2024-11-08T14:05:13.134" v="135" actId="1076"/>
        <pc:sldMkLst>
          <pc:docMk/>
          <pc:sldMk cId="2503665960" sldId="18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20193-AE20-4D04-A1A8-7C8C475552F6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B348E-8416-4D81-A110-64D32303C9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22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180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757B1-DCE2-3DAF-5FE0-764347842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3BD33B-CF1C-C06A-7F24-757ECBE1D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18D6A7-12D8-1A3E-3770-815CF52F4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98053B-ECC8-1CF9-5888-9857137D21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2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2638B-9645-1F89-8B47-6EB7B035A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9CEA896-0661-E499-7853-2CF26F996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B0F34B-1566-4CBB-3938-0A328EDEE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B038A-8FB0-0E40-FD98-76267CB2B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14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891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939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BB59-EA1C-46E3-98DB-64BB3712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72E1F3-C19F-F19A-230B-8567460DC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05078D-2378-9035-507B-BCFAF4CC8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D48ACF-07C0-D980-CD7B-0CABEB989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4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691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DD41A-8485-2D8B-BCF8-0AEF5DB7E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7B58A8-78FD-928E-E1EB-F30A7EC6C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2E1141-98C4-E23E-60F5-B92DF5EFF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A16508-9147-A9B7-914D-31C46FD90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239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457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2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7D3ED-2AC7-2E6C-D117-3C4ADB019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3E7DA1-7FA5-6749-B72E-E8D653122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E084215-8F12-D5CD-FA26-9F51FDAD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58C74C-C95F-E60F-5FD6-E073A64D7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4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3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4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6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0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7C9A1-2067-3C5F-4E39-9B6A8EC2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70F2A4-B635-735D-5EC3-ABF524193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6DA03F6-13BF-EB37-1136-C0C99EC4A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A35448-96BD-9C13-5D4C-6D8CD7F19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71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472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2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5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20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0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67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9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9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3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4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1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1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3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08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FBD72-46C9-4328-B997-48B2FCCBC638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72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32.tmp"/><Relationship Id="rId7" Type="http://schemas.openxmlformats.org/officeDocument/2006/relationships/image" Target="../media/image36.png"/><Relationship Id="rId12" Type="http://schemas.openxmlformats.org/officeDocument/2006/relationships/image" Target="../media/image37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98.png"/><Relationship Id="rId5" Type="http://schemas.openxmlformats.org/officeDocument/2006/relationships/image" Target="../media/image34.tmp"/><Relationship Id="rId4" Type="http://schemas.openxmlformats.org/officeDocument/2006/relationships/image" Target="../media/image33.tmp"/><Relationship Id="rId14" Type="http://schemas.openxmlformats.org/officeDocument/2006/relationships/image" Target="../media/image39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40.pn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0.png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0.png"/><Relationship Id="rId11" Type="http://schemas.openxmlformats.org/officeDocument/2006/relationships/image" Target="../media/image120.png"/><Relationship Id="rId5" Type="http://schemas.openxmlformats.org/officeDocument/2006/relationships/image" Target="../media/image50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5.gif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73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80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image" Target="../media/image3.tmp"/><Relationship Id="rId7" Type="http://schemas.openxmlformats.org/officeDocument/2006/relationships/image" Target="../media/image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m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t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7" Type="http://schemas.openxmlformats.org/officeDocument/2006/relationships/image" Target="../media/image10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3.png"/><Relationship Id="rId7" Type="http://schemas.openxmlformats.org/officeDocument/2006/relationships/image" Target="../media/image104.png"/><Relationship Id="rId12" Type="http://schemas.openxmlformats.org/officeDocument/2006/relationships/image" Target="../media/image7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11" Type="http://schemas.openxmlformats.org/officeDocument/2006/relationships/image" Target="../media/image106.png"/><Relationship Id="rId10" Type="http://schemas.openxmlformats.org/officeDocument/2006/relationships/image" Target="../media/image6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461.png"/><Relationship Id="rId9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Relationship Id="rId9" Type="http://schemas.openxmlformats.org/officeDocument/2006/relationships/image" Target="../media/image4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7.png"/><Relationship Id="rId5" Type="http://schemas.openxmlformats.org/officeDocument/2006/relationships/image" Target="../media/image130.png"/><Relationship Id="rId10" Type="http://schemas.openxmlformats.org/officeDocument/2006/relationships/image" Target="../media/image136.png"/><Relationship Id="rId4" Type="http://schemas.openxmlformats.org/officeDocument/2006/relationships/image" Target="../media/image129.svg"/><Relationship Id="rId9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sv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5.png"/><Relationship Id="rId3" Type="http://schemas.openxmlformats.org/officeDocument/2006/relationships/image" Target="../media/image11.tmp"/><Relationship Id="rId7" Type="http://schemas.openxmlformats.org/officeDocument/2006/relationships/image" Target="../media/image15.tmp"/><Relationship Id="rId12" Type="http://schemas.openxmlformats.org/officeDocument/2006/relationships/image" Target="../media/image18.tm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mp"/><Relationship Id="rId11" Type="http://schemas.openxmlformats.org/officeDocument/2006/relationships/image" Target="../media/image13.png"/><Relationship Id="rId5" Type="http://schemas.openxmlformats.org/officeDocument/2006/relationships/image" Target="../media/image13.tmp"/><Relationship Id="rId10" Type="http://schemas.openxmlformats.org/officeDocument/2006/relationships/image" Target="../media/image12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26F98FD-465E-4293-8B98-B3DBDB2704F9}"/>
              </a:ext>
            </a:extLst>
          </p:cNvPr>
          <p:cNvGrpSpPr/>
          <p:nvPr/>
        </p:nvGrpSpPr>
        <p:grpSpPr>
          <a:xfrm>
            <a:off x="8593751" y="4559153"/>
            <a:ext cx="3108775" cy="1639665"/>
            <a:chOff x="4090061" y="2355834"/>
            <a:chExt cx="3108775" cy="1639665"/>
          </a:xfrm>
        </p:grpSpPr>
        <p:sp>
          <p:nvSpPr>
            <p:cNvPr id="6" name="文本框 5"/>
            <p:cNvSpPr txBox="1"/>
            <p:nvPr/>
          </p:nvSpPr>
          <p:spPr>
            <a:xfrm>
              <a:off x="4090061" y="2355834"/>
              <a:ext cx="2890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/>
                <a:t>      </a:t>
              </a:r>
              <a:r>
                <a:rPr lang="en-US" altLang="zh-CN" sz="2800" b="1" dirty="0"/>
                <a:t>         </a:t>
              </a:r>
              <a:r>
                <a:rPr lang="en-US" altLang="zh-CN" sz="2800" b="1" dirty="0" err="1"/>
                <a:t>KaiJia</a:t>
              </a:r>
              <a:r>
                <a:rPr lang="zh-CN" altLang="en-US" sz="2800" b="1" dirty="0"/>
                <a:t> </a:t>
              </a:r>
              <a:r>
                <a:rPr lang="en-US" altLang="zh-CN" sz="2800" b="1" dirty="0"/>
                <a:t>Sun</a:t>
              </a:r>
              <a:endParaRPr lang="en-US" altLang="zh-CN" sz="28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CD91395-E47F-0942-9B9B-38F6079CE45D}"/>
                </a:ext>
              </a:extLst>
            </p:cNvPr>
            <p:cNvSpPr/>
            <p:nvPr/>
          </p:nvSpPr>
          <p:spPr>
            <a:xfrm>
              <a:off x="4906221" y="2795170"/>
              <a:ext cx="22926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/>
                <a:t>kjsun@fudan.edu.cn  </a:t>
              </a:r>
            </a:p>
            <a:p>
              <a:pPr algn="ctr"/>
              <a:r>
                <a:rPr lang="en-US" altLang="zh-CN" dirty="0"/>
                <a:t>Fudan</a:t>
              </a:r>
              <a:r>
                <a:rPr lang="zh-CN" altLang="en-US" dirty="0"/>
                <a:t> </a:t>
              </a:r>
              <a:r>
                <a:rPr lang="en-US" altLang="zh-CN" dirty="0"/>
                <a:t>University</a:t>
              </a:r>
            </a:p>
            <a:p>
              <a:pPr algn="ctr"/>
              <a:r>
                <a:rPr lang="en-US" altLang="zh-CN" dirty="0"/>
                <a:t>Oct. 10, 2025</a:t>
              </a:r>
            </a:p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321AFA8-6443-4948-A4CE-60622964E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" y="4680000"/>
            <a:ext cx="2184927" cy="76259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C5CFED-CE16-44F2-959B-99595D579F80}"/>
              </a:ext>
            </a:extLst>
          </p:cNvPr>
          <p:cNvSpPr/>
          <p:nvPr/>
        </p:nvSpPr>
        <p:spPr>
          <a:xfrm>
            <a:off x="0" y="1070496"/>
            <a:ext cx="12192000" cy="3366855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Chiral Phase Transition on Light Nuclei and Dilepton Production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C3B81B-47F1-7725-C632-5C04B4A6157C}"/>
              </a:ext>
            </a:extLst>
          </p:cNvPr>
          <p:cNvSpPr/>
          <p:nvPr/>
        </p:nvSpPr>
        <p:spPr>
          <a:xfrm>
            <a:off x="0" y="0"/>
            <a:ext cx="12192000" cy="12484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International Workshop on The QCD Phase Diagram: From Theory to Experimental Signatures</a:t>
            </a:r>
            <a:endParaRPr kumimoji="1" lang="zh-CN" altLang="en-US" sz="4200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01BE00E-CCE1-C6E5-04BE-9872BCDFDA5A}"/>
              </a:ext>
            </a:extLst>
          </p:cNvPr>
          <p:cNvSpPr txBox="1"/>
          <p:nvPr/>
        </p:nvSpPr>
        <p:spPr>
          <a:xfrm>
            <a:off x="276046" y="5967985"/>
            <a:ext cx="1191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In collaboration with Lie-Wen Chen, Che Ming Ko, Feng Li, Rui Wang, Jun Xu,  Wen-Hao Zhou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757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0644" y="292995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Box Simulation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B19A8C-D9EA-413E-8DB5-3C4DC9E7A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84" y="6624391"/>
            <a:ext cx="5660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K. J. Sun, C. M. Ko, S. Cao, and F. Li., Phys. Rev. D 103, 014006 (2021)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3CAC2D-F0AD-4F03-B26B-8C9BC8CA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84" y="6435081"/>
            <a:ext cx="5105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M.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</a:rPr>
              <a:t>Buballa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, Phys. Rept. 407, 205 (2005)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9F952EC-2523-304A-B3FF-995171417EB7}"/>
              </a:ext>
            </a:extLst>
          </p:cNvPr>
          <p:cNvSpPr txBox="1"/>
          <p:nvPr/>
        </p:nvSpPr>
        <p:spPr>
          <a:xfrm>
            <a:off x="229384" y="1062788"/>
            <a:ext cx="2035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Effective mass: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0FAD2E7-1282-4E71-9070-E4FAFEB5F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4" y="1556794"/>
            <a:ext cx="2882809" cy="13020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D29F75-2CBD-4C33-9B8B-D78BBE82E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76" y="1602490"/>
            <a:ext cx="2987890" cy="45444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93F7CD0-2444-4DB4-9783-A5F476EBF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76" y="2128047"/>
            <a:ext cx="2131872" cy="51164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A2A3083-5F4E-4BAE-ABD9-312ED5E83CFE}"/>
              </a:ext>
            </a:extLst>
          </p:cNvPr>
          <p:cNvSpPr/>
          <p:nvPr/>
        </p:nvSpPr>
        <p:spPr>
          <a:xfrm>
            <a:off x="11402106" y="1048979"/>
            <a:ext cx="454089" cy="416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12EC092-07C9-4EED-B28D-3366A17B0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08" y="1335640"/>
            <a:ext cx="3181373" cy="1233497"/>
          </a:xfrm>
          <a:prstGeom prst="rect">
            <a:avLst/>
          </a:prstGeom>
        </p:spPr>
      </p:pic>
      <p:sp>
        <p:nvSpPr>
          <p:cNvPr id="18" name="箭头: 右 17">
            <a:extLst>
              <a:ext uri="{FF2B5EF4-FFF2-40B4-BE49-F238E27FC236}">
                <a16:creationId xmlns:a16="http://schemas.microsoft.com/office/drawing/2014/main" id="{087363BC-09C1-4FD9-9BC3-07C2F0CB354C}"/>
              </a:ext>
            </a:extLst>
          </p:cNvPr>
          <p:cNvSpPr/>
          <p:nvPr/>
        </p:nvSpPr>
        <p:spPr>
          <a:xfrm>
            <a:off x="7236793" y="1953921"/>
            <a:ext cx="988019" cy="239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6D5EEF7-4FB5-449E-A4BD-47218A240241}"/>
              </a:ext>
            </a:extLst>
          </p:cNvPr>
          <p:cNvSpPr txBox="1"/>
          <p:nvPr/>
        </p:nvSpPr>
        <p:spPr>
          <a:xfrm>
            <a:off x="6460185" y="1087589"/>
            <a:ext cx="5715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Test –particle method:    </a:t>
            </a:r>
            <a:r>
              <a:rPr lang="en-US" altLang="zh-CN" sz="1800" dirty="0">
                <a:solidFill>
                  <a:srgbClr val="33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J. Xu, arXiv:1904.00131 (2019)</a:t>
            </a:r>
            <a:endParaRPr lang="zh-CN" altLang="en-US" dirty="0">
              <a:solidFill>
                <a:srgbClr val="3333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CD8FC5E-26F4-42EF-A6D7-432D3F5CAC61}"/>
              </a:ext>
            </a:extLst>
          </p:cNvPr>
          <p:cNvSpPr txBox="1"/>
          <p:nvPr/>
        </p:nvSpPr>
        <p:spPr>
          <a:xfrm>
            <a:off x="8867949" y="2523655"/>
            <a:ext cx="188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Strong EM fields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C41134-10B0-4A63-9BD3-EA8BE2039B60}"/>
              </a:ext>
            </a:extLst>
          </p:cNvPr>
          <p:cNvSpPr/>
          <p:nvPr/>
        </p:nvSpPr>
        <p:spPr>
          <a:xfrm>
            <a:off x="11672482" y="2465896"/>
            <a:ext cx="290134" cy="48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87FFE2B-DD77-4452-A384-7E8023BEB2C7}"/>
              </a:ext>
            </a:extLst>
          </p:cNvPr>
          <p:cNvSpPr/>
          <p:nvPr/>
        </p:nvSpPr>
        <p:spPr>
          <a:xfrm>
            <a:off x="10762626" y="2465896"/>
            <a:ext cx="290134" cy="48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3BC32BCA-1463-4390-8CC7-2FB2B85DB1C3}"/>
              </a:ext>
            </a:extLst>
          </p:cNvPr>
          <p:cNvSpPr/>
          <p:nvPr/>
        </p:nvSpPr>
        <p:spPr>
          <a:xfrm rot="7615117">
            <a:off x="10663065" y="2634346"/>
            <a:ext cx="316685" cy="9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AF33DE46-A523-413B-A4C7-0C694882CE58}"/>
              </a:ext>
            </a:extLst>
          </p:cNvPr>
          <p:cNvSpPr/>
          <p:nvPr/>
        </p:nvSpPr>
        <p:spPr>
          <a:xfrm rot="9735279" flipV="1">
            <a:off x="11003004" y="2625203"/>
            <a:ext cx="811079" cy="51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53A44107-CDCF-4F8E-9FD7-725618619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8" y="2815614"/>
            <a:ext cx="3540153" cy="332328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C8FFBB8-0575-415F-9D6F-DEFECADB82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54" y="6087117"/>
            <a:ext cx="783674" cy="253309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CB729A0D-F754-4829-AE0F-9E37B7C41AAD}"/>
              </a:ext>
            </a:extLst>
          </p:cNvPr>
          <p:cNvSpPr/>
          <p:nvPr/>
        </p:nvSpPr>
        <p:spPr>
          <a:xfrm>
            <a:off x="2021904" y="4838934"/>
            <a:ext cx="92069" cy="92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8E126D90-48F8-439C-A03C-C5E786D96003}"/>
              </a:ext>
            </a:extLst>
          </p:cNvPr>
          <p:cNvSpPr/>
          <p:nvPr/>
        </p:nvSpPr>
        <p:spPr>
          <a:xfrm>
            <a:off x="2223457" y="4799972"/>
            <a:ext cx="502708" cy="148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973C3A8E-B4D3-4621-BD78-30BCBA4092E6}"/>
              </a:ext>
            </a:extLst>
          </p:cNvPr>
          <p:cNvSpPr/>
          <p:nvPr/>
        </p:nvSpPr>
        <p:spPr>
          <a:xfrm rot="10800000">
            <a:off x="1418187" y="4799972"/>
            <a:ext cx="501291" cy="148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ACAE634-89EA-4E72-A194-CA5B1FC1EC14}"/>
              </a:ext>
            </a:extLst>
          </p:cNvPr>
          <p:cNvSpPr txBox="1"/>
          <p:nvPr/>
        </p:nvSpPr>
        <p:spPr>
          <a:xfrm>
            <a:off x="4591667" y="6052986"/>
            <a:ext cx="4636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Small irregularities will grow exponentially </a:t>
            </a:r>
          </a:p>
          <a:p>
            <a:r>
              <a:rPr lang="en-US" altLang="zh-CN" sz="2000" dirty="0"/>
              <a:t>and soon the evolution becomes ’chaotic’. </a:t>
            </a:r>
            <a:endParaRPr lang="en-US" altLang="zh-CN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7034C42-B4E9-4155-A901-602B38F8B24F}"/>
                  </a:ext>
                </a:extLst>
              </p:cNvPr>
              <p:cNvSpPr txBox="1"/>
              <p:nvPr/>
            </p:nvSpPr>
            <p:spPr>
              <a:xfrm>
                <a:off x="9228369" y="6172916"/>
                <a:ext cx="2780761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 small 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l-GR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𝑣𝑘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CN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zh-CN" alt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sz="1400" dirty="0">
                    <a:ea typeface="Cambria Math" panose="02040503050406030204" pitchFamily="18" charset="0"/>
                  </a:rPr>
                  <a:t> 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zh-CN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zh-CN" alt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7034C42-B4E9-4155-A901-602B38F8B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8369" y="6172916"/>
                <a:ext cx="2780761" cy="555858"/>
              </a:xfrm>
              <a:prstGeom prst="rect">
                <a:avLst/>
              </a:prstGeom>
              <a:blipFill>
                <a:blip r:embed="rId11"/>
                <a:stretch>
                  <a:fillRect l="-3947" t="-12088" r="-131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F697BA5D-3D47-1453-2049-82B0D4B352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06" y="2679788"/>
            <a:ext cx="4284265" cy="34274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FDAF84-FAA9-678D-938E-B80C903902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91" y="2906662"/>
            <a:ext cx="3307591" cy="31229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127DA9-A431-D9A9-3EEC-B1742CEA7B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79" y="3221876"/>
            <a:ext cx="1489594" cy="35955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3C7FA9C-BF9E-4CCC-84B4-DCE3495DAAD4}"/>
              </a:ext>
            </a:extLst>
          </p:cNvPr>
          <p:cNvSpPr/>
          <p:nvPr/>
        </p:nvSpPr>
        <p:spPr>
          <a:xfrm>
            <a:off x="11262354" y="191625"/>
            <a:ext cx="656493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(6)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06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 animBg="1"/>
      <p:bldP spid="19" grpId="0"/>
      <p:bldP spid="20" grpId="0"/>
      <p:bldP spid="12" grpId="0" animBg="1"/>
      <p:bldP spid="23" grpId="0" animBg="1"/>
      <p:bldP spid="13" grpId="0" animBg="1"/>
      <p:bldP spid="26" grpId="0" animBg="1"/>
      <p:bldP spid="31" grpId="0" animBg="1"/>
      <p:bldP spid="32" grpId="0" animBg="1"/>
      <p:bldP spid="33" grpId="0" animBg="1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B7923679-EDB8-4FEE-1147-AD28207A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" y="959750"/>
            <a:ext cx="5447293" cy="41595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5118D94-2BD6-3C7F-ACDB-3DCBDE2C2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7" t="10574" r="608" b="10945"/>
          <a:stretch/>
        </p:blipFill>
        <p:spPr>
          <a:xfrm>
            <a:off x="10329110" y="4233919"/>
            <a:ext cx="1555244" cy="127381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DA5201F-CF0F-1C64-78E7-A231B84C9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4" t="19972" r="38530" b="19400"/>
          <a:stretch/>
        </p:blipFill>
        <p:spPr>
          <a:xfrm>
            <a:off x="10530793" y="2494281"/>
            <a:ext cx="827622" cy="137154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C1EC879F-CB87-4B3F-BF22-D30D0C7F1681}"/>
              </a:ext>
            </a:extLst>
          </p:cNvPr>
          <p:cNvSpPr txBox="1">
            <a:spLocks/>
          </p:cNvSpPr>
          <p:nvPr/>
        </p:nvSpPr>
        <p:spPr>
          <a:xfrm>
            <a:off x="40255" y="1101927"/>
            <a:ext cx="2452298" cy="373225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String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Melting-AMPT</a:t>
            </a: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F2CCCD-AA39-48A6-8814-F8A42E310293}"/>
              </a:ext>
            </a:extLst>
          </p:cNvPr>
          <p:cNvSpPr txBox="1"/>
          <p:nvPr/>
        </p:nvSpPr>
        <p:spPr>
          <a:xfrm>
            <a:off x="73058" y="6001288"/>
            <a:ext cx="6901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Lin,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B.-A. Li, B. Zhang,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Pal,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064901 (2005).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B918A5D-68EF-C07F-7B39-A5DD1FD07891}"/>
              </a:ext>
            </a:extLst>
          </p:cNvPr>
          <p:cNvSpPr/>
          <p:nvPr/>
        </p:nvSpPr>
        <p:spPr bwMode="auto">
          <a:xfrm>
            <a:off x="4985660" y="2743138"/>
            <a:ext cx="4408467" cy="1013115"/>
          </a:xfrm>
          <a:prstGeom prst="roundRect">
            <a:avLst/>
          </a:prstGeom>
          <a:noFill/>
          <a:ln w="38100">
            <a:solidFill>
              <a:srgbClr val="F83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Parton Transport with Nambu-Jona-Lasinio (</a:t>
            </a:r>
            <a:r>
              <a:rPr lang="en-US" altLang="zh-CN" sz="2000" dirty="0">
                <a:solidFill>
                  <a:srgbClr val="00B0F0"/>
                </a:solidFill>
                <a:latin typeface="Calisto MT" panose="02040603050505030304" pitchFamily="18" charset="0"/>
              </a:rPr>
              <a:t>NJL</a:t>
            </a: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) model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DB7E86B4-4D9E-9EA4-BE51-F4875679821E}"/>
              </a:ext>
            </a:extLst>
          </p:cNvPr>
          <p:cNvSpPr/>
          <p:nvPr/>
        </p:nvSpPr>
        <p:spPr>
          <a:xfrm>
            <a:off x="4165001" y="2958364"/>
            <a:ext cx="676591" cy="54643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819D79B-4158-E2EA-E1A4-517957405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1872" r="83711" b="12557"/>
          <a:stretch/>
        </p:blipFill>
        <p:spPr>
          <a:xfrm>
            <a:off x="8279454" y="1373442"/>
            <a:ext cx="594684" cy="9507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8B0E565-1322-58D7-C8EF-BDA273C76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0505" r="55093" b="11865"/>
          <a:stretch/>
        </p:blipFill>
        <p:spPr>
          <a:xfrm>
            <a:off x="10226493" y="1077627"/>
            <a:ext cx="1257566" cy="1371542"/>
          </a:xfrm>
          <a:prstGeom prst="rect">
            <a:avLst/>
          </a:prstGeom>
        </p:spPr>
      </p:pic>
      <p:sp>
        <p:nvSpPr>
          <p:cNvPr id="45" name="箭头: 左 44">
            <a:extLst>
              <a:ext uri="{FF2B5EF4-FFF2-40B4-BE49-F238E27FC236}">
                <a16:creationId xmlns:a16="http://schemas.microsoft.com/office/drawing/2014/main" id="{558161C2-9076-8640-CCF6-EBF9F3869FDA}"/>
              </a:ext>
            </a:extLst>
          </p:cNvPr>
          <p:cNvSpPr/>
          <p:nvPr/>
        </p:nvSpPr>
        <p:spPr>
          <a:xfrm rot="350486">
            <a:off x="5536970" y="1491686"/>
            <a:ext cx="2645647" cy="146656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箭头: 左 45">
            <a:extLst>
              <a:ext uri="{FF2B5EF4-FFF2-40B4-BE49-F238E27FC236}">
                <a16:creationId xmlns:a16="http://schemas.microsoft.com/office/drawing/2014/main" id="{C426A3D1-75E8-DCFD-776C-35BB44B24907}"/>
              </a:ext>
            </a:extLst>
          </p:cNvPr>
          <p:cNvSpPr/>
          <p:nvPr/>
        </p:nvSpPr>
        <p:spPr>
          <a:xfrm>
            <a:off x="5367131" y="4554383"/>
            <a:ext cx="4558914" cy="184663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箭头: 左 49">
            <a:extLst>
              <a:ext uri="{FF2B5EF4-FFF2-40B4-BE49-F238E27FC236}">
                <a16:creationId xmlns:a16="http://schemas.microsoft.com/office/drawing/2014/main" id="{8CDB63ED-B539-AD7F-5A65-A64AB113609C}"/>
              </a:ext>
            </a:extLst>
          </p:cNvPr>
          <p:cNvSpPr/>
          <p:nvPr/>
        </p:nvSpPr>
        <p:spPr>
          <a:xfrm>
            <a:off x="9652452" y="3078996"/>
            <a:ext cx="878341" cy="130110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E1AF454-96F2-7B4C-01DC-09F642B70083}"/>
              </a:ext>
            </a:extLst>
          </p:cNvPr>
          <p:cNvSpPr txBox="1"/>
          <p:nvPr/>
        </p:nvSpPr>
        <p:spPr>
          <a:xfrm>
            <a:off x="7159852" y="5938917"/>
            <a:ext cx="4680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Replace ZPC model with an extended NJL model.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82FD634-4B83-4FBF-41AC-C3A5031285E9}"/>
              </a:ext>
            </a:extLst>
          </p:cNvPr>
          <p:cNvSpPr/>
          <p:nvPr/>
        </p:nvSpPr>
        <p:spPr bwMode="auto">
          <a:xfrm>
            <a:off x="1270676" y="5500312"/>
            <a:ext cx="2602336" cy="304173"/>
          </a:xfrm>
          <a:prstGeom prst="roundRect">
            <a:avLst/>
          </a:prstGeom>
          <a:noFill/>
          <a:ln w="38100">
            <a:solidFill>
              <a:srgbClr val="F83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Nucleon Coalescence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8F61666-3F18-ADB4-69CC-C7EDBFAA05B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571844" y="4850830"/>
            <a:ext cx="0" cy="649482"/>
          </a:xfrm>
          <a:prstGeom prst="straightConnector1">
            <a:avLst/>
          </a:prstGeom>
          <a:ln w="381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07CB5395-825C-FEBF-67EB-33EDE204AF59}"/>
              </a:ext>
            </a:extLst>
          </p:cNvPr>
          <p:cNvSpPr/>
          <p:nvPr/>
        </p:nvSpPr>
        <p:spPr>
          <a:xfrm>
            <a:off x="11247685" y="222845"/>
            <a:ext cx="836718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(7)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6F1D2AF-2224-8CD3-0384-D87DE6AD37DB}"/>
              </a:ext>
            </a:extLst>
          </p:cNvPr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E9719C-51ED-957C-DEC3-060D0993CD52}"/>
              </a:ext>
            </a:extLst>
          </p:cNvPr>
          <p:cNvSpPr/>
          <p:nvPr/>
        </p:nvSpPr>
        <p:spPr>
          <a:xfrm>
            <a:off x="210644" y="292995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Relativistic Heavy-Ion Collisions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2" name="箭头: 左 21">
            <a:extLst>
              <a:ext uri="{FF2B5EF4-FFF2-40B4-BE49-F238E27FC236}">
                <a16:creationId xmlns:a16="http://schemas.microsoft.com/office/drawing/2014/main" id="{53FE1FAF-3FD2-4486-BA87-C8C7E47700E5}"/>
              </a:ext>
            </a:extLst>
          </p:cNvPr>
          <p:cNvSpPr/>
          <p:nvPr/>
        </p:nvSpPr>
        <p:spPr>
          <a:xfrm>
            <a:off x="4053509" y="5528655"/>
            <a:ext cx="2242930" cy="184663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91F046-4A56-494F-808C-35455016C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88" y="4861510"/>
            <a:ext cx="1234342" cy="1195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">
                <a:extLst>
                  <a:ext uri="{FF2B5EF4-FFF2-40B4-BE49-F238E27FC236}">
                    <a16:creationId xmlns:a16="http://schemas.microsoft.com/office/drawing/2014/main" id="{6373CA5D-D9D8-4DEA-B1A7-FAE503159E54}"/>
                  </a:ext>
                </a:extLst>
              </p:cNvPr>
              <p:cNvSpPr txBox="1"/>
              <p:nvPr/>
            </p:nvSpPr>
            <p:spPr>
              <a:xfrm>
                <a:off x="7790022" y="5320631"/>
                <a:ext cx="3343416" cy="502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altLang="zh-CN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l-GR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} </m:t>
                        </m:r>
                      </m:e>
                    </m:d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({</m:t>
                    </m:r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TextBox 2">
                <a:extLst>
                  <a:ext uri="{FF2B5EF4-FFF2-40B4-BE49-F238E27FC236}">
                    <a16:creationId xmlns:a16="http://schemas.microsoft.com/office/drawing/2014/main" id="{6373CA5D-D9D8-4DEA-B1A7-FAE503159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022" y="5320631"/>
                <a:ext cx="3343416" cy="502125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2A3DBE1-DD57-4E5F-BEC1-72A3E3C9E752}"/>
                  </a:ext>
                </a:extLst>
              </p:cNvPr>
              <p:cNvSpPr txBox="1"/>
              <p:nvPr/>
            </p:nvSpPr>
            <p:spPr>
              <a:xfrm>
                <a:off x="5551989" y="519395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2A3DBE1-DD57-4E5F-BEC1-72A3E3C9E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989" y="5193950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 t="-6557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7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 animBg="1"/>
      <p:bldP spid="45" grpId="0" animBg="1"/>
      <p:bldP spid="46" grpId="0" animBg="1"/>
      <p:bldP spid="50" grpId="0" animBg="1"/>
      <p:bldP spid="2" grpId="0"/>
      <p:bldP spid="22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3039" y="314537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Trajectories in the phase diagram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73FF17-1B10-40BE-8179-5932ACE4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" y="2557739"/>
            <a:ext cx="12095645" cy="35130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8336B92-3B62-452B-97FE-7B8A980DD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21" y="1723891"/>
            <a:ext cx="1912310" cy="5999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641EE8-6AA0-4C01-9716-A87B3ECFC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81" y="1729508"/>
            <a:ext cx="2511703" cy="7288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5792CA-13A7-40FE-AD4D-1238C255658B}"/>
              </a:ext>
            </a:extLst>
          </p:cNvPr>
          <p:cNvSpPr txBox="1"/>
          <p:nvPr/>
        </p:nvSpPr>
        <p:spPr>
          <a:xfrm>
            <a:off x="398321" y="1729470"/>
            <a:ext cx="64120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Phase trajectories of central cells in the phase diagram</a:t>
            </a:r>
            <a:endParaRPr kumimoji="1" lang="zh-CN" altLang="en-US" sz="2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F3B7A16-6E60-404D-8FF6-3C2573C88884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(8)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20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F3AD08-4BE4-445E-B6DE-64A55A7AE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8" y="1588775"/>
            <a:ext cx="4429028" cy="474460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6875" y="289622"/>
            <a:ext cx="11455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Density fluctuation in an expanding fireball</a:t>
            </a:r>
            <a:endParaRPr lang="zh-CN" altLang="en-US" sz="34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7BC07F-9AD9-4734-BCA1-6C5BFEBAEF87}"/>
              </a:ext>
            </a:extLst>
          </p:cNvPr>
          <p:cNvSpPr txBox="1"/>
          <p:nvPr/>
        </p:nvSpPr>
        <p:spPr>
          <a:xfrm>
            <a:off x="997296" y="6388101"/>
            <a:ext cx="108043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</a:rPr>
              <a:t>Non-equilibrium ‘memory effects’: Large density inhomogeneity survives to kinetic freezeout </a:t>
            </a:r>
          </a:p>
        </p:txBody>
      </p:sp>
      <p:cxnSp>
        <p:nvCxnSpPr>
          <p:cNvPr id="9" name="直线箭头连接符 2">
            <a:extLst>
              <a:ext uri="{FF2B5EF4-FFF2-40B4-BE49-F238E27FC236}">
                <a16:creationId xmlns:a16="http://schemas.microsoft.com/office/drawing/2014/main" id="{21EFD7BA-5B69-49E0-BFEC-1762098012C8}"/>
              </a:ext>
            </a:extLst>
          </p:cNvPr>
          <p:cNvCxnSpPr>
            <a:cxnSpLocks/>
          </p:cNvCxnSpPr>
          <p:nvPr/>
        </p:nvCxnSpPr>
        <p:spPr>
          <a:xfrm flipH="1" flipV="1">
            <a:off x="3305357" y="2557079"/>
            <a:ext cx="3158943" cy="38296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2068FE4F-6BAC-41D1-9E43-EC64E8C23418}"/>
              </a:ext>
            </a:extLst>
          </p:cNvPr>
          <p:cNvSpPr txBox="1"/>
          <p:nvPr/>
        </p:nvSpPr>
        <p:spPr>
          <a:xfrm>
            <a:off x="6569557" y="3764340"/>
            <a:ext cx="461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If the expansion is self-similar or scale invariant</a:t>
            </a:r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7BA0B88-AE43-46FA-A49A-81FA0027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7" y="2018112"/>
            <a:ext cx="2224301" cy="6978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275F04-83C8-43AD-B2D9-AAB998CEA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25" y="2766286"/>
            <a:ext cx="2851496" cy="8274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036D31E-BFB9-4E9E-8E99-78F540FD9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57" y="4246047"/>
            <a:ext cx="2832100" cy="34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F39177B-859B-498B-B2C0-BDF452844C5E}"/>
                  </a:ext>
                </a:extLst>
              </p:cNvPr>
              <p:cNvSpPr txBox="1"/>
              <p:nvPr/>
            </p:nvSpPr>
            <p:spPr>
              <a:xfrm>
                <a:off x="6599798" y="4759507"/>
                <a:ext cx="4403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dirty="0"/>
                  <a:t>, i.e., remains a constant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F39177B-859B-498B-B2C0-BDF452844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798" y="4759507"/>
                <a:ext cx="4403000" cy="369332"/>
              </a:xfrm>
              <a:prstGeom prst="rect">
                <a:avLst/>
              </a:prstGeom>
              <a:blipFill>
                <a:blip r:embed="rId6"/>
                <a:stretch>
                  <a:fillRect l="-1247" t="-10000" r="-5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BB992AF8-B699-4103-A277-7CC04B250F76}"/>
              </a:ext>
            </a:extLst>
          </p:cNvPr>
          <p:cNvSpPr txBox="1"/>
          <p:nvPr/>
        </p:nvSpPr>
        <p:spPr>
          <a:xfrm>
            <a:off x="6626332" y="1523464"/>
            <a:ext cx="18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Density moment:</a:t>
            </a:r>
            <a:endParaRPr kumimoji="1"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5963371-84A2-434B-A38E-88A385E63958}"/>
              </a:ext>
            </a:extLst>
          </p:cNvPr>
          <p:cNvSpPr/>
          <p:nvPr/>
        </p:nvSpPr>
        <p:spPr>
          <a:xfrm>
            <a:off x="736600" y="1219443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Off-equilibrium effects</a:t>
            </a:r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FCE9BE8-5ECE-4BAE-9D90-C71F0AE33499}"/>
              </a:ext>
            </a:extLst>
          </p:cNvPr>
          <p:cNvSpPr/>
          <p:nvPr/>
        </p:nvSpPr>
        <p:spPr>
          <a:xfrm>
            <a:off x="4335087" y="3050771"/>
            <a:ext cx="415637" cy="423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29E3A40-CB25-4B0D-BFA2-761965195876}"/>
              </a:ext>
            </a:extLst>
          </p:cNvPr>
          <p:cNvSpPr/>
          <p:nvPr/>
        </p:nvSpPr>
        <p:spPr>
          <a:xfrm>
            <a:off x="4401313" y="4944173"/>
            <a:ext cx="415637" cy="423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83A6002-ABCF-470D-937F-6BFACD045BD9}"/>
              </a:ext>
            </a:extLst>
          </p:cNvPr>
          <p:cNvSpPr txBox="1"/>
          <p:nvPr/>
        </p:nvSpPr>
        <p:spPr>
          <a:xfrm>
            <a:off x="7734385" y="5968771"/>
            <a:ext cx="42452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K.J.Sun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 et al.,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Eur.Phys.J.A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 57 (2021) 11, 313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C80C069-7657-4FC5-8DB4-D55D0D6DB352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(9)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0872C94-7A15-49E3-BAC9-3B5BC9D83A55}"/>
              </a:ext>
            </a:extLst>
          </p:cNvPr>
          <p:cNvSpPr txBox="1"/>
          <p:nvPr/>
        </p:nvSpPr>
        <p:spPr>
          <a:xfrm rot="18736081">
            <a:off x="1801446" y="2422022"/>
            <a:ext cx="162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partonic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50C7B41-A148-4809-96D5-49CCCE3BF255}"/>
              </a:ext>
            </a:extLst>
          </p:cNvPr>
          <p:cNvSpPr txBox="1"/>
          <p:nvPr/>
        </p:nvSpPr>
        <p:spPr>
          <a:xfrm rot="1526224">
            <a:off x="3587871" y="2808962"/>
            <a:ext cx="162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hadronic</a:t>
            </a:r>
          </a:p>
        </p:txBody>
      </p:sp>
    </p:spTree>
    <p:extLst>
      <p:ext uri="{BB962C8B-B14F-4D97-AF65-F5344CB8AC3E}">
        <p14:creationId xmlns:p14="http://schemas.microsoft.com/office/powerpoint/2010/main" val="180869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9524" y="276602"/>
            <a:ext cx="11149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Observable: Light Nuclei Production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21CF936-4590-4DC6-0B94-C32689B20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19" y="1446876"/>
            <a:ext cx="10133493" cy="38985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2DB7AD9-1C37-80B2-2BA3-E7979735F16E}"/>
              </a:ext>
            </a:extLst>
          </p:cNvPr>
          <p:cNvSpPr txBox="1"/>
          <p:nvPr/>
        </p:nvSpPr>
        <p:spPr>
          <a:xfrm>
            <a:off x="418301" y="6434926"/>
            <a:ext cx="12221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K. J. Sun, L. W. Chen, C. M. Ko, and Z. Xu, Phys. Lett. B 774, 103 (2017); K. J. Sun, C. M. Ko, and F. Li, PLB 816, 136258 (2021);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 </a:t>
            </a:r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Shuryak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J.M.Torres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-Rincon et al., PRC 100, 024903(2019); S. Wu et al., PRC 106,034905(2022).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13CEA56-FBED-4115-A0CD-05132CF59A2C}"/>
              </a:ext>
            </a:extLst>
          </p:cNvPr>
          <p:cNvSpPr txBox="1"/>
          <p:nvPr/>
        </p:nvSpPr>
        <p:spPr>
          <a:xfrm>
            <a:off x="207817" y="1119129"/>
            <a:ext cx="6321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 M. Ko, NST 34, 80 (2023).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0B0EB89-ADBB-4C3D-85DF-2EED519F44EB}"/>
                  </a:ext>
                </a:extLst>
              </p:cNvPr>
              <p:cNvSpPr txBox="1"/>
              <p:nvPr/>
            </p:nvSpPr>
            <p:spPr>
              <a:xfrm>
                <a:off x="2461575" y="5843206"/>
                <a:ext cx="7268849" cy="43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D50906"/>
                    </a:solidFill>
                  </a:rPr>
                  <a:t>Large density fluctuations could lead to enhancements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zh-CN" sz="2000" i="1">
                        <a:solidFill>
                          <a:srgbClr val="D50906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D5090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D50906"/>
                    </a:solidFill>
                  </a:rPr>
                  <a:t> </a:t>
                </a:r>
                <a:endParaRPr lang="zh-CN" altLang="en-US" sz="2000" dirty="0">
                  <a:solidFill>
                    <a:srgbClr val="D50906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0B0EB89-ADBB-4C3D-85DF-2EED519F4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575" y="5843206"/>
                <a:ext cx="7268849" cy="438005"/>
              </a:xfrm>
              <a:prstGeom prst="rect">
                <a:avLst/>
              </a:prstGeom>
              <a:blipFill>
                <a:blip r:embed="rId4"/>
                <a:stretch>
                  <a:fillRect l="-923" t="-422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AC6042C7-EC95-465F-B392-4D609C7F0C3C}"/>
              </a:ext>
            </a:extLst>
          </p:cNvPr>
          <p:cNvSpPr/>
          <p:nvPr/>
        </p:nvSpPr>
        <p:spPr>
          <a:xfrm>
            <a:off x="11005654" y="191625"/>
            <a:ext cx="91319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(10)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6C7947-8746-73EE-D119-5ED29C8F9A3A}"/>
                  </a:ext>
                </a:extLst>
              </p:cNvPr>
              <p:cNvSpPr txBox="1"/>
              <p:nvPr/>
            </p:nvSpPr>
            <p:spPr>
              <a:xfrm>
                <a:off x="4671795" y="5410117"/>
                <a:ext cx="2848408" cy="526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b>
                            <m:sup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en-US" altLang="zh-CN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1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1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ad>
                            <m:radPr>
                              <m:degHide m:val="on"/>
                              <m:ctrlP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1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15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15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5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sz="15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altLang="zh-CN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5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altLang="zh-CN" sz="15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num>
                            <m:den>
                              <m:r>
                                <a:rPr lang="zh-CN" altLang="en-US" sz="15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den>
                          </m:f>
                          <m:r>
                            <a:rPr lang="en-US" altLang="zh-CN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  <m:d>
                            <m:dPr>
                              <m:ctrlPr>
                                <a:rPr lang="en-US" altLang="zh-CN" sz="15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5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5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num>
                                <m:den>
                                  <m:r>
                                    <a:rPr lang="zh-CN" altLang="en-US" sz="15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15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6C7947-8746-73EE-D119-5ED29C8F9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795" y="5410117"/>
                <a:ext cx="2848408" cy="5261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6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036" y="268287"/>
            <a:ext cx="11149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Light Nuclei Production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">
                <a:extLst>
                  <a:ext uri="{FF2B5EF4-FFF2-40B4-BE49-F238E27FC236}">
                    <a16:creationId xmlns:a16="http://schemas.microsoft.com/office/drawing/2014/main" id="{C23B5AF8-D33E-4667-A1F2-0FA753D784C7}"/>
                  </a:ext>
                </a:extLst>
              </p:cNvPr>
              <p:cNvSpPr txBox="1"/>
              <p:nvPr/>
            </p:nvSpPr>
            <p:spPr>
              <a:xfrm>
                <a:off x="6574146" y="2180100"/>
                <a:ext cx="2995244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3" name="TextBox 2">
                <a:extLst>
                  <a:ext uri="{FF2B5EF4-FFF2-40B4-BE49-F238E27FC236}">
                    <a16:creationId xmlns:a16="http://schemas.microsoft.com/office/drawing/2014/main" id="{C23B5AF8-D33E-4667-A1F2-0FA753D78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146" y="2180100"/>
                <a:ext cx="2995244" cy="5846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A3976EFF-5E2A-4B0A-8C72-A07236529D9E}"/>
                  </a:ext>
                </a:extLst>
              </p:cNvPr>
              <p:cNvSpPr txBox="1"/>
              <p:nvPr/>
            </p:nvSpPr>
            <p:spPr>
              <a:xfrm>
                <a:off x="4794395" y="2899622"/>
                <a:ext cx="6214842" cy="635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  <m:r>
                        <a:rPr lang="en-US" altLang="zh-CN" sz="20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  <m:r>
                        <a:rPr lang="en-US" altLang="zh-CN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A3976EFF-5E2A-4B0A-8C72-A07236529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395" y="2899622"/>
                <a:ext cx="6214842" cy="635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9D071D87-47E7-48CA-A254-85CA4A203FA4}"/>
              </a:ext>
            </a:extLst>
          </p:cNvPr>
          <p:cNvGrpSpPr/>
          <p:nvPr/>
        </p:nvGrpSpPr>
        <p:grpSpPr>
          <a:xfrm>
            <a:off x="129036" y="2039037"/>
            <a:ext cx="4262269" cy="3247151"/>
            <a:chOff x="102813" y="1991237"/>
            <a:chExt cx="4262269" cy="3247151"/>
          </a:xfrm>
        </p:grpSpPr>
        <p:pic>
          <p:nvPicPr>
            <p:cNvPr id="12" name="图片 11" descr="屏幕剪辑">
              <a:extLst>
                <a:ext uri="{FF2B5EF4-FFF2-40B4-BE49-F238E27FC236}">
                  <a16:creationId xmlns:a16="http://schemas.microsoft.com/office/drawing/2014/main" id="{EC05048F-1F57-4719-90B9-E83882E2D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3" y="1991237"/>
              <a:ext cx="4262269" cy="3247151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C165012-2FB9-49E8-8984-CD66E2E3D7D4}"/>
                </a:ext>
              </a:extLst>
            </p:cNvPr>
            <p:cNvSpPr/>
            <p:nvPr/>
          </p:nvSpPr>
          <p:spPr>
            <a:xfrm>
              <a:off x="2342729" y="2853654"/>
              <a:ext cx="658377" cy="656889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3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04FCFF2F-FBC0-4AE3-9A84-B4B3C2E2E23D}"/>
                </a:ext>
              </a:extLst>
            </p:cNvPr>
            <p:cNvSpPr/>
            <p:nvPr/>
          </p:nvSpPr>
          <p:spPr>
            <a:xfrm>
              <a:off x="3024551" y="4068010"/>
              <a:ext cx="758094" cy="808787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3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2B4DF581-6789-4462-9BE9-A875C310B557}"/>
                    </a:ext>
                  </a:extLst>
                </p:cNvPr>
                <p:cNvSpPr txBox="1"/>
                <p:nvPr/>
              </p:nvSpPr>
              <p:spPr>
                <a:xfrm>
                  <a:off x="2575288" y="2560384"/>
                  <a:ext cx="1932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2B4DF581-6789-4462-9BE9-A875C310B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5288" y="2560384"/>
                  <a:ext cx="19325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1250" r="-25000" b="-8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51872555-EAF1-43B1-8377-5A931DD178E8}"/>
                    </a:ext>
                  </a:extLst>
                </p:cNvPr>
                <p:cNvSpPr txBox="1"/>
                <p:nvPr/>
              </p:nvSpPr>
              <p:spPr>
                <a:xfrm>
                  <a:off x="3403598" y="3791011"/>
                  <a:ext cx="392992" cy="3066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sPre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51872555-EAF1-43B1-8377-5A931DD17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98" y="3791011"/>
                  <a:ext cx="392992" cy="306622"/>
                </a:xfrm>
                <a:prstGeom prst="rect">
                  <a:avLst/>
                </a:prstGeom>
                <a:blipFill>
                  <a:blip r:embed="rId7"/>
                  <a:stretch>
                    <a:fillRect r="-15625" b="-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DB8ABA8-955F-4832-83C1-93A403E3A56E}"/>
                  </a:ext>
                </a:extLst>
              </p:cNvPr>
              <p:cNvSpPr txBox="1"/>
              <p:nvPr/>
            </p:nvSpPr>
            <p:spPr>
              <a:xfrm>
                <a:off x="6466136" y="3662613"/>
                <a:ext cx="3211264" cy="626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)=8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DB8ABA8-955F-4832-83C1-93A403E3A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136" y="3662613"/>
                <a:ext cx="3211264" cy="626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C0F653C-571E-475D-81BF-085FF8B2E877}"/>
                  </a:ext>
                </a:extLst>
              </p:cNvPr>
              <p:cNvSpPr txBox="1"/>
              <p:nvPr/>
            </p:nvSpPr>
            <p:spPr>
              <a:xfrm>
                <a:off x="4997833" y="4351515"/>
                <a:ext cx="5211427" cy="6221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altLang="zh-CN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altLang="zh-CN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C0F653C-571E-475D-81BF-085FF8B2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833" y="4351515"/>
                <a:ext cx="5211427" cy="6221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2829DB80-E046-4400-88B5-36A21BB19E7B}"/>
              </a:ext>
            </a:extLst>
          </p:cNvPr>
          <p:cNvSpPr txBox="1"/>
          <p:nvPr/>
        </p:nvSpPr>
        <p:spPr>
          <a:xfrm>
            <a:off x="4484996" y="3754276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</a:rPr>
              <a:t>Wigner function: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A6E4A4B-7E07-4E55-AED4-116C131AFCF9}"/>
                  </a:ext>
                </a:extLst>
              </p:cNvPr>
              <p:cNvSpPr txBox="1"/>
              <p:nvPr/>
            </p:nvSpPr>
            <p:spPr>
              <a:xfrm>
                <a:off x="10184839" y="3907649"/>
                <a:ext cx="12782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2.26 </m:t>
                    </m:r>
                  </m:oMath>
                </a14:m>
                <a:r>
                  <a:rPr lang="en-US" altLang="zh-CN" dirty="0"/>
                  <a:t>fm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A6E4A4B-7E07-4E55-AED4-116C131A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839" y="3907649"/>
                <a:ext cx="1278299" cy="276999"/>
              </a:xfrm>
              <a:prstGeom prst="rect">
                <a:avLst/>
              </a:prstGeom>
              <a:blipFill>
                <a:blip r:embed="rId10"/>
                <a:stretch>
                  <a:fillRect l="-4785" t="-28889" r="-10526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3FE6A1D-04E5-4E18-B01F-6920292800E2}"/>
                  </a:ext>
                </a:extLst>
              </p:cNvPr>
              <p:cNvSpPr txBox="1"/>
              <p:nvPr/>
            </p:nvSpPr>
            <p:spPr>
              <a:xfrm>
                <a:off x="10209260" y="4569497"/>
                <a:ext cx="12454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1.59</m:t>
                    </m:r>
                  </m:oMath>
                </a14:m>
                <a:r>
                  <a:rPr lang="en-US" altLang="zh-CN" dirty="0"/>
                  <a:t> fm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3FE6A1D-04E5-4E18-B01F-692029280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260" y="4569497"/>
                <a:ext cx="1245406" cy="276999"/>
              </a:xfrm>
              <a:prstGeom prst="rect">
                <a:avLst/>
              </a:prstGeom>
              <a:blipFill>
                <a:blip r:embed="rId11"/>
                <a:stretch>
                  <a:fillRect l="-4902" t="-28889" r="-10784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DE57AC5B-4EE0-4ACC-8D8D-7D557159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160" y="6311650"/>
            <a:ext cx="41571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R.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</a:rPr>
              <a:t>Scheibl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 and U. W. Heinz, Phys. Rev. C59. 1585(1999)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8511C46-98FB-CE40-B9CC-A324B1DE708C}"/>
              </a:ext>
            </a:extLst>
          </p:cNvPr>
          <p:cNvSpPr/>
          <p:nvPr/>
        </p:nvSpPr>
        <p:spPr>
          <a:xfrm>
            <a:off x="11068051" y="238573"/>
            <a:ext cx="99491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E4BCFC9-9CD6-47AA-8F22-16B9E6A3CE00}"/>
              </a:ext>
            </a:extLst>
          </p:cNvPr>
          <p:cNvSpPr txBox="1"/>
          <p:nvPr/>
        </p:nvSpPr>
        <p:spPr>
          <a:xfrm>
            <a:off x="276557" y="6052929"/>
            <a:ext cx="8141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K. J. Sun et al., arXiv:2207.12532(2022) for the more advanced treatment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  <p:bldP spid="26" grpId="0"/>
      <p:bldP spid="28" grpId="0"/>
      <p:bldP spid="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FE93860-6D7F-452E-A761-C1D5CD688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7" y="1488858"/>
            <a:ext cx="6593370" cy="48429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6600" y="310027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Collision energy dependence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BE80782-7034-47AA-A404-BD418F698D2E}"/>
                  </a:ext>
                </a:extLst>
              </p:cNvPr>
              <p:cNvSpPr/>
              <p:nvPr/>
            </p:nvSpPr>
            <p:spPr>
              <a:xfrm>
                <a:off x="6690634" y="3165550"/>
                <a:ext cx="5594737" cy="2677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800" dirty="0"/>
                  <a:t>2. With a first-order phase transition:</a:t>
                </a:r>
              </a:p>
              <a:p>
                <a:r>
                  <a:rPr kumimoji="1" lang="en-US" altLang="zh-CN" sz="2800" dirty="0"/>
                  <a:t>    The spinodal instability induced </a:t>
                </a:r>
              </a:p>
              <a:p>
                <a:r>
                  <a:rPr kumimoji="1" lang="en-US" altLang="zh-CN" sz="2800" dirty="0"/>
                  <a:t>    enhancement of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during</a:t>
                </a:r>
              </a:p>
              <a:p>
                <a:r>
                  <a:rPr kumimoji="1" lang="en-US" altLang="zh-CN" sz="2800" dirty="0"/>
                  <a:t>    the first-order phase transition</a:t>
                </a:r>
              </a:p>
              <a:p>
                <a:r>
                  <a:rPr kumimoji="1" lang="en-US" altLang="zh-CN" sz="2800" dirty="0"/>
                  <a:t>    increases as increasing the critical </a:t>
                </a:r>
              </a:p>
              <a:p>
                <a:r>
                  <a:rPr kumimoji="1" lang="en-US" altLang="zh-CN" sz="2800" dirty="0"/>
                  <a:t>    temperature.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BE80782-7034-47AA-A404-BD418F698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634" y="3165550"/>
                <a:ext cx="5594737" cy="2677656"/>
              </a:xfrm>
              <a:prstGeom prst="rect">
                <a:avLst/>
              </a:prstGeom>
              <a:blipFill>
                <a:blip r:embed="rId3"/>
                <a:stretch>
                  <a:fillRect l="-2290" t="-2045" r="-1091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7F8158D-FD4A-4D9B-AB13-C6FD490C67F5}"/>
                  </a:ext>
                </a:extLst>
              </p:cNvPr>
              <p:cNvSpPr/>
              <p:nvPr/>
            </p:nvSpPr>
            <p:spPr>
              <a:xfrm>
                <a:off x="6759306" y="1567571"/>
                <a:ext cx="5474640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800" dirty="0"/>
                  <a:t>1. Without a critical point:</a:t>
                </a:r>
              </a:p>
              <a:p>
                <a:r>
                  <a:rPr kumimoji="1" lang="en-US" altLang="zh-CN" sz="2800" dirty="0"/>
                  <a:t>    The energy dependence of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</a:t>
                </a:r>
              </a:p>
              <a:p>
                <a:r>
                  <a:rPr kumimoji="1" lang="en-US" altLang="zh-CN" sz="2800" dirty="0"/>
                  <a:t>    is almost flat.</a:t>
                </a:r>
              </a:p>
              <a:p>
                <a:endParaRPr kumimoji="1" lang="en-US" altLang="zh-CN" sz="2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7F8158D-FD4A-4D9B-AB13-C6FD490C6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306" y="1567571"/>
                <a:ext cx="5474640" cy="1815882"/>
              </a:xfrm>
              <a:prstGeom prst="rect">
                <a:avLst/>
              </a:prstGeom>
              <a:blipFill>
                <a:blip r:embed="rId4"/>
                <a:stretch>
                  <a:fillRect l="-2339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822C612B-C9CC-4976-914A-D13D29EC7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306" y="6077158"/>
            <a:ext cx="56609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6AB7C6"/>
                </a:solidFill>
              </a:rPr>
              <a:t>STAR, Phys. Rev. Lett. 130, 202301 (2023)</a:t>
            </a:r>
          </a:p>
          <a:p>
            <a:r>
              <a:rPr lang="en-US" altLang="zh-CN" sz="1400" b="1" dirty="0">
                <a:solidFill>
                  <a:srgbClr val="6AB7C6"/>
                </a:solidFill>
              </a:rPr>
              <a:t>STAR, Phys. Rev. C 110 (2024) 5, 054911</a:t>
            </a:r>
            <a:r>
              <a:rPr lang="en-US" sz="1400" b="1" dirty="0">
                <a:solidFill>
                  <a:srgbClr val="6AB7C6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6AB7C6"/>
                </a:solidFill>
              </a:rPr>
              <a:t>T. A. Armstrong et al. (E864), Phys. Rev. C 61, 064908 (2000).</a:t>
            </a:r>
            <a:endParaRPr lang="zh-CN" altLang="en-US" sz="1400" b="1" dirty="0">
              <a:solidFill>
                <a:srgbClr val="6AB7C6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96F347-87F4-4739-8061-5B423B98DE39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5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E79FE27-DF5F-406A-A261-F63D44F94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7" y="1501558"/>
            <a:ext cx="6642382" cy="48789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6600" y="310027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Collision energy dependence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上 6">
            <a:extLst>
              <a:ext uri="{FF2B5EF4-FFF2-40B4-BE49-F238E27FC236}">
                <a16:creationId xmlns:a16="http://schemas.microsoft.com/office/drawing/2014/main" id="{2C6EEA67-3280-4BC0-80DF-B3D0E0339028}"/>
              </a:ext>
            </a:extLst>
          </p:cNvPr>
          <p:cNvSpPr/>
          <p:nvPr/>
        </p:nvSpPr>
        <p:spPr>
          <a:xfrm>
            <a:off x="1130895" y="3429000"/>
            <a:ext cx="224573" cy="1210354"/>
          </a:xfrm>
          <a:prstGeom prst="upArrow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BE80782-7034-47AA-A404-BD418F698D2E}"/>
                  </a:ext>
                </a:extLst>
              </p:cNvPr>
              <p:cNvSpPr/>
              <p:nvPr/>
            </p:nvSpPr>
            <p:spPr>
              <a:xfrm>
                <a:off x="6690634" y="3165550"/>
                <a:ext cx="5594737" cy="2677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800" dirty="0"/>
                  <a:t>2. With a first-order phase transition:</a:t>
                </a:r>
              </a:p>
              <a:p>
                <a:r>
                  <a:rPr kumimoji="1" lang="en-US" altLang="zh-CN" sz="2800" dirty="0"/>
                  <a:t>    The spinodal instability induced </a:t>
                </a:r>
              </a:p>
              <a:p>
                <a:r>
                  <a:rPr kumimoji="1" lang="en-US" altLang="zh-CN" sz="2800" dirty="0"/>
                  <a:t>    enhancement of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during</a:t>
                </a:r>
              </a:p>
              <a:p>
                <a:r>
                  <a:rPr kumimoji="1" lang="en-US" altLang="zh-CN" sz="2800" dirty="0"/>
                  <a:t>    the first-order phase transition</a:t>
                </a:r>
              </a:p>
              <a:p>
                <a:r>
                  <a:rPr kumimoji="1" lang="en-US" altLang="zh-CN" sz="2800" dirty="0"/>
                  <a:t>    increases as increasing the critical </a:t>
                </a:r>
              </a:p>
              <a:p>
                <a:r>
                  <a:rPr kumimoji="1" lang="en-US" altLang="zh-CN" sz="2800" dirty="0"/>
                  <a:t>    temperature.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BE80782-7034-47AA-A404-BD418F698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634" y="3165550"/>
                <a:ext cx="5594737" cy="2677656"/>
              </a:xfrm>
              <a:prstGeom prst="rect">
                <a:avLst/>
              </a:prstGeom>
              <a:blipFill>
                <a:blip r:embed="rId3"/>
                <a:stretch>
                  <a:fillRect l="-2290" t="-2045" r="-1091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7F8158D-FD4A-4D9B-AB13-C6FD490C67F5}"/>
                  </a:ext>
                </a:extLst>
              </p:cNvPr>
              <p:cNvSpPr/>
              <p:nvPr/>
            </p:nvSpPr>
            <p:spPr>
              <a:xfrm>
                <a:off x="6759306" y="1567571"/>
                <a:ext cx="5474640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800" dirty="0"/>
                  <a:t>1. Without a critical point:</a:t>
                </a:r>
              </a:p>
              <a:p>
                <a:r>
                  <a:rPr kumimoji="1" lang="en-US" altLang="zh-CN" sz="2800" dirty="0"/>
                  <a:t>    The energy dependence of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</a:t>
                </a:r>
              </a:p>
              <a:p>
                <a:r>
                  <a:rPr kumimoji="1" lang="en-US" altLang="zh-CN" sz="2800" dirty="0"/>
                  <a:t>    is almost flat.</a:t>
                </a:r>
              </a:p>
              <a:p>
                <a:endParaRPr kumimoji="1" lang="en-US" altLang="zh-CN" sz="2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7F8158D-FD4A-4D9B-AB13-C6FD490C6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306" y="1567571"/>
                <a:ext cx="5474640" cy="1815882"/>
              </a:xfrm>
              <a:prstGeom prst="rect">
                <a:avLst/>
              </a:prstGeom>
              <a:blipFill>
                <a:blip r:embed="rId4"/>
                <a:stretch>
                  <a:fillRect l="-2339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8DDF0A47-8176-47CD-BF87-1D14AFA50FDF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(13)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31D321-0A58-45BA-81D9-9AC35CBA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306" y="6077158"/>
            <a:ext cx="56609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6AB7C6"/>
                </a:solidFill>
              </a:rPr>
              <a:t>STAR, Phys. Rev. Lett. 130, 202301 (2023)</a:t>
            </a:r>
          </a:p>
          <a:p>
            <a:r>
              <a:rPr lang="en-US" altLang="zh-CN" sz="1400" b="1" dirty="0">
                <a:solidFill>
                  <a:srgbClr val="6AB7C6"/>
                </a:solidFill>
              </a:rPr>
              <a:t>STAR, Phys. Rev. C 110 (2024) 5, 054911</a:t>
            </a:r>
            <a:endParaRPr lang="en-US" sz="1400" b="0" i="0" u="none" strike="noStrike" dirty="0">
              <a:solidFill>
                <a:srgbClr val="40A9FF"/>
              </a:solidFill>
              <a:effectLst/>
              <a:latin typeface="-apple-system"/>
            </a:endParaRPr>
          </a:p>
          <a:p>
            <a:r>
              <a:rPr lang="en-US" sz="1400" b="1" dirty="0">
                <a:solidFill>
                  <a:srgbClr val="6AB7C6"/>
                </a:solidFill>
              </a:rPr>
              <a:t>T. A. Armstrong et al. (E864), Phys. Rev. C 61, 064908 (2000).</a:t>
            </a:r>
            <a:endParaRPr lang="zh-CN" altLang="en-US" sz="1400" b="1" dirty="0">
              <a:solidFill>
                <a:srgbClr val="6AB7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9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248AC4D-075B-4434-B118-48321E231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" y="1552620"/>
            <a:ext cx="6913176" cy="50204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6600" y="310027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Centrality dependence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8897FD-EAF4-4FC7-A475-C72A8BEB8833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(14)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8399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248AC4D-075B-4434-B118-48321E231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" y="1552620"/>
            <a:ext cx="6913176" cy="50204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6600" y="310027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Centrality dependence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F1B4664-4856-4542-9052-E375D4E57C4F}"/>
                  </a:ext>
                </a:extLst>
              </p:cNvPr>
              <p:cNvSpPr/>
              <p:nvPr/>
            </p:nvSpPr>
            <p:spPr>
              <a:xfrm>
                <a:off x="6959314" y="1552734"/>
                <a:ext cx="4824269" cy="2246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800" dirty="0"/>
                  <a:t>The spinodal enhancement of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subsides with increasing</a:t>
                </a:r>
              </a:p>
              <a:p>
                <a:r>
                  <a:rPr kumimoji="1" lang="en-US" altLang="zh-CN" sz="2800" dirty="0"/>
                  <a:t>collision centrality because of</a:t>
                </a:r>
              </a:p>
              <a:p>
                <a:r>
                  <a:rPr kumimoji="1" lang="en-US" altLang="zh-CN" sz="2800" dirty="0"/>
                  <a:t>smaller fireball lifetime in more </a:t>
                </a:r>
              </a:p>
              <a:p>
                <a:r>
                  <a:rPr kumimoji="1" lang="en-US" altLang="zh-CN" sz="2800" dirty="0"/>
                  <a:t>peripheral collisions.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F1B4664-4856-4542-9052-E375D4E57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314" y="1552734"/>
                <a:ext cx="4824269" cy="2246769"/>
              </a:xfrm>
              <a:prstGeom prst="rect">
                <a:avLst/>
              </a:prstGeom>
              <a:blipFill>
                <a:blip r:embed="rId3"/>
                <a:stretch>
                  <a:fillRect l="-2655" t="-2717" r="-1643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1FD5BF0C-CD42-4765-88F3-84A229C997AF}"/>
              </a:ext>
            </a:extLst>
          </p:cNvPr>
          <p:cNvCxnSpPr/>
          <p:nvPr/>
        </p:nvCxnSpPr>
        <p:spPr>
          <a:xfrm flipV="1">
            <a:off x="4025900" y="2980267"/>
            <a:ext cx="325967" cy="52070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7CFB4F7-8EA9-4700-8407-181F05B0107B}"/>
              </a:ext>
            </a:extLst>
          </p:cNvPr>
          <p:cNvCxnSpPr>
            <a:cxnSpLocks/>
          </p:cNvCxnSpPr>
          <p:nvPr/>
        </p:nvCxnSpPr>
        <p:spPr>
          <a:xfrm flipV="1">
            <a:off x="4127500" y="3240617"/>
            <a:ext cx="685800" cy="709083"/>
          </a:xfrm>
          <a:prstGeom prst="straightConnector1">
            <a:avLst/>
          </a:prstGeom>
          <a:ln w="317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E8945B6-9D33-4E99-B748-A0F0C93705E3}"/>
              </a:ext>
            </a:extLst>
          </p:cNvPr>
          <p:cNvSpPr txBox="1"/>
          <p:nvPr/>
        </p:nvSpPr>
        <p:spPr>
          <a:xfrm>
            <a:off x="4296833" y="2738791"/>
            <a:ext cx="85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Tc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45D996-E019-4BA1-B4C9-4570CAE03FCD}"/>
              </a:ext>
            </a:extLst>
          </p:cNvPr>
          <p:cNvSpPr txBox="1"/>
          <p:nvPr/>
        </p:nvSpPr>
        <p:spPr>
          <a:xfrm>
            <a:off x="4724642" y="305595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Tc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49FCAF2-C3AE-4292-84C3-27F38819F106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(14)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452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6600" y="310027"/>
            <a:ext cx="11149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Outline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EF4F9AF-5165-572C-9DD0-4727CAD608CF}"/>
              </a:ext>
            </a:extLst>
          </p:cNvPr>
          <p:cNvSpPr txBox="1"/>
          <p:nvPr/>
        </p:nvSpPr>
        <p:spPr>
          <a:xfrm>
            <a:off x="451650" y="1874728"/>
            <a:ext cx="117190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sz="2800" b="1" dirty="0"/>
              <a:t> Background</a:t>
            </a:r>
          </a:p>
          <a:p>
            <a:endParaRPr kumimoji="1" lang="en-US" altLang="zh-CN" sz="2800" b="1" dirty="0"/>
          </a:p>
          <a:p>
            <a:r>
              <a:rPr kumimoji="1" lang="en-US" altLang="zh-CN" sz="2800" b="1" dirty="0"/>
              <a:t>2. Probing the first-order chiral phase transition with light nuclei production</a:t>
            </a:r>
          </a:p>
          <a:p>
            <a:endParaRPr kumimoji="1" lang="en-US" altLang="zh-CN" sz="2800" b="1" dirty="0"/>
          </a:p>
          <a:p>
            <a:r>
              <a:rPr kumimoji="1" lang="en-US" altLang="zh-CN" sz="2800" b="1" dirty="0"/>
              <a:t>3. Probing chiral symmetry restoration with dilepton production</a:t>
            </a:r>
          </a:p>
          <a:p>
            <a:endParaRPr kumimoji="1" lang="en-US" altLang="zh-CN" sz="2800" b="1" dirty="0"/>
          </a:p>
          <a:p>
            <a:r>
              <a:rPr kumimoji="1" lang="en-US" altLang="zh-CN" sz="2800" b="1" dirty="0"/>
              <a:t>4.  Summary and outlook</a:t>
            </a:r>
            <a:endParaRPr kumimoji="1" lang="zh-CN" altLang="en-US" sz="28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18C7DA-489C-E3EB-08DF-59F0329AB20D}"/>
              </a:ext>
            </a:extLst>
          </p:cNvPr>
          <p:cNvSpPr txBox="1"/>
          <p:nvPr/>
        </p:nvSpPr>
        <p:spPr>
          <a:xfrm>
            <a:off x="5589056" y="4116080"/>
            <a:ext cx="6367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Wen-Hao Zhou, Che Ming Ko, and Kai-Jia Sun, arXiv:2412.18895 (2024)</a:t>
            </a:r>
          </a:p>
          <a:p>
            <a:r>
              <a:rPr lang="en-US" altLang="zh-CN" sz="1600" dirty="0"/>
              <a:t>W. H. Zhou, L. M. Liu, C. M. Ko, K. J. Sun, and J. Xu arXiv:2507.18189 (2025)</a:t>
            </a:r>
            <a:endParaRPr lang="zh-CN" altLang="en-US" sz="1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D5F81D-D1B7-B929-E437-3EF3393925D7}"/>
              </a:ext>
            </a:extLst>
          </p:cNvPr>
          <p:cNvSpPr txBox="1"/>
          <p:nvPr/>
        </p:nvSpPr>
        <p:spPr>
          <a:xfrm>
            <a:off x="3763888" y="3292146"/>
            <a:ext cx="8321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K. J. Sun,  W. H. Zhou, L. W. Chen, C. M. Ko, and F. Li, R. Wang, and J. Xu, arXiv:2205.11010 (2022)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214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F05CDE7-5F2F-46C8-9E49-0D9D85A08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4" y="1552620"/>
            <a:ext cx="6906826" cy="501580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6600" y="310027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Centrality dependence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箭头: 上 5">
            <a:extLst>
              <a:ext uri="{FF2B5EF4-FFF2-40B4-BE49-F238E27FC236}">
                <a16:creationId xmlns:a16="http://schemas.microsoft.com/office/drawing/2014/main" id="{384D40B0-6C07-457C-B8BB-42BC94E7D4F8}"/>
              </a:ext>
            </a:extLst>
          </p:cNvPr>
          <p:cNvSpPr/>
          <p:nvPr/>
        </p:nvSpPr>
        <p:spPr>
          <a:xfrm>
            <a:off x="1486679" y="3897474"/>
            <a:ext cx="215618" cy="734008"/>
          </a:xfrm>
          <a:prstGeom prst="upArrow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0A744C77-19FE-468E-9486-025BFB5000AE}"/>
              </a:ext>
            </a:extLst>
          </p:cNvPr>
          <p:cNvSpPr/>
          <p:nvPr/>
        </p:nvSpPr>
        <p:spPr>
          <a:xfrm>
            <a:off x="2366867" y="3718247"/>
            <a:ext cx="171060" cy="581609"/>
          </a:xfrm>
          <a:prstGeom prst="upArrow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9" name="箭头: 上 8">
            <a:extLst>
              <a:ext uri="{FF2B5EF4-FFF2-40B4-BE49-F238E27FC236}">
                <a16:creationId xmlns:a16="http://schemas.microsoft.com/office/drawing/2014/main" id="{55FB489C-3157-4B0E-8ADE-53C85D1B885E}"/>
              </a:ext>
            </a:extLst>
          </p:cNvPr>
          <p:cNvSpPr/>
          <p:nvPr/>
        </p:nvSpPr>
        <p:spPr>
          <a:xfrm>
            <a:off x="3101733" y="3713713"/>
            <a:ext cx="102635" cy="450980"/>
          </a:xfrm>
          <a:prstGeom prst="upArrow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" name="箭头: 上 9">
            <a:extLst>
              <a:ext uri="{FF2B5EF4-FFF2-40B4-BE49-F238E27FC236}">
                <a16:creationId xmlns:a16="http://schemas.microsoft.com/office/drawing/2014/main" id="{407E6075-1E96-4EBB-B3B5-BD68DBB3AC17}"/>
              </a:ext>
            </a:extLst>
          </p:cNvPr>
          <p:cNvSpPr/>
          <p:nvPr/>
        </p:nvSpPr>
        <p:spPr>
          <a:xfrm>
            <a:off x="3900791" y="3712027"/>
            <a:ext cx="102635" cy="297024"/>
          </a:xfrm>
          <a:prstGeom prst="upArrow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1" name="箭头: 上 10">
            <a:extLst>
              <a:ext uri="{FF2B5EF4-FFF2-40B4-BE49-F238E27FC236}">
                <a16:creationId xmlns:a16="http://schemas.microsoft.com/office/drawing/2014/main" id="{838EB0EA-EC94-4405-98DD-BA3F7DA20E6F}"/>
              </a:ext>
            </a:extLst>
          </p:cNvPr>
          <p:cNvSpPr/>
          <p:nvPr/>
        </p:nvSpPr>
        <p:spPr>
          <a:xfrm>
            <a:off x="4776256" y="3499823"/>
            <a:ext cx="102635" cy="188553"/>
          </a:xfrm>
          <a:prstGeom prst="up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F1B4664-4856-4542-9052-E375D4E57C4F}"/>
                  </a:ext>
                </a:extLst>
              </p:cNvPr>
              <p:cNvSpPr/>
              <p:nvPr/>
            </p:nvSpPr>
            <p:spPr>
              <a:xfrm>
                <a:off x="6959314" y="1552734"/>
                <a:ext cx="4824269" cy="2246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800" dirty="0"/>
                  <a:t>The spinodal enhancement of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subsides with increasing</a:t>
                </a:r>
              </a:p>
              <a:p>
                <a:r>
                  <a:rPr kumimoji="1" lang="en-US" altLang="zh-CN" sz="2800" dirty="0"/>
                  <a:t>collision centrality because of</a:t>
                </a:r>
              </a:p>
              <a:p>
                <a:r>
                  <a:rPr kumimoji="1" lang="en-US" altLang="zh-CN" sz="2800" dirty="0"/>
                  <a:t>smaller fireball lifetime in more </a:t>
                </a:r>
              </a:p>
              <a:p>
                <a:r>
                  <a:rPr kumimoji="1" lang="en-US" altLang="zh-CN" sz="2800" dirty="0"/>
                  <a:t>peripheral collisions.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F1B4664-4856-4542-9052-E375D4E57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314" y="1552734"/>
                <a:ext cx="4824269" cy="2246769"/>
              </a:xfrm>
              <a:prstGeom prst="rect">
                <a:avLst/>
              </a:prstGeom>
              <a:blipFill>
                <a:blip r:embed="rId3"/>
                <a:stretch>
                  <a:fillRect l="-2655" t="-2717" r="-1643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8608A76A-9970-4A20-83CD-DE376105A84E}"/>
              </a:ext>
            </a:extLst>
          </p:cNvPr>
          <p:cNvSpPr/>
          <p:nvPr/>
        </p:nvSpPr>
        <p:spPr>
          <a:xfrm>
            <a:off x="6900476" y="4223536"/>
            <a:ext cx="53306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600" dirty="0"/>
              <a:t>The slope with </a:t>
            </a:r>
            <a:r>
              <a:rPr kumimoji="1" lang="en-US" altLang="zh-CN" sz="2600" dirty="0" err="1"/>
              <a:t>EoS</a:t>
            </a:r>
            <a:r>
              <a:rPr kumimoji="1" lang="en-US" altLang="zh-CN" sz="2600" dirty="0"/>
              <a:t>-I is 5 times smaller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E49F689-4458-493C-B052-F617CE5243DC}"/>
              </a:ext>
            </a:extLst>
          </p:cNvPr>
          <p:cNvSpPr/>
          <p:nvPr/>
        </p:nvSpPr>
        <p:spPr>
          <a:xfrm>
            <a:off x="11057284" y="191625"/>
            <a:ext cx="861564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(14)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29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6CAE87F-A034-AD40-B636-9B105651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06" y="2895003"/>
            <a:ext cx="10274113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Chiral Symmetry Restoration with Dilepton Production</a:t>
            </a:r>
          </a:p>
        </p:txBody>
      </p:sp>
    </p:spTree>
    <p:extLst>
      <p:ext uri="{BB962C8B-B14F-4D97-AF65-F5344CB8AC3E}">
        <p14:creationId xmlns:p14="http://schemas.microsoft.com/office/powerpoint/2010/main" val="42297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A4ADF-1768-B0B9-020A-8207141D0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CC3DE31-EAC8-B180-9F67-0D6B114C1436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probing earlier dynamics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B8F7EA-E2CD-4EA3-C96D-2E64791EDFE1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FEB610B-9E84-7896-C416-66829E16FF82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(15)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00ABFD-A4FF-F862-B33F-4AF557A41A94}"/>
              </a:ext>
            </a:extLst>
          </p:cNvPr>
          <p:cNvSpPr txBox="1"/>
          <p:nvPr/>
        </p:nvSpPr>
        <p:spPr>
          <a:xfrm>
            <a:off x="8331997" y="6162969"/>
            <a:ext cx="2979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2402.01998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(2024). 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FA0678-EE03-B77E-11C5-4825D6762553}"/>
              </a:ext>
            </a:extLst>
          </p:cNvPr>
          <p:cNvSpPr txBox="1"/>
          <p:nvPr/>
        </p:nvSpPr>
        <p:spPr>
          <a:xfrm>
            <a:off x="7742259" y="631562"/>
            <a:ext cx="3858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talks by Chi Yang and </a:t>
            </a:r>
            <a:r>
              <a:rPr lang="en-US" altLang="zh-CN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Gaoqing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图表, 雷达图&#10;&#10;AI 生成的内容可能不正确。">
            <a:extLst>
              <a:ext uri="{FF2B5EF4-FFF2-40B4-BE49-F238E27FC236}">
                <a16:creationId xmlns:a16="http://schemas.microsoft.com/office/drawing/2014/main" id="{B3C3C622-AF13-6348-5F8B-4F1C8B932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61" y="911194"/>
            <a:ext cx="8879681" cy="52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8191638D-BDD0-526B-8431-D6E5151547BF}"/>
              </a:ext>
            </a:extLst>
          </p:cNvPr>
          <p:cNvSpPr txBox="1"/>
          <p:nvPr/>
        </p:nvSpPr>
        <p:spPr>
          <a:xfrm>
            <a:off x="469554" y="808476"/>
            <a:ext cx="463513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and </a:t>
            </a:r>
            <a:r>
              <a:rPr lang="en-US" altLang="zh-CN" sz="1800" b="0" i="0" u="none" strike="noStrike" baseline="0" dirty="0">
                <a:latin typeface="Times-Roman"/>
              </a:rPr>
              <a:t>photon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productions are not affected by strong force and emitted continuously at all stages of evolution.</a:t>
            </a:r>
          </a:p>
          <a:p>
            <a:pPr algn="just"/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Hadronic rescatterings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tend to </a:t>
            </a: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wash out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information from the EoS-driven expansion i.e. spinodal decomposition.</a:t>
            </a:r>
          </a:p>
          <a:p>
            <a:pPr algn="just"/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EM radiation may </a:t>
            </a: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be sensitive to a local density clumping and a longer lifetime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of the fireball when the medium undergoes a first-order phase transition.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b="0" i="0" u="none" strike="noStrike" baseline="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dilepton </a:t>
            </a:r>
            <a:r>
              <a:rPr lang="en-US" altLang="zh-CN" sz="1600" b="0" i="0" u="none" strike="noStrike" baseline="0" dirty="0">
                <a:latin typeface="Times-Roman"/>
              </a:rPr>
              <a:t>production </a:t>
            </a:r>
            <a:r>
              <a:rPr lang="en-US" altLang="zh-CN" sz="1600" b="0" i="0" u="none" strike="noStrike" baseline="0" dirty="0">
                <a:solidFill>
                  <a:srgbClr val="00B0F0"/>
                </a:solidFill>
                <a:latin typeface="Times-Roman"/>
              </a:rPr>
              <a:t>rate is proportional to the square of parton density</a:t>
            </a:r>
            <a:r>
              <a:rPr lang="en-US" altLang="zh-CN" sz="1600" b="0" i="0" u="none" strike="noStrike" baseline="0" dirty="0">
                <a:latin typeface="Times-Roman"/>
              </a:rPr>
              <a:t>, more dileptons are produced when the density fluctuation is large.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dilepton production serve as a thermometer.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E246940-F2EA-52C6-2489-BAC141A6B408}"/>
              </a:ext>
            </a:extLst>
          </p:cNvPr>
          <p:cNvSpPr txBox="1"/>
          <p:nvPr/>
        </p:nvSpPr>
        <p:spPr>
          <a:xfrm>
            <a:off x="1559495" y="2563338"/>
            <a:ext cx="404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Seck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014904 (2022).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EE18B8-EDB4-7D99-B49A-4823A04ABEB7}"/>
              </a:ext>
            </a:extLst>
          </p:cNvPr>
          <p:cNvSpPr txBox="1"/>
          <p:nvPr/>
        </p:nvSpPr>
        <p:spPr>
          <a:xfrm>
            <a:off x="1748700" y="3562019"/>
            <a:ext cx="418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R. Rapp and H. van Hees,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753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586 (2016).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C7E0A6-A144-2C61-95FA-15E620ED3D2B}"/>
              </a:ext>
            </a:extLst>
          </p:cNvPr>
          <p:cNvSpPr txBox="1"/>
          <p:nvPr/>
        </p:nvSpPr>
        <p:spPr>
          <a:xfrm>
            <a:off x="992447" y="4804995"/>
            <a:ext cx="3963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6B6AA73-F87B-72B7-7445-8442BEB2CAA0}"/>
              </a:ext>
            </a:extLst>
          </p:cNvPr>
          <p:cNvSpPr txBox="1"/>
          <p:nvPr/>
        </p:nvSpPr>
        <p:spPr>
          <a:xfrm>
            <a:off x="6641434" y="2963757"/>
            <a:ext cx="5243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O. Savchuk,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al., J. Phys. G: Nucl. Part. Phys.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125104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D6A0ADC-3095-558B-1CA7-FEDBA8BD17C1}"/>
              </a:ext>
            </a:extLst>
          </p:cNvPr>
          <p:cNvGrpSpPr/>
          <p:nvPr/>
        </p:nvGrpSpPr>
        <p:grpSpPr>
          <a:xfrm>
            <a:off x="7242729" y="3239645"/>
            <a:ext cx="3636918" cy="3028988"/>
            <a:chOff x="7242729" y="3239645"/>
            <a:chExt cx="3636918" cy="302898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B55D46BB-6EFE-3D63-0B8F-AE998967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729" y="3239645"/>
              <a:ext cx="3636918" cy="3028988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F173EE4-B6E5-41F8-F1C7-157B1E024F4B}"/>
                </a:ext>
              </a:extLst>
            </p:cNvPr>
            <p:cNvSpPr txBox="1"/>
            <p:nvPr/>
          </p:nvSpPr>
          <p:spPr>
            <a:xfrm>
              <a:off x="9450165" y="4447104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first-order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1CAAA2FE-3B48-04FF-3EA8-6A9500461E88}"/>
                </a:ext>
              </a:extLst>
            </p:cNvPr>
            <p:cNvSpPr txBox="1"/>
            <p:nvPr/>
          </p:nvSpPr>
          <p:spPr>
            <a:xfrm>
              <a:off x="8331320" y="4563350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crossover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B0DDE72-1845-C711-83BD-F98774BEA0D8}"/>
              </a:ext>
            </a:extLst>
          </p:cNvPr>
          <p:cNvSpPr txBox="1"/>
          <p:nvPr/>
        </p:nvSpPr>
        <p:spPr>
          <a:xfrm>
            <a:off x="6244208" y="5989617"/>
            <a:ext cx="404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Seck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014904 (2022).</a:t>
            </a:r>
            <a:endParaRPr lang="zh-CN" altLang="en-US" sz="1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C38696A-0589-51A6-E6AD-28BA981B9155}"/>
              </a:ext>
            </a:extLst>
          </p:cNvPr>
          <p:cNvGrpSpPr/>
          <p:nvPr/>
        </p:nvGrpSpPr>
        <p:grpSpPr>
          <a:xfrm>
            <a:off x="6863679" y="707150"/>
            <a:ext cx="4395018" cy="2311454"/>
            <a:chOff x="6863679" y="707150"/>
            <a:chExt cx="4395018" cy="23114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D69B16-2287-1903-44BA-1A86D8E5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3679" y="707150"/>
              <a:ext cx="4395018" cy="231145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ACB2BAB-59B1-9971-DB9F-55E0618324EC}"/>
                </a:ext>
              </a:extLst>
            </p:cNvPr>
            <p:cNvSpPr txBox="1"/>
            <p:nvPr/>
          </p:nvSpPr>
          <p:spPr>
            <a:xfrm>
              <a:off x="7535993" y="1166010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first-order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45562B5-7B2F-F32A-7F78-555B863EB359}"/>
                </a:ext>
              </a:extLst>
            </p:cNvPr>
            <p:cNvSpPr txBox="1"/>
            <p:nvPr/>
          </p:nvSpPr>
          <p:spPr>
            <a:xfrm>
              <a:off x="9826050" y="1792174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crossover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70E8B16-EFBA-E8F5-FA34-E84C7396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4031" y="806192"/>
              <a:ext cx="429795" cy="211386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C7B8EE9-6D45-FE6F-4EF7-135E773F5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300" y="5109532"/>
            <a:ext cx="3963620" cy="5668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E59719-C276-815B-1259-AC0801D8A692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and QCD phase transitions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0498DD5-FA92-AE88-DC01-7793542A0A24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687F92-4027-7238-CF0D-2C7407D27387}"/>
              </a:ext>
            </a:extLst>
          </p:cNvPr>
          <p:cNvSpPr/>
          <p:nvPr/>
        </p:nvSpPr>
        <p:spPr>
          <a:xfrm>
            <a:off x="1111924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(16)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9425A6-E759-362D-606C-A5B969B6CBB3}"/>
              </a:ext>
            </a:extLst>
          </p:cNvPr>
          <p:cNvSpPr txBox="1"/>
          <p:nvPr/>
        </p:nvSpPr>
        <p:spPr>
          <a:xfrm>
            <a:off x="1211532" y="5640441"/>
            <a:ext cx="4048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J. Churchill, L. Du,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PRL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132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172301 (2024).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7002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>
            <a:extLst>
              <a:ext uri="{FF2B5EF4-FFF2-40B4-BE49-F238E27FC236}">
                <a16:creationId xmlns:a16="http://schemas.microsoft.com/office/drawing/2014/main" id="{03747D05-C315-CEEF-F23D-70E33F7DED89}"/>
              </a:ext>
            </a:extLst>
          </p:cNvPr>
          <p:cNvSpPr txBox="1"/>
          <p:nvPr/>
        </p:nvSpPr>
        <p:spPr>
          <a:xfrm>
            <a:off x="458473" y="1059061"/>
            <a:ext cx="51568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for quark, anti-quark pair to dilepton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 rate for quarks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Dilepton production rate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F9664CA7-76B6-19E6-BDDA-20D29EF6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8" y="1401360"/>
            <a:ext cx="2140410" cy="6359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47A5FA-1096-55BE-31CD-B11D6715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4" y="2377887"/>
            <a:ext cx="4983432" cy="64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02FCDB-4DC2-E3A0-16F7-06AA324C1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1" y="3679990"/>
            <a:ext cx="5251241" cy="617793"/>
          </a:xfrm>
          <a:prstGeom prst="rect">
            <a:avLst/>
          </a:prstGeom>
        </p:spPr>
      </p:pic>
      <p:sp>
        <p:nvSpPr>
          <p:cNvPr id="22" name="箭头: 右 21">
            <a:extLst>
              <a:ext uri="{FF2B5EF4-FFF2-40B4-BE49-F238E27FC236}">
                <a16:creationId xmlns:a16="http://schemas.microsoft.com/office/drawing/2014/main" id="{39A8C240-19AD-A6CC-528E-56F23946A0F7}"/>
              </a:ext>
            </a:extLst>
          </p:cNvPr>
          <p:cNvSpPr/>
          <p:nvPr/>
        </p:nvSpPr>
        <p:spPr>
          <a:xfrm rot="5400000">
            <a:off x="1585525" y="2983839"/>
            <a:ext cx="411202" cy="70713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AE92FBA-51F7-6EEF-F91A-899EA264A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98" y="4576549"/>
            <a:ext cx="2225938" cy="2957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0BB4EBE-D5DE-5D42-CAF1-4C36DB186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33" y="5258508"/>
            <a:ext cx="3475521" cy="634535"/>
          </a:xfrm>
          <a:prstGeom prst="rect">
            <a:avLst/>
          </a:prstGeom>
        </p:spPr>
      </p:pic>
      <p:sp>
        <p:nvSpPr>
          <p:cNvPr id="31" name="箭头: 右 30">
            <a:extLst>
              <a:ext uri="{FF2B5EF4-FFF2-40B4-BE49-F238E27FC236}">
                <a16:creationId xmlns:a16="http://schemas.microsoft.com/office/drawing/2014/main" id="{6B01F4CE-4CCC-9618-CC83-468FE021714E}"/>
              </a:ext>
            </a:extLst>
          </p:cNvPr>
          <p:cNvSpPr/>
          <p:nvPr/>
        </p:nvSpPr>
        <p:spPr>
          <a:xfrm rot="5400000">
            <a:off x="1585525" y="4326490"/>
            <a:ext cx="411202" cy="70713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9925B01-87A5-9AB8-7D37-84D010C8FB05}"/>
              </a:ext>
            </a:extLst>
          </p:cNvPr>
          <p:cNvSpPr txBox="1"/>
          <p:nvPr/>
        </p:nvSpPr>
        <p:spPr>
          <a:xfrm>
            <a:off x="6666513" y="3973125"/>
            <a:ext cx="4321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approximation is more accurate when temperature is high.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EEDE15-1F96-B2BF-F9A7-C529E4CE24B3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8B1A12-3F11-B8FD-FFB0-7F36C98279DD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rate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28A8F4-467B-F438-AE7B-73EDEF3F1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6513" y="2592572"/>
            <a:ext cx="4400550" cy="97155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92ADAA1-4AA0-EA3A-3513-63ABCBB6D52E}"/>
              </a:ext>
            </a:extLst>
          </p:cNvPr>
          <p:cNvSpPr/>
          <p:nvPr/>
        </p:nvSpPr>
        <p:spPr>
          <a:xfrm>
            <a:off x="1113368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(17)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2031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C30B816-AF38-1BED-D3E2-B55199F6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03" y="675229"/>
            <a:ext cx="5013298" cy="3388490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6476C262-D66B-66A7-27FE-C1D01B765C1E}"/>
              </a:ext>
            </a:extLst>
          </p:cNvPr>
          <p:cNvGrpSpPr/>
          <p:nvPr/>
        </p:nvGrpSpPr>
        <p:grpSpPr>
          <a:xfrm>
            <a:off x="387453" y="929898"/>
            <a:ext cx="3515412" cy="3138596"/>
            <a:chOff x="3609658" y="708408"/>
            <a:chExt cx="2213292" cy="200410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CB7356E-2D42-A1AC-2D28-B0DBF72E8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" r="14370" b="11113"/>
            <a:stretch/>
          </p:blipFill>
          <p:spPr>
            <a:xfrm>
              <a:off x="3712633" y="708408"/>
              <a:ext cx="2055284" cy="197552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1638BC2-BD33-5BD9-C6FB-72CD9633599A}"/>
                </a:ext>
              </a:extLst>
            </p:cNvPr>
            <p:cNvSpPr/>
            <p:nvPr/>
          </p:nvSpPr>
          <p:spPr>
            <a:xfrm>
              <a:off x="5645150" y="2591863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317E502-7CA5-AFE1-8814-DC9B6F15AECF}"/>
                </a:ext>
              </a:extLst>
            </p:cNvPr>
            <p:cNvSpPr/>
            <p:nvPr/>
          </p:nvSpPr>
          <p:spPr>
            <a:xfrm>
              <a:off x="3787458" y="2577574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A1C529D-EE60-6538-F5DA-BCBA253FF7EE}"/>
                </a:ext>
              </a:extLst>
            </p:cNvPr>
            <p:cNvSpPr/>
            <p:nvPr/>
          </p:nvSpPr>
          <p:spPr>
            <a:xfrm>
              <a:off x="3609658" y="2406876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立方体 47">
            <a:extLst>
              <a:ext uri="{FF2B5EF4-FFF2-40B4-BE49-F238E27FC236}">
                <a16:creationId xmlns:a16="http://schemas.microsoft.com/office/drawing/2014/main" id="{39F71544-5B16-182E-62F5-75168A7E228C}"/>
              </a:ext>
            </a:extLst>
          </p:cNvPr>
          <p:cNvSpPr/>
          <p:nvPr/>
        </p:nvSpPr>
        <p:spPr>
          <a:xfrm rot="15830960">
            <a:off x="3756121" y="4098936"/>
            <a:ext cx="382934" cy="405208"/>
          </a:xfrm>
          <a:custGeom>
            <a:avLst/>
            <a:gdLst>
              <a:gd name="connsiteX0" fmla="*/ 0 w 368654"/>
              <a:gd name="connsiteY0" fmla="*/ 101594 h 368654"/>
              <a:gd name="connsiteX1" fmla="*/ 267060 w 368654"/>
              <a:gd name="connsiteY1" fmla="*/ 101594 h 368654"/>
              <a:gd name="connsiteX2" fmla="*/ 267060 w 368654"/>
              <a:gd name="connsiteY2" fmla="*/ 368654 h 368654"/>
              <a:gd name="connsiteX3" fmla="*/ 0 w 368654"/>
              <a:gd name="connsiteY3" fmla="*/ 368654 h 368654"/>
              <a:gd name="connsiteX4" fmla="*/ 0 w 368654"/>
              <a:gd name="connsiteY4" fmla="*/ 101594 h 368654"/>
              <a:gd name="connsiteX0" fmla="*/ 267060 w 368654"/>
              <a:gd name="connsiteY0" fmla="*/ 101594 h 368654"/>
              <a:gd name="connsiteX1" fmla="*/ 368654 w 368654"/>
              <a:gd name="connsiteY1" fmla="*/ 0 h 368654"/>
              <a:gd name="connsiteX2" fmla="*/ 368654 w 368654"/>
              <a:gd name="connsiteY2" fmla="*/ 267060 h 368654"/>
              <a:gd name="connsiteX3" fmla="*/ 267060 w 368654"/>
              <a:gd name="connsiteY3" fmla="*/ 368654 h 368654"/>
              <a:gd name="connsiteX4" fmla="*/ 26706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267060 w 368654"/>
              <a:gd name="connsiteY3" fmla="*/ 101594 h 368654"/>
              <a:gd name="connsiteX4" fmla="*/ 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368654 w 368654"/>
              <a:gd name="connsiteY3" fmla="*/ 267060 h 368654"/>
              <a:gd name="connsiteX4" fmla="*/ 267060 w 368654"/>
              <a:gd name="connsiteY4" fmla="*/ 368654 h 368654"/>
              <a:gd name="connsiteX5" fmla="*/ 0 w 368654"/>
              <a:gd name="connsiteY5" fmla="*/ 368654 h 368654"/>
              <a:gd name="connsiteX6" fmla="*/ 0 w 368654"/>
              <a:gd name="connsiteY6" fmla="*/ 101594 h 368654"/>
              <a:gd name="connsiteX7" fmla="*/ 0 w 368654"/>
              <a:gd name="connsiteY7" fmla="*/ 101594 h 368654"/>
              <a:gd name="connsiteX8" fmla="*/ 267060 w 368654"/>
              <a:gd name="connsiteY8" fmla="*/ 101594 h 368654"/>
              <a:gd name="connsiteX9" fmla="*/ 368654 w 368654"/>
              <a:gd name="connsiteY9" fmla="*/ 0 h 368654"/>
              <a:gd name="connsiteX10" fmla="*/ 267060 w 368654"/>
              <a:gd name="connsiteY10" fmla="*/ 101594 h 368654"/>
              <a:gd name="connsiteX11" fmla="*/ 267060 w 368654"/>
              <a:gd name="connsiteY11" fmla="*/ 368654 h 368654"/>
              <a:gd name="connsiteX0" fmla="*/ 0 w 368654"/>
              <a:gd name="connsiteY0" fmla="*/ 101594 h 368654"/>
              <a:gd name="connsiteX1" fmla="*/ 267060 w 368654"/>
              <a:gd name="connsiteY1" fmla="*/ 101594 h 368654"/>
              <a:gd name="connsiteX2" fmla="*/ 267060 w 368654"/>
              <a:gd name="connsiteY2" fmla="*/ 368654 h 368654"/>
              <a:gd name="connsiteX3" fmla="*/ 0 w 368654"/>
              <a:gd name="connsiteY3" fmla="*/ 368654 h 368654"/>
              <a:gd name="connsiteX4" fmla="*/ 0 w 368654"/>
              <a:gd name="connsiteY4" fmla="*/ 101594 h 368654"/>
              <a:gd name="connsiteX0" fmla="*/ 267060 w 368654"/>
              <a:gd name="connsiteY0" fmla="*/ 101594 h 368654"/>
              <a:gd name="connsiteX1" fmla="*/ 368654 w 368654"/>
              <a:gd name="connsiteY1" fmla="*/ 0 h 368654"/>
              <a:gd name="connsiteX2" fmla="*/ 368654 w 368654"/>
              <a:gd name="connsiteY2" fmla="*/ 267060 h 368654"/>
              <a:gd name="connsiteX3" fmla="*/ 267060 w 368654"/>
              <a:gd name="connsiteY3" fmla="*/ 368654 h 368654"/>
              <a:gd name="connsiteX4" fmla="*/ 26706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267060 w 368654"/>
              <a:gd name="connsiteY3" fmla="*/ 101594 h 368654"/>
              <a:gd name="connsiteX4" fmla="*/ 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368654 w 368654"/>
              <a:gd name="connsiteY3" fmla="*/ 267060 h 368654"/>
              <a:gd name="connsiteX4" fmla="*/ 267060 w 368654"/>
              <a:gd name="connsiteY4" fmla="*/ 368654 h 368654"/>
              <a:gd name="connsiteX5" fmla="*/ 0 w 368654"/>
              <a:gd name="connsiteY5" fmla="*/ 368654 h 368654"/>
              <a:gd name="connsiteX6" fmla="*/ 0 w 368654"/>
              <a:gd name="connsiteY6" fmla="*/ 101594 h 368654"/>
              <a:gd name="connsiteX7" fmla="*/ 6385 w 368654"/>
              <a:gd name="connsiteY7" fmla="*/ 60130 h 368654"/>
              <a:gd name="connsiteX8" fmla="*/ 267060 w 368654"/>
              <a:gd name="connsiteY8" fmla="*/ 101594 h 368654"/>
              <a:gd name="connsiteX9" fmla="*/ 368654 w 368654"/>
              <a:gd name="connsiteY9" fmla="*/ 0 h 368654"/>
              <a:gd name="connsiteX10" fmla="*/ 267060 w 368654"/>
              <a:gd name="connsiteY10" fmla="*/ 101594 h 368654"/>
              <a:gd name="connsiteX11" fmla="*/ 267060 w 368654"/>
              <a:gd name="connsiteY11" fmla="*/ 368654 h 368654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0 w 368654"/>
              <a:gd name="connsiteY0" fmla="*/ 134201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0 w 368654"/>
              <a:gd name="connsiteY5" fmla="*/ 401261 h 401261"/>
              <a:gd name="connsiteX6" fmla="*/ 0 w 368654"/>
              <a:gd name="connsiteY6" fmla="*/ 134201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67060 w 368654"/>
              <a:gd name="connsiteY11" fmla="*/ 401261 h 401261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0 w 368654"/>
              <a:gd name="connsiteY0" fmla="*/ 134201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1168 w 368654"/>
              <a:gd name="connsiteY5" fmla="*/ 372646 h 401261"/>
              <a:gd name="connsiteX6" fmla="*/ 0 w 368654"/>
              <a:gd name="connsiteY6" fmla="*/ 134201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67060 w 368654"/>
              <a:gd name="connsiteY11" fmla="*/ 401261 h 401261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0 w 368654"/>
              <a:gd name="connsiteY0" fmla="*/ 134201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1168 w 368654"/>
              <a:gd name="connsiteY5" fmla="*/ 372646 h 401261"/>
              <a:gd name="connsiteX6" fmla="*/ 0 w 368654"/>
              <a:gd name="connsiteY6" fmla="*/ 134201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47916 w 368654"/>
              <a:gd name="connsiteY11" fmla="*/ 401114 h 401261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1315 w 368654"/>
              <a:gd name="connsiteY0" fmla="*/ 86442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1168 w 368654"/>
              <a:gd name="connsiteY5" fmla="*/ 372646 h 401261"/>
              <a:gd name="connsiteX6" fmla="*/ 1315 w 368654"/>
              <a:gd name="connsiteY6" fmla="*/ 86442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47916 w 368654"/>
              <a:gd name="connsiteY11" fmla="*/ 401114 h 401261"/>
              <a:gd name="connsiteX0" fmla="*/ 5592 w 374246"/>
              <a:gd name="connsiteY0" fmla="*/ 134201 h 401261"/>
              <a:gd name="connsiteX1" fmla="*/ 272652 w 374246"/>
              <a:gd name="connsiteY1" fmla="*/ 134201 h 401261"/>
              <a:gd name="connsiteX2" fmla="*/ 272652 w 374246"/>
              <a:gd name="connsiteY2" fmla="*/ 401261 h 401261"/>
              <a:gd name="connsiteX3" fmla="*/ 5592 w 374246"/>
              <a:gd name="connsiteY3" fmla="*/ 401261 h 401261"/>
              <a:gd name="connsiteX4" fmla="*/ 5592 w 374246"/>
              <a:gd name="connsiteY4" fmla="*/ 134201 h 401261"/>
              <a:gd name="connsiteX0" fmla="*/ 272652 w 374246"/>
              <a:gd name="connsiteY0" fmla="*/ 134201 h 401261"/>
              <a:gd name="connsiteX1" fmla="*/ 374246 w 374246"/>
              <a:gd name="connsiteY1" fmla="*/ 32607 h 401261"/>
              <a:gd name="connsiteX2" fmla="*/ 374246 w 374246"/>
              <a:gd name="connsiteY2" fmla="*/ 299667 h 401261"/>
              <a:gd name="connsiteX3" fmla="*/ 272652 w 374246"/>
              <a:gd name="connsiteY3" fmla="*/ 401261 h 401261"/>
              <a:gd name="connsiteX4" fmla="*/ 272652 w 374246"/>
              <a:gd name="connsiteY4" fmla="*/ 134201 h 401261"/>
              <a:gd name="connsiteX0" fmla="*/ 0 w 374246"/>
              <a:gd name="connsiteY0" fmla="*/ 97194 h 401261"/>
              <a:gd name="connsiteX1" fmla="*/ 107186 w 374246"/>
              <a:gd name="connsiteY1" fmla="*/ 32607 h 401261"/>
              <a:gd name="connsiteX2" fmla="*/ 374246 w 374246"/>
              <a:gd name="connsiteY2" fmla="*/ 32607 h 401261"/>
              <a:gd name="connsiteX3" fmla="*/ 272652 w 374246"/>
              <a:gd name="connsiteY3" fmla="*/ 134201 h 401261"/>
              <a:gd name="connsiteX4" fmla="*/ 0 w 374246"/>
              <a:gd name="connsiteY4" fmla="*/ 97194 h 401261"/>
              <a:gd name="connsiteX0" fmla="*/ 6907 w 374246"/>
              <a:gd name="connsiteY0" fmla="*/ 86442 h 401261"/>
              <a:gd name="connsiteX1" fmla="*/ 106867 w 374246"/>
              <a:gd name="connsiteY1" fmla="*/ 0 h 401261"/>
              <a:gd name="connsiteX2" fmla="*/ 374246 w 374246"/>
              <a:gd name="connsiteY2" fmla="*/ 32607 h 401261"/>
              <a:gd name="connsiteX3" fmla="*/ 374246 w 374246"/>
              <a:gd name="connsiteY3" fmla="*/ 299667 h 401261"/>
              <a:gd name="connsiteX4" fmla="*/ 272652 w 374246"/>
              <a:gd name="connsiteY4" fmla="*/ 401261 h 401261"/>
              <a:gd name="connsiteX5" fmla="*/ 6760 w 374246"/>
              <a:gd name="connsiteY5" fmla="*/ 372646 h 401261"/>
              <a:gd name="connsiteX6" fmla="*/ 6907 w 374246"/>
              <a:gd name="connsiteY6" fmla="*/ 86442 h 401261"/>
              <a:gd name="connsiteX7" fmla="*/ 11977 w 374246"/>
              <a:gd name="connsiteY7" fmla="*/ 92737 h 401261"/>
              <a:gd name="connsiteX8" fmla="*/ 272652 w 374246"/>
              <a:gd name="connsiteY8" fmla="*/ 134201 h 401261"/>
              <a:gd name="connsiteX9" fmla="*/ 374246 w 374246"/>
              <a:gd name="connsiteY9" fmla="*/ 32607 h 401261"/>
              <a:gd name="connsiteX10" fmla="*/ 272652 w 374246"/>
              <a:gd name="connsiteY10" fmla="*/ 134201 h 401261"/>
              <a:gd name="connsiteX11" fmla="*/ 253508 w 374246"/>
              <a:gd name="connsiteY11" fmla="*/ 401114 h 401261"/>
              <a:gd name="connsiteX0" fmla="*/ 0 w 378295"/>
              <a:gd name="connsiteY0" fmla="*/ 81427 h 401261"/>
              <a:gd name="connsiteX1" fmla="*/ 276701 w 378295"/>
              <a:gd name="connsiteY1" fmla="*/ 134201 h 401261"/>
              <a:gd name="connsiteX2" fmla="*/ 276701 w 378295"/>
              <a:gd name="connsiteY2" fmla="*/ 401261 h 401261"/>
              <a:gd name="connsiteX3" fmla="*/ 9641 w 378295"/>
              <a:gd name="connsiteY3" fmla="*/ 401261 h 401261"/>
              <a:gd name="connsiteX4" fmla="*/ 0 w 378295"/>
              <a:gd name="connsiteY4" fmla="*/ 81427 h 401261"/>
              <a:gd name="connsiteX0" fmla="*/ 276701 w 378295"/>
              <a:gd name="connsiteY0" fmla="*/ 134201 h 401261"/>
              <a:gd name="connsiteX1" fmla="*/ 378295 w 378295"/>
              <a:gd name="connsiteY1" fmla="*/ 32607 h 401261"/>
              <a:gd name="connsiteX2" fmla="*/ 378295 w 378295"/>
              <a:gd name="connsiteY2" fmla="*/ 299667 h 401261"/>
              <a:gd name="connsiteX3" fmla="*/ 276701 w 378295"/>
              <a:gd name="connsiteY3" fmla="*/ 401261 h 401261"/>
              <a:gd name="connsiteX4" fmla="*/ 276701 w 378295"/>
              <a:gd name="connsiteY4" fmla="*/ 134201 h 401261"/>
              <a:gd name="connsiteX0" fmla="*/ 4049 w 378295"/>
              <a:gd name="connsiteY0" fmla="*/ 97194 h 401261"/>
              <a:gd name="connsiteX1" fmla="*/ 111235 w 378295"/>
              <a:gd name="connsiteY1" fmla="*/ 32607 h 401261"/>
              <a:gd name="connsiteX2" fmla="*/ 378295 w 378295"/>
              <a:gd name="connsiteY2" fmla="*/ 32607 h 401261"/>
              <a:gd name="connsiteX3" fmla="*/ 276701 w 378295"/>
              <a:gd name="connsiteY3" fmla="*/ 134201 h 401261"/>
              <a:gd name="connsiteX4" fmla="*/ 4049 w 378295"/>
              <a:gd name="connsiteY4" fmla="*/ 97194 h 401261"/>
              <a:gd name="connsiteX0" fmla="*/ 10956 w 378295"/>
              <a:gd name="connsiteY0" fmla="*/ 86442 h 401261"/>
              <a:gd name="connsiteX1" fmla="*/ 110916 w 378295"/>
              <a:gd name="connsiteY1" fmla="*/ 0 h 401261"/>
              <a:gd name="connsiteX2" fmla="*/ 378295 w 378295"/>
              <a:gd name="connsiteY2" fmla="*/ 32607 h 401261"/>
              <a:gd name="connsiteX3" fmla="*/ 378295 w 378295"/>
              <a:gd name="connsiteY3" fmla="*/ 299667 h 401261"/>
              <a:gd name="connsiteX4" fmla="*/ 276701 w 378295"/>
              <a:gd name="connsiteY4" fmla="*/ 401261 h 401261"/>
              <a:gd name="connsiteX5" fmla="*/ 10809 w 378295"/>
              <a:gd name="connsiteY5" fmla="*/ 372646 h 401261"/>
              <a:gd name="connsiteX6" fmla="*/ 10956 w 378295"/>
              <a:gd name="connsiteY6" fmla="*/ 86442 h 401261"/>
              <a:gd name="connsiteX7" fmla="*/ 16026 w 378295"/>
              <a:gd name="connsiteY7" fmla="*/ 92737 h 401261"/>
              <a:gd name="connsiteX8" fmla="*/ 276701 w 378295"/>
              <a:gd name="connsiteY8" fmla="*/ 134201 h 401261"/>
              <a:gd name="connsiteX9" fmla="*/ 378295 w 378295"/>
              <a:gd name="connsiteY9" fmla="*/ 32607 h 401261"/>
              <a:gd name="connsiteX10" fmla="*/ 276701 w 378295"/>
              <a:gd name="connsiteY10" fmla="*/ 134201 h 401261"/>
              <a:gd name="connsiteX11" fmla="*/ 257557 w 378295"/>
              <a:gd name="connsiteY11" fmla="*/ 401114 h 401261"/>
              <a:gd name="connsiteX0" fmla="*/ 0 w 378295"/>
              <a:gd name="connsiteY0" fmla="*/ 81631 h 401465"/>
              <a:gd name="connsiteX1" fmla="*/ 276701 w 378295"/>
              <a:gd name="connsiteY1" fmla="*/ 134405 h 401465"/>
              <a:gd name="connsiteX2" fmla="*/ 276701 w 378295"/>
              <a:gd name="connsiteY2" fmla="*/ 401465 h 401465"/>
              <a:gd name="connsiteX3" fmla="*/ 9641 w 378295"/>
              <a:gd name="connsiteY3" fmla="*/ 401465 h 401465"/>
              <a:gd name="connsiteX4" fmla="*/ 0 w 378295"/>
              <a:gd name="connsiteY4" fmla="*/ 81631 h 401465"/>
              <a:gd name="connsiteX0" fmla="*/ 276701 w 378295"/>
              <a:gd name="connsiteY0" fmla="*/ 134405 h 401465"/>
              <a:gd name="connsiteX1" fmla="*/ 378295 w 378295"/>
              <a:gd name="connsiteY1" fmla="*/ 32811 h 401465"/>
              <a:gd name="connsiteX2" fmla="*/ 378295 w 378295"/>
              <a:gd name="connsiteY2" fmla="*/ 299871 h 401465"/>
              <a:gd name="connsiteX3" fmla="*/ 276701 w 378295"/>
              <a:gd name="connsiteY3" fmla="*/ 401465 h 401465"/>
              <a:gd name="connsiteX4" fmla="*/ 276701 w 378295"/>
              <a:gd name="connsiteY4" fmla="*/ 134405 h 401465"/>
              <a:gd name="connsiteX0" fmla="*/ 4049 w 378295"/>
              <a:gd name="connsiteY0" fmla="*/ 97398 h 401465"/>
              <a:gd name="connsiteX1" fmla="*/ 109023 w 378295"/>
              <a:gd name="connsiteY1" fmla="*/ 0 h 401465"/>
              <a:gd name="connsiteX2" fmla="*/ 378295 w 378295"/>
              <a:gd name="connsiteY2" fmla="*/ 32811 h 401465"/>
              <a:gd name="connsiteX3" fmla="*/ 276701 w 378295"/>
              <a:gd name="connsiteY3" fmla="*/ 134405 h 401465"/>
              <a:gd name="connsiteX4" fmla="*/ 4049 w 378295"/>
              <a:gd name="connsiteY4" fmla="*/ 97398 h 401465"/>
              <a:gd name="connsiteX0" fmla="*/ 10956 w 378295"/>
              <a:gd name="connsiteY0" fmla="*/ 86646 h 401465"/>
              <a:gd name="connsiteX1" fmla="*/ 110916 w 378295"/>
              <a:gd name="connsiteY1" fmla="*/ 204 h 401465"/>
              <a:gd name="connsiteX2" fmla="*/ 378295 w 378295"/>
              <a:gd name="connsiteY2" fmla="*/ 32811 h 401465"/>
              <a:gd name="connsiteX3" fmla="*/ 378295 w 378295"/>
              <a:gd name="connsiteY3" fmla="*/ 299871 h 401465"/>
              <a:gd name="connsiteX4" fmla="*/ 276701 w 378295"/>
              <a:gd name="connsiteY4" fmla="*/ 401465 h 401465"/>
              <a:gd name="connsiteX5" fmla="*/ 10809 w 378295"/>
              <a:gd name="connsiteY5" fmla="*/ 372850 h 401465"/>
              <a:gd name="connsiteX6" fmla="*/ 10956 w 378295"/>
              <a:gd name="connsiteY6" fmla="*/ 86646 h 401465"/>
              <a:gd name="connsiteX7" fmla="*/ 16026 w 378295"/>
              <a:gd name="connsiteY7" fmla="*/ 92941 h 401465"/>
              <a:gd name="connsiteX8" fmla="*/ 276701 w 378295"/>
              <a:gd name="connsiteY8" fmla="*/ 134405 h 401465"/>
              <a:gd name="connsiteX9" fmla="*/ 378295 w 378295"/>
              <a:gd name="connsiteY9" fmla="*/ 32811 h 401465"/>
              <a:gd name="connsiteX10" fmla="*/ 276701 w 378295"/>
              <a:gd name="connsiteY10" fmla="*/ 134405 h 401465"/>
              <a:gd name="connsiteX11" fmla="*/ 257557 w 378295"/>
              <a:gd name="connsiteY11" fmla="*/ 401318 h 401465"/>
              <a:gd name="connsiteX0" fmla="*/ 0 w 378295"/>
              <a:gd name="connsiteY0" fmla="*/ 81631 h 401465"/>
              <a:gd name="connsiteX1" fmla="*/ 276701 w 378295"/>
              <a:gd name="connsiteY1" fmla="*/ 134405 h 401465"/>
              <a:gd name="connsiteX2" fmla="*/ 276701 w 378295"/>
              <a:gd name="connsiteY2" fmla="*/ 401465 h 401465"/>
              <a:gd name="connsiteX3" fmla="*/ 6612 w 378295"/>
              <a:gd name="connsiteY3" fmla="*/ 376231 h 401465"/>
              <a:gd name="connsiteX4" fmla="*/ 0 w 378295"/>
              <a:gd name="connsiteY4" fmla="*/ 81631 h 401465"/>
              <a:gd name="connsiteX0" fmla="*/ 276701 w 378295"/>
              <a:gd name="connsiteY0" fmla="*/ 134405 h 401465"/>
              <a:gd name="connsiteX1" fmla="*/ 378295 w 378295"/>
              <a:gd name="connsiteY1" fmla="*/ 32811 h 401465"/>
              <a:gd name="connsiteX2" fmla="*/ 378295 w 378295"/>
              <a:gd name="connsiteY2" fmla="*/ 299871 h 401465"/>
              <a:gd name="connsiteX3" fmla="*/ 276701 w 378295"/>
              <a:gd name="connsiteY3" fmla="*/ 401465 h 401465"/>
              <a:gd name="connsiteX4" fmla="*/ 276701 w 378295"/>
              <a:gd name="connsiteY4" fmla="*/ 134405 h 401465"/>
              <a:gd name="connsiteX0" fmla="*/ 4049 w 378295"/>
              <a:gd name="connsiteY0" fmla="*/ 97398 h 401465"/>
              <a:gd name="connsiteX1" fmla="*/ 109023 w 378295"/>
              <a:gd name="connsiteY1" fmla="*/ 0 h 401465"/>
              <a:gd name="connsiteX2" fmla="*/ 378295 w 378295"/>
              <a:gd name="connsiteY2" fmla="*/ 32811 h 401465"/>
              <a:gd name="connsiteX3" fmla="*/ 276701 w 378295"/>
              <a:gd name="connsiteY3" fmla="*/ 134405 h 401465"/>
              <a:gd name="connsiteX4" fmla="*/ 4049 w 378295"/>
              <a:gd name="connsiteY4" fmla="*/ 97398 h 401465"/>
              <a:gd name="connsiteX0" fmla="*/ 10956 w 378295"/>
              <a:gd name="connsiteY0" fmla="*/ 86646 h 401465"/>
              <a:gd name="connsiteX1" fmla="*/ 110916 w 378295"/>
              <a:gd name="connsiteY1" fmla="*/ 204 h 401465"/>
              <a:gd name="connsiteX2" fmla="*/ 378295 w 378295"/>
              <a:gd name="connsiteY2" fmla="*/ 32811 h 401465"/>
              <a:gd name="connsiteX3" fmla="*/ 378295 w 378295"/>
              <a:gd name="connsiteY3" fmla="*/ 299871 h 401465"/>
              <a:gd name="connsiteX4" fmla="*/ 276701 w 378295"/>
              <a:gd name="connsiteY4" fmla="*/ 401465 h 401465"/>
              <a:gd name="connsiteX5" fmla="*/ 10809 w 378295"/>
              <a:gd name="connsiteY5" fmla="*/ 372850 h 401465"/>
              <a:gd name="connsiteX6" fmla="*/ 10956 w 378295"/>
              <a:gd name="connsiteY6" fmla="*/ 86646 h 401465"/>
              <a:gd name="connsiteX7" fmla="*/ 16026 w 378295"/>
              <a:gd name="connsiteY7" fmla="*/ 92941 h 401465"/>
              <a:gd name="connsiteX8" fmla="*/ 276701 w 378295"/>
              <a:gd name="connsiteY8" fmla="*/ 134405 h 401465"/>
              <a:gd name="connsiteX9" fmla="*/ 378295 w 378295"/>
              <a:gd name="connsiteY9" fmla="*/ 32811 h 401465"/>
              <a:gd name="connsiteX10" fmla="*/ 276701 w 378295"/>
              <a:gd name="connsiteY10" fmla="*/ 134405 h 401465"/>
              <a:gd name="connsiteX11" fmla="*/ 257557 w 378295"/>
              <a:gd name="connsiteY11" fmla="*/ 401318 h 401465"/>
              <a:gd name="connsiteX0" fmla="*/ 0 w 378295"/>
              <a:gd name="connsiteY0" fmla="*/ 81631 h 401465"/>
              <a:gd name="connsiteX1" fmla="*/ 276701 w 378295"/>
              <a:gd name="connsiteY1" fmla="*/ 134405 h 401465"/>
              <a:gd name="connsiteX2" fmla="*/ 276701 w 378295"/>
              <a:gd name="connsiteY2" fmla="*/ 401465 h 401465"/>
              <a:gd name="connsiteX3" fmla="*/ 6612 w 378295"/>
              <a:gd name="connsiteY3" fmla="*/ 376231 h 401465"/>
              <a:gd name="connsiteX4" fmla="*/ 0 w 378295"/>
              <a:gd name="connsiteY4" fmla="*/ 81631 h 401465"/>
              <a:gd name="connsiteX0" fmla="*/ 276701 w 378295"/>
              <a:gd name="connsiteY0" fmla="*/ 134405 h 401465"/>
              <a:gd name="connsiteX1" fmla="*/ 378295 w 378295"/>
              <a:gd name="connsiteY1" fmla="*/ 32811 h 401465"/>
              <a:gd name="connsiteX2" fmla="*/ 378295 w 378295"/>
              <a:gd name="connsiteY2" fmla="*/ 299871 h 401465"/>
              <a:gd name="connsiteX3" fmla="*/ 276701 w 378295"/>
              <a:gd name="connsiteY3" fmla="*/ 401465 h 401465"/>
              <a:gd name="connsiteX4" fmla="*/ 276701 w 378295"/>
              <a:gd name="connsiteY4" fmla="*/ 134405 h 401465"/>
              <a:gd name="connsiteX0" fmla="*/ 4049 w 378295"/>
              <a:gd name="connsiteY0" fmla="*/ 97398 h 401465"/>
              <a:gd name="connsiteX1" fmla="*/ 109023 w 378295"/>
              <a:gd name="connsiteY1" fmla="*/ 0 h 401465"/>
              <a:gd name="connsiteX2" fmla="*/ 378295 w 378295"/>
              <a:gd name="connsiteY2" fmla="*/ 32811 h 401465"/>
              <a:gd name="connsiteX3" fmla="*/ 276701 w 378295"/>
              <a:gd name="connsiteY3" fmla="*/ 134405 h 401465"/>
              <a:gd name="connsiteX4" fmla="*/ 4049 w 378295"/>
              <a:gd name="connsiteY4" fmla="*/ 97398 h 401465"/>
              <a:gd name="connsiteX0" fmla="*/ 10956 w 378295"/>
              <a:gd name="connsiteY0" fmla="*/ 86646 h 401465"/>
              <a:gd name="connsiteX1" fmla="*/ 110916 w 378295"/>
              <a:gd name="connsiteY1" fmla="*/ 204 h 401465"/>
              <a:gd name="connsiteX2" fmla="*/ 378295 w 378295"/>
              <a:gd name="connsiteY2" fmla="*/ 32811 h 401465"/>
              <a:gd name="connsiteX3" fmla="*/ 378295 w 378295"/>
              <a:gd name="connsiteY3" fmla="*/ 299871 h 401465"/>
              <a:gd name="connsiteX4" fmla="*/ 253973 w 378295"/>
              <a:gd name="connsiteY4" fmla="*/ 399016 h 401465"/>
              <a:gd name="connsiteX5" fmla="*/ 10809 w 378295"/>
              <a:gd name="connsiteY5" fmla="*/ 372850 h 401465"/>
              <a:gd name="connsiteX6" fmla="*/ 10956 w 378295"/>
              <a:gd name="connsiteY6" fmla="*/ 86646 h 401465"/>
              <a:gd name="connsiteX7" fmla="*/ 16026 w 378295"/>
              <a:gd name="connsiteY7" fmla="*/ 92941 h 401465"/>
              <a:gd name="connsiteX8" fmla="*/ 276701 w 378295"/>
              <a:gd name="connsiteY8" fmla="*/ 134405 h 401465"/>
              <a:gd name="connsiteX9" fmla="*/ 378295 w 378295"/>
              <a:gd name="connsiteY9" fmla="*/ 32811 h 401465"/>
              <a:gd name="connsiteX10" fmla="*/ 276701 w 378295"/>
              <a:gd name="connsiteY10" fmla="*/ 134405 h 401465"/>
              <a:gd name="connsiteX11" fmla="*/ 257557 w 378295"/>
              <a:gd name="connsiteY11" fmla="*/ 401318 h 401465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76701 w 378295"/>
              <a:gd name="connsiteY2" fmla="*/ 401465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78295 w 378295"/>
              <a:gd name="connsiteY2" fmla="*/ 299871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78295 w 378295"/>
              <a:gd name="connsiteY3" fmla="*/ 299871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78295 w 378295"/>
              <a:gd name="connsiteY2" fmla="*/ 299871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78295 w 378295"/>
              <a:gd name="connsiteY3" fmla="*/ 299871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78295 w 378295"/>
              <a:gd name="connsiteY2" fmla="*/ 299871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79614 w 378295"/>
              <a:gd name="connsiteY11" fmla="*/ 392199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79614 w 378295"/>
              <a:gd name="connsiteY11" fmla="*/ 392199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67640 w 378295"/>
              <a:gd name="connsiteY4" fmla="*/ 396657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79614 w 378295"/>
              <a:gd name="connsiteY11" fmla="*/ 392199 h 406796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67640 w 378295"/>
              <a:gd name="connsiteY4" fmla="*/ 39665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701 w 378295"/>
              <a:gd name="connsiteY8" fmla="*/ 134405 h 402951"/>
              <a:gd name="connsiteX9" fmla="*/ 378295 w 378295"/>
              <a:gd name="connsiteY9" fmla="*/ 32811 h 402951"/>
              <a:gd name="connsiteX10" fmla="*/ 275827 w 378295"/>
              <a:gd name="connsiteY10" fmla="*/ 12473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701 w 378295"/>
              <a:gd name="connsiteY8" fmla="*/ 134405 h 402951"/>
              <a:gd name="connsiteX9" fmla="*/ 378295 w 378295"/>
              <a:gd name="connsiteY9" fmla="*/ 32811 h 402951"/>
              <a:gd name="connsiteX10" fmla="*/ 275827 w 378295"/>
              <a:gd name="connsiteY10" fmla="*/ 12473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701 w 378295"/>
              <a:gd name="connsiteY8" fmla="*/ 134405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7313 w 378295"/>
              <a:gd name="connsiteY8" fmla="*/ 12872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439 w 378295"/>
              <a:gd name="connsiteY8" fmla="*/ 119047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7926 w 378295"/>
              <a:gd name="connsiteY0" fmla="*/ 123040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7926 w 378295"/>
              <a:gd name="connsiteY4" fmla="*/ 123040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7926 w 378295"/>
              <a:gd name="connsiteY0" fmla="*/ 123040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7926 w 378295"/>
              <a:gd name="connsiteY4" fmla="*/ 123040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700 w 378295"/>
              <a:gd name="connsiteY10" fmla="*/ 134405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7926 w 378295"/>
              <a:gd name="connsiteY0" fmla="*/ 123040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7926 w 378295"/>
              <a:gd name="connsiteY4" fmla="*/ 123040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236 w 378295"/>
              <a:gd name="connsiteY8" fmla="*/ 120940 h 402951"/>
              <a:gd name="connsiteX9" fmla="*/ 378295 w 378295"/>
              <a:gd name="connsiteY9" fmla="*/ 32811 h 402951"/>
              <a:gd name="connsiteX10" fmla="*/ 276700 w 378295"/>
              <a:gd name="connsiteY10" fmla="*/ 134405 h 402951"/>
              <a:gd name="connsiteX11" fmla="*/ 279614 w 378295"/>
              <a:gd name="connsiteY11" fmla="*/ 392199 h 402951"/>
              <a:gd name="connsiteX0" fmla="*/ 0 w 380394"/>
              <a:gd name="connsiteY0" fmla="*/ 81631 h 402951"/>
              <a:gd name="connsiteX1" fmla="*/ 276701 w 380394"/>
              <a:gd name="connsiteY1" fmla="*/ 134405 h 402951"/>
              <a:gd name="connsiteX2" fmla="*/ 267231 w 380394"/>
              <a:gd name="connsiteY2" fmla="*/ 400444 h 402951"/>
              <a:gd name="connsiteX3" fmla="*/ 6612 w 380394"/>
              <a:gd name="connsiteY3" fmla="*/ 376231 h 402951"/>
              <a:gd name="connsiteX4" fmla="*/ 0 w 380394"/>
              <a:gd name="connsiteY4" fmla="*/ 81631 h 402951"/>
              <a:gd name="connsiteX0" fmla="*/ 277926 w 380394"/>
              <a:gd name="connsiteY0" fmla="*/ 123040 h 402951"/>
              <a:gd name="connsiteX1" fmla="*/ 378295 w 380394"/>
              <a:gd name="connsiteY1" fmla="*/ 32811 h 402951"/>
              <a:gd name="connsiteX2" fmla="*/ 368621 w 380394"/>
              <a:gd name="connsiteY2" fmla="*/ 300744 h 402951"/>
              <a:gd name="connsiteX3" fmla="*/ 272710 w 380394"/>
              <a:gd name="connsiteY3" fmla="*/ 402951 h 402951"/>
              <a:gd name="connsiteX4" fmla="*/ 277926 w 380394"/>
              <a:gd name="connsiteY4" fmla="*/ 123040 h 402951"/>
              <a:gd name="connsiteX0" fmla="*/ 4049 w 380394"/>
              <a:gd name="connsiteY0" fmla="*/ 97398 h 402951"/>
              <a:gd name="connsiteX1" fmla="*/ 109023 w 380394"/>
              <a:gd name="connsiteY1" fmla="*/ 0 h 402951"/>
              <a:gd name="connsiteX2" fmla="*/ 378295 w 380394"/>
              <a:gd name="connsiteY2" fmla="*/ 32811 h 402951"/>
              <a:gd name="connsiteX3" fmla="*/ 276032 w 380394"/>
              <a:gd name="connsiteY3" fmla="*/ 122836 h 402951"/>
              <a:gd name="connsiteX4" fmla="*/ 4049 w 380394"/>
              <a:gd name="connsiteY4" fmla="*/ 97398 h 402951"/>
              <a:gd name="connsiteX0" fmla="*/ 10956 w 380394"/>
              <a:gd name="connsiteY0" fmla="*/ 86646 h 402951"/>
              <a:gd name="connsiteX1" fmla="*/ 110916 w 380394"/>
              <a:gd name="connsiteY1" fmla="*/ 204 h 402951"/>
              <a:gd name="connsiteX2" fmla="*/ 378295 w 380394"/>
              <a:gd name="connsiteY2" fmla="*/ 32811 h 402951"/>
              <a:gd name="connsiteX3" fmla="*/ 380394 w 380394"/>
              <a:gd name="connsiteY3" fmla="*/ 298180 h 402951"/>
              <a:gd name="connsiteX4" fmla="*/ 271837 w 380394"/>
              <a:gd name="connsiteY4" fmla="*/ 393277 h 402951"/>
              <a:gd name="connsiteX5" fmla="*/ 10809 w 380394"/>
              <a:gd name="connsiteY5" fmla="*/ 372850 h 402951"/>
              <a:gd name="connsiteX6" fmla="*/ 10956 w 380394"/>
              <a:gd name="connsiteY6" fmla="*/ 86646 h 402951"/>
              <a:gd name="connsiteX7" fmla="*/ 16026 w 380394"/>
              <a:gd name="connsiteY7" fmla="*/ 92941 h 402951"/>
              <a:gd name="connsiteX8" fmla="*/ 276236 w 380394"/>
              <a:gd name="connsiteY8" fmla="*/ 120940 h 402951"/>
              <a:gd name="connsiteX9" fmla="*/ 378295 w 380394"/>
              <a:gd name="connsiteY9" fmla="*/ 32811 h 402951"/>
              <a:gd name="connsiteX10" fmla="*/ 276700 w 380394"/>
              <a:gd name="connsiteY10" fmla="*/ 134405 h 402951"/>
              <a:gd name="connsiteX11" fmla="*/ 279614 w 380394"/>
              <a:gd name="connsiteY11" fmla="*/ 392199 h 402951"/>
              <a:gd name="connsiteX0" fmla="*/ 0 w 388378"/>
              <a:gd name="connsiteY0" fmla="*/ 81631 h 402951"/>
              <a:gd name="connsiteX1" fmla="*/ 276701 w 388378"/>
              <a:gd name="connsiteY1" fmla="*/ 134405 h 402951"/>
              <a:gd name="connsiteX2" fmla="*/ 267231 w 388378"/>
              <a:gd name="connsiteY2" fmla="*/ 400444 h 402951"/>
              <a:gd name="connsiteX3" fmla="*/ 6612 w 388378"/>
              <a:gd name="connsiteY3" fmla="*/ 376231 h 402951"/>
              <a:gd name="connsiteX4" fmla="*/ 0 w 388378"/>
              <a:gd name="connsiteY4" fmla="*/ 81631 h 402951"/>
              <a:gd name="connsiteX0" fmla="*/ 277926 w 388378"/>
              <a:gd name="connsiteY0" fmla="*/ 123040 h 402951"/>
              <a:gd name="connsiteX1" fmla="*/ 378295 w 388378"/>
              <a:gd name="connsiteY1" fmla="*/ 32811 h 402951"/>
              <a:gd name="connsiteX2" fmla="*/ 368621 w 388378"/>
              <a:gd name="connsiteY2" fmla="*/ 300744 h 402951"/>
              <a:gd name="connsiteX3" fmla="*/ 272710 w 388378"/>
              <a:gd name="connsiteY3" fmla="*/ 402951 h 402951"/>
              <a:gd name="connsiteX4" fmla="*/ 277926 w 388378"/>
              <a:gd name="connsiteY4" fmla="*/ 123040 h 402951"/>
              <a:gd name="connsiteX0" fmla="*/ 4049 w 388378"/>
              <a:gd name="connsiteY0" fmla="*/ 97398 h 402951"/>
              <a:gd name="connsiteX1" fmla="*/ 109023 w 388378"/>
              <a:gd name="connsiteY1" fmla="*/ 0 h 402951"/>
              <a:gd name="connsiteX2" fmla="*/ 378295 w 388378"/>
              <a:gd name="connsiteY2" fmla="*/ 32811 h 402951"/>
              <a:gd name="connsiteX3" fmla="*/ 276032 w 388378"/>
              <a:gd name="connsiteY3" fmla="*/ 122836 h 402951"/>
              <a:gd name="connsiteX4" fmla="*/ 4049 w 388378"/>
              <a:gd name="connsiteY4" fmla="*/ 97398 h 402951"/>
              <a:gd name="connsiteX0" fmla="*/ 10956 w 388378"/>
              <a:gd name="connsiteY0" fmla="*/ 86646 h 402951"/>
              <a:gd name="connsiteX1" fmla="*/ 110916 w 388378"/>
              <a:gd name="connsiteY1" fmla="*/ 204 h 402951"/>
              <a:gd name="connsiteX2" fmla="*/ 378295 w 388378"/>
              <a:gd name="connsiteY2" fmla="*/ 32811 h 402951"/>
              <a:gd name="connsiteX3" fmla="*/ 388378 w 388378"/>
              <a:gd name="connsiteY3" fmla="*/ 295208 h 402951"/>
              <a:gd name="connsiteX4" fmla="*/ 271837 w 388378"/>
              <a:gd name="connsiteY4" fmla="*/ 393277 h 402951"/>
              <a:gd name="connsiteX5" fmla="*/ 10809 w 388378"/>
              <a:gd name="connsiteY5" fmla="*/ 372850 h 402951"/>
              <a:gd name="connsiteX6" fmla="*/ 10956 w 388378"/>
              <a:gd name="connsiteY6" fmla="*/ 86646 h 402951"/>
              <a:gd name="connsiteX7" fmla="*/ 16026 w 388378"/>
              <a:gd name="connsiteY7" fmla="*/ 92941 h 402951"/>
              <a:gd name="connsiteX8" fmla="*/ 276236 w 388378"/>
              <a:gd name="connsiteY8" fmla="*/ 120940 h 402951"/>
              <a:gd name="connsiteX9" fmla="*/ 378295 w 388378"/>
              <a:gd name="connsiteY9" fmla="*/ 32811 h 402951"/>
              <a:gd name="connsiteX10" fmla="*/ 276700 w 388378"/>
              <a:gd name="connsiteY10" fmla="*/ 134405 h 402951"/>
              <a:gd name="connsiteX11" fmla="*/ 279614 w 388378"/>
              <a:gd name="connsiteY11" fmla="*/ 392199 h 402951"/>
              <a:gd name="connsiteX0" fmla="*/ 0 w 388378"/>
              <a:gd name="connsiteY0" fmla="*/ 81631 h 402951"/>
              <a:gd name="connsiteX1" fmla="*/ 276701 w 388378"/>
              <a:gd name="connsiteY1" fmla="*/ 134405 h 402951"/>
              <a:gd name="connsiteX2" fmla="*/ 267231 w 388378"/>
              <a:gd name="connsiteY2" fmla="*/ 400444 h 402951"/>
              <a:gd name="connsiteX3" fmla="*/ 6612 w 388378"/>
              <a:gd name="connsiteY3" fmla="*/ 376231 h 402951"/>
              <a:gd name="connsiteX4" fmla="*/ 0 w 388378"/>
              <a:gd name="connsiteY4" fmla="*/ 81631 h 402951"/>
              <a:gd name="connsiteX0" fmla="*/ 277926 w 388378"/>
              <a:gd name="connsiteY0" fmla="*/ 123040 h 402951"/>
              <a:gd name="connsiteX1" fmla="*/ 378295 w 388378"/>
              <a:gd name="connsiteY1" fmla="*/ 32811 h 402951"/>
              <a:gd name="connsiteX2" fmla="*/ 376605 w 388378"/>
              <a:gd name="connsiteY2" fmla="*/ 297772 h 402951"/>
              <a:gd name="connsiteX3" fmla="*/ 272710 w 388378"/>
              <a:gd name="connsiteY3" fmla="*/ 402951 h 402951"/>
              <a:gd name="connsiteX4" fmla="*/ 277926 w 388378"/>
              <a:gd name="connsiteY4" fmla="*/ 123040 h 402951"/>
              <a:gd name="connsiteX0" fmla="*/ 4049 w 388378"/>
              <a:gd name="connsiteY0" fmla="*/ 97398 h 402951"/>
              <a:gd name="connsiteX1" fmla="*/ 109023 w 388378"/>
              <a:gd name="connsiteY1" fmla="*/ 0 h 402951"/>
              <a:gd name="connsiteX2" fmla="*/ 378295 w 388378"/>
              <a:gd name="connsiteY2" fmla="*/ 32811 h 402951"/>
              <a:gd name="connsiteX3" fmla="*/ 276032 w 388378"/>
              <a:gd name="connsiteY3" fmla="*/ 122836 h 402951"/>
              <a:gd name="connsiteX4" fmla="*/ 4049 w 388378"/>
              <a:gd name="connsiteY4" fmla="*/ 97398 h 402951"/>
              <a:gd name="connsiteX0" fmla="*/ 10956 w 388378"/>
              <a:gd name="connsiteY0" fmla="*/ 86646 h 402951"/>
              <a:gd name="connsiteX1" fmla="*/ 110916 w 388378"/>
              <a:gd name="connsiteY1" fmla="*/ 204 h 402951"/>
              <a:gd name="connsiteX2" fmla="*/ 378295 w 388378"/>
              <a:gd name="connsiteY2" fmla="*/ 32811 h 402951"/>
              <a:gd name="connsiteX3" fmla="*/ 388378 w 388378"/>
              <a:gd name="connsiteY3" fmla="*/ 295208 h 402951"/>
              <a:gd name="connsiteX4" fmla="*/ 271837 w 388378"/>
              <a:gd name="connsiteY4" fmla="*/ 393277 h 402951"/>
              <a:gd name="connsiteX5" fmla="*/ 10809 w 388378"/>
              <a:gd name="connsiteY5" fmla="*/ 372850 h 402951"/>
              <a:gd name="connsiteX6" fmla="*/ 10956 w 388378"/>
              <a:gd name="connsiteY6" fmla="*/ 86646 h 402951"/>
              <a:gd name="connsiteX7" fmla="*/ 16026 w 388378"/>
              <a:gd name="connsiteY7" fmla="*/ 92941 h 402951"/>
              <a:gd name="connsiteX8" fmla="*/ 276236 w 388378"/>
              <a:gd name="connsiteY8" fmla="*/ 120940 h 402951"/>
              <a:gd name="connsiteX9" fmla="*/ 378295 w 388378"/>
              <a:gd name="connsiteY9" fmla="*/ 32811 h 402951"/>
              <a:gd name="connsiteX10" fmla="*/ 276700 w 388378"/>
              <a:gd name="connsiteY10" fmla="*/ 134405 h 402951"/>
              <a:gd name="connsiteX11" fmla="*/ 279614 w 388378"/>
              <a:gd name="connsiteY11" fmla="*/ 392199 h 402951"/>
              <a:gd name="connsiteX0" fmla="*/ 0 w 378393"/>
              <a:gd name="connsiteY0" fmla="*/ 81631 h 402951"/>
              <a:gd name="connsiteX1" fmla="*/ 276701 w 378393"/>
              <a:gd name="connsiteY1" fmla="*/ 134405 h 402951"/>
              <a:gd name="connsiteX2" fmla="*/ 267231 w 378393"/>
              <a:gd name="connsiteY2" fmla="*/ 400444 h 402951"/>
              <a:gd name="connsiteX3" fmla="*/ 6612 w 378393"/>
              <a:gd name="connsiteY3" fmla="*/ 376231 h 402951"/>
              <a:gd name="connsiteX4" fmla="*/ 0 w 378393"/>
              <a:gd name="connsiteY4" fmla="*/ 81631 h 402951"/>
              <a:gd name="connsiteX0" fmla="*/ 277926 w 378393"/>
              <a:gd name="connsiteY0" fmla="*/ 123040 h 402951"/>
              <a:gd name="connsiteX1" fmla="*/ 378295 w 378393"/>
              <a:gd name="connsiteY1" fmla="*/ 32811 h 402951"/>
              <a:gd name="connsiteX2" fmla="*/ 376605 w 378393"/>
              <a:gd name="connsiteY2" fmla="*/ 297772 h 402951"/>
              <a:gd name="connsiteX3" fmla="*/ 272710 w 378393"/>
              <a:gd name="connsiteY3" fmla="*/ 402951 h 402951"/>
              <a:gd name="connsiteX4" fmla="*/ 277926 w 378393"/>
              <a:gd name="connsiteY4" fmla="*/ 123040 h 402951"/>
              <a:gd name="connsiteX0" fmla="*/ 4049 w 378393"/>
              <a:gd name="connsiteY0" fmla="*/ 97398 h 402951"/>
              <a:gd name="connsiteX1" fmla="*/ 109023 w 378393"/>
              <a:gd name="connsiteY1" fmla="*/ 0 h 402951"/>
              <a:gd name="connsiteX2" fmla="*/ 378295 w 378393"/>
              <a:gd name="connsiteY2" fmla="*/ 32811 h 402951"/>
              <a:gd name="connsiteX3" fmla="*/ 276032 w 378393"/>
              <a:gd name="connsiteY3" fmla="*/ 122836 h 402951"/>
              <a:gd name="connsiteX4" fmla="*/ 4049 w 378393"/>
              <a:gd name="connsiteY4" fmla="*/ 97398 h 402951"/>
              <a:gd name="connsiteX0" fmla="*/ 10956 w 378393"/>
              <a:gd name="connsiteY0" fmla="*/ 86646 h 402951"/>
              <a:gd name="connsiteX1" fmla="*/ 110916 w 378393"/>
              <a:gd name="connsiteY1" fmla="*/ 204 h 402951"/>
              <a:gd name="connsiteX2" fmla="*/ 378295 w 378393"/>
              <a:gd name="connsiteY2" fmla="*/ 32811 h 402951"/>
              <a:gd name="connsiteX3" fmla="*/ 376402 w 378393"/>
              <a:gd name="connsiteY3" fmla="*/ 299665 h 402951"/>
              <a:gd name="connsiteX4" fmla="*/ 271837 w 378393"/>
              <a:gd name="connsiteY4" fmla="*/ 393277 h 402951"/>
              <a:gd name="connsiteX5" fmla="*/ 10809 w 378393"/>
              <a:gd name="connsiteY5" fmla="*/ 372850 h 402951"/>
              <a:gd name="connsiteX6" fmla="*/ 10956 w 378393"/>
              <a:gd name="connsiteY6" fmla="*/ 86646 h 402951"/>
              <a:gd name="connsiteX7" fmla="*/ 16026 w 378393"/>
              <a:gd name="connsiteY7" fmla="*/ 92941 h 402951"/>
              <a:gd name="connsiteX8" fmla="*/ 276236 w 378393"/>
              <a:gd name="connsiteY8" fmla="*/ 120940 h 402951"/>
              <a:gd name="connsiteX9" fmla="*/ 378295 w 378393"/>
              <a:gd name="connsiteY9" fmla="*/ 32811 h 402951"/>
              <a:gd name="connsiteX10" fmla="*/ 276700 w 378393"/>
              <a:gd name="connsiteY10" fmla="*/ 134405 h 402951"/>
              <a:gd name="connsiteX11" fmla="*/ 279614 w 378393"/>
              <a:gd name="connsiteY11" fmla="*/ 392199 h 402951"/>
              <a:gd name="connsiteX0" fmla="*/ 0 w 380803"/>
              <a:gd name="connsiteY0" fmla="*/ 81631 h 402951"/>
              <a:gd name="connsiteX1" fmla="*/ 276701 w 380803"/>
              <a:gd name="connsiteY1" fmla="*/ 134405 h 402951"/>
              <a:gd name="connsiteX2" fmla="*/ 267231 w 380803"/>
              <a:gd name="connsiteY2" fmla="*/ 400444 h 402951"/>
              <a:gd name="connsiteX3" fmla="*/ 6612 w 380803"/>
              <a:gd name="connsiteY3" fmla="*/ 376231 h 402951"/>
              <a:gd name="connsiteX4" fmla="*/ 0 w 380803"/>
              <a:gd name="connsiteY4" fmla="*/ 81631 h 402951"/>
              <a:gd name="connsiteX0" fmla="*/ 277926 w 380803"/>
              <a:gd name="connsiteY0" fmla="*/ 123040 h 402951"/>
              <a:gd name="connsiteX1" fmla="*/ 378295 w 380803"/>
              <a:gd name="connsiteY1" fmla="*/ 32811 h 402951"/>
              <a:gd name="connsiteX2" fmla="*/ 376605 w 380803"/>
              <a:gd name="connsiteY2" fmla="*/ 297772 h 402951"/>
              <a:gd name="connsiteX3" fmla="*/ 272710 w 380803"/>
              <a:gd name="connsiteY3" fmla="*/ 402951 h 402951"/>
              <a:gd name="connsiteX4" fmla="*/ 277926 w 380803"/>
              <a:gd name="connsiteY4" fmla="*/ 123040 h 402951"/>
              <a:gd name="connsiteX0" fmla="*/ 4049 w 380803"/>
              <a:gd name="connsiteY0" fmla="*/ 97398 h 402951"/>
              <a:gd name="connsiteX1" fmla="*/ 109023 w 380803"/>
              <a:gd name="connsiteY1" fmla="*/ 0 h 402951"/>
              <a:gd name="connsiteX2" fmla="*/ 378295 w 380803"/>
              <a:gd name="connsiteY2" fmla="*/ 32811 h 402951"/>
              <a:gd name="connsiteX3" fmla="*/ 276032 w 380803"/>
              <a:gd name="connsiteY3" fmla="*/ 122836 h 402951"/>
              <a:gd name="connsiteX4" fmla="*/ 4049 w 380803"/>
              <a:gd name="connsiteY4" fmla="*/ 97398 h 402951"/>
              <a:gd name="connsiteX0" fmla="*/ 10956 w 380803"/>
              <a:gd name="connsiteY0" fmla="*/ 86646 h 402951"/>
              <a:gd name="connsiteX1" fmla="*/ 110916 w 380803"/>
              <a:gd name="connsiteY1" fmla="*/ 204 h 402951"/>
              <a:gd name="connsiteX2" fmla="*/ 378295 w 380803"/>
              <a:gd name="connsiteY2" fmla="*/ 32811 h 402951"/>
              <a:gd name="connsiteX3" fmla="*/ 380803 w 380803"/>
              <a:gd name="connsiteY3" fmla="*/ 294391 h 402951"/>
              <a:gd name="connsiteX4" fmla="*/ 271837 w 380803"/>
              <a:gd name="connsiteY4" fmla="*/ 393277 h 402951"/>
              <a:gd name="connsiteX5" fmla="*/ 10809 w 380803"/>
              <a:gd name="connsiteY5" fmla="*/ 372850 h 402951"/>
              <a:gd name="connsiteX6" fmla="*/ 10956 w 380803"/>
              <a:gd name="connsiteY6" fmla="*/ 86646 h 402951"/>
              <a:gd name="connsiteX7" fmla="*/ 16026 w 380803"/>
              <a:gd name="connsiteY7" fmla="*/ 92941 h 402951"/>
              <a:gd name="connsiteX8" fmla="*/ 276236 w 380803"/>
              <a:gd name="connsiteY8" fmla="*/ 120940 h 402951"/>
              <a:gd name="connsiteX9" fmla="*/ 378295 w 380803"/>
              <a:gd name="connsiteY9" fmla="*/ 32811 h 402951"/>
              <a:gd name="connsiteX10" fmla="*/ 276700 w 380803"/>
              <a:gd name="connsiteY10" fmla="*/ 134405 h 402951"/>
              <a:gd name="connsiteX11" fmla="*/ 279614 w 380803"/>
              <a:gd name="connsiteY11" fmla="*/ 392199 h 402951"/>
              <a:gd name="connsiteX0" fmla="*/ 0 w 380803"/>
              <a:gd name="connsiteY0" fmla="*/ 81631 h 402951"/>
              <a:gd name="connsiteX1" fmla="*/ 276701 w 380803"/>
              <a:gd name="connsiteY1" fmla="*/ 134405 h 402951"/>
              <a:gd name="connsiteX2" fmla="*/ 267231 w 380803"/>
              <a:gd name="connsiteY2" fmla="*/ 400444 h 402951"/>
              <a:gd name="connsiteX3" fmla="*/ 6612 w 380803"/>
              <a:gd name="connsiteY3" fmla="*/ 376231 h 402951"/>
              <a:gd name="connsiteX4" fmla="*/ 0 w 380803"/>
              <a:gd name="connsiteY4" fmla="*/ 81631 h 402951"/>
              <a:gd name="connsiteX0" fmla="*/ 277926 w 380803"/>
              <a:gd name="connsiteY0" fmla="*/ 123040 h 402951"/>
              <a:gd name="connsiteX1" fmla="*/ 378295 w 380803"/>
              <a:gd name="connsiteY1" fmla="*/ 32811 h 402951"/>
              <a:gd name="connsiteX2" fmla="*/ 376605 w 380803"/>
              <a:gd name="connsiteY2" fmla="*/ 297772 h 402951"/>
              <a:gd name="connsiteX3" fmla="*/ 272710 w 380803"/>
              <a:gd name="connsiteY3" fmla="*/ 402951 h 402951"/>
              <a:gd name="connsiteX4" fmla="*/ 277926 w 380803"/>
              <a:gd name="connsiteY4" fmla="*/ 123040 h 402951"/>
              <a:gd name="connsiteX0" fmla="*/ 4049 w 380803"/>
              <a:gd name="connsiteY0" fmla="*/ 97398 h 402951"/>
              <a:gd name="connsiteX1" fmla="*/ 109023 w 380803"/>
              <a:gd name="connsiteY1" fmla="*/ 0 h 402951"/>
              <a:gd name="connsiteX2" fmla="*/ 378295 w 380803"/>
              <a:gd name="connsiteY2" fmla="*/ 32811 h 402951"/>
              <a:gd name="connsiteX3" fmla="*/ 276032 w 380803"/>
              <a:gd name="connsiteY3" fmla="*/ 122836 h 402951"/>
              <a:gd name="connsiteX4" fmla="*/ 4049 w 380803"/>
              <a:gd name="connsiteY4" fmla="*/ 97398 h 402951"/>
              <a:gd name="connsiteX0" fmla="*/ 10956 w 380803"/>
              <a:gd name="connsiteY0" fmla="*/ 86646 h 402951"/>
              <a:gd name="connsiteX1" fmla="*/ 110916 w 380803"/>
              <a:gd name="connsiteY1" fmla="*/ 204 h 402951"/>
              <a:gd name="connsiteX2" fmla="*/ 378295 w 380803"/>
              <a:gd name="connsiteY2" fmla="*/ 32811 h 402951"/>
              <a:gd name="connsiteX3" fmla="*/ 380803 w 380803"/>
              <a:gd name="connsiteY3" fmla="*/ 294391 h 402951"/>
              <a:gd name="connsiteX4" fmla="*/ 271837 w 380803"/>
              <a:gd name="connsiteY4" fmla="*/ 393277 h 402951"/>
              <a:gd name="connsiteX5" fmla="*/ 10809 w 380803"/>
              <a:gd name="connsiteY5" fmla="*/ 372850 h 402951"/>
              <a:gd name="connsiteX6" fmla="*/ 10956 w 380803"/>
              <a:gd name="connsiteY6" fmla="*/ 86646 h 402951"/>
              <a:gd name="connsiteX7" fmla="*/ 16026 w 380803"/>
              <a:gd name="connsiteY7" fmla="*/ 92941 h 402951"/>
              <a:gd name="connsiteX8" fmla="*/ 276236 w 380803"/>
              <a:gd name="connsiteY8" fmla="*/ 120940 h 402951"/>
              <a:gd name="connsiteX9" fmla="*/ 378295 w 380803"/>
              <a:gd name="connsiteY9" fmla="*/ 32811 h 402951"/>
              <a:gd name="connsiteX10" fmla="*/ 277721 w 380803"/>
              <a:gd name="connsiteY10" fmla="*/ 124934 h 402951"/>
              <a:gd name="connsiteX11" fmla="*/ 279614 w 380803"/>
              <a:gd name="connsiteY11" fmla="*/ 392199 h 402951"/>
              <a:gd name="connsiteX0" fmla="*/ 0 w 380803"/>
              <a:gd name="connsiteY0" fmla="*/ 81631 h 402951"/>
              <a:gd name="connsiteX1" fmla="*/ 277925 w 380803"/>
              <a:gd name="connsiteY1" fmla="*/ 123041 h 402951"/>
              <a:gd name="connsiteX2" fmla="*/ 267231 w 380803"/>
              <a:gd name="connsiteY2" fmla="*/ 400444 h 402951"/>
              <a:gd name="connsiteX3" fmla="*/ 6612 w 380803"/>
              <a:gd name="connsiteY3" fmla="*/ 376231 h 402951"/>
              <a:gd name="connsiteX4" fmla="*/ 0 w 380803"/>
              <a:gd name="connsiteY4" fmla="*/ 81631 h 402951"/>
              <a:gd name="connsiteX0" fmla="*/ 277926 w 380803"/>
              <a:gd name="connsiteY0" fmla="*/ 123040 h 402951"/>
              <a:gd name="connsiteX1" fmla="*/ 378295 w 380803"/>
              <a:gd name="connsiteY1" fmla="*/ 32811 h 402951"/>
              <a:gd name="connsiteX2" fmla="*/ 376605 w 380803"/>
              <a:gd name="connsiteY2" fmla="*/ 297772 h 402951"/>
              <a:gd name="connsiteX3" fmla="*/ 272710 w 380803"/>
              <a:gd name="connsiteY3" fmla="*/ 402951 h 402951"/>
              <a:gd name="connsiteX4" fmla="*/ 277926 w 380803"/>
              <a:gd name="connsiteY4" fmla="*/ 123040 h 402951"/>
              <a:gd name="connsiteX0" fmla="*/ 4049 w 380803"/>
              <a:gd name="connsiteY0" fmla="*/ 97398 h 402951"/>
              <a:gd name="connsiteX1" fmla="*/ 109023 w 380803"/>
              <a:gd name="connsiteY1" fmla="*/ 0 h 402951"/>
              <a:gd name="connsiteX2" fmla="*/ 378295 w 380803"/>
              <a:gd name="connsiteY2" fmla="*/ 32811 h 402951"/>
              <a:gd name="connsiteX3" fmla="*/ 276032 w 380803"/>
              <a:gd name="connsiteY3" fmla="*/ 122836 h 402951"/>
              <a:gd name="connsiteX4" fmla="*/ 4049 w 380803"/>
              <a:gd name="connsiteY4" fmla="*/ 97398 h 402951"/>
              <a:gd name="connsiteX0" fmla="*/ 10956 w 380803"/>
              <a:gd name="connsiteY0" fmla="*/ 86646 h 402951"/>
              <a:gd name="connsiteX1" fmla="*/ 110916 w 380803"/>
              <a:gd name="connsiteY1" fmla="*/ 204 h 402951"/>
              <a:gd name="connsiteX2" fmla="*/ 378295 w 380803"/>
              <a:gd name="connsiteY2" fmla="*/ 32811 h 402951"/>
              <a:gd name="connsiteX3" fmla="*/ 380803 w 380803"/>
              <a:gd name="connsiteY3" fmla="*/ 294391 h 402951"/>
              <a:gd name="connsiteX4" fmla="*/ 271837 w 380803"/>
              <a:gd name="connsiteY4" fmla="*/ 393277 h 402951"/>
              <a:gd name="connsiteX5" fmla="*/ 10809 w 380803"/>
              <a:gd name="connsiteY5" fmla="*/ 372850 h 402951"/>
              <a:gd name="connsiteX6" fmla="*/ 10956 w 380803"/>
              <a:gd name="connsiteY6" fmla="*/ 86646 h 402951"/>
              <a:gd name="connsiteX7" fmla="*/ 16026 w 380803"/>
              <a:gd name="connsiteY7" fmla="*/ 92941 h 402951"/>
              <a:gd name="connsiteX8" fmla="*/ 276236 w 380803"/>
              <a:gd name="connsiteY8" fmla="*/ 120940 h 402951"/>
              <a:gd name="connsiteX9" fmla="*/ 378295 w 380803"/>
              <a:gd name="connsiteY9" fmla="*/ 32811 h 402951"/>
              <a:gd name="connsiteX10" fmla="*/ 277721 w 380803"/>
              <a:gd name="connsiteY10" fmla="*/ 124934 h 402951"/>
              <a:gd name="connsiteX11" fmla="*/ 279614 w 380803"/>
              <a:gd name="connsiteY11" fmla="*/ 392199 h 4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0803" h="402951" stroke="0" extrusionOk="0">
                <a:moveTo>
                  <a:pt x="0" y="81631"/>
                </a:moveTo>
                <a:lnTo>
                  <a:pt x="277925" y="123041"/>
                </a:lnTo>
                <a:lnTo>
                  <a:pt x="267231" y="400444"/>
                </a:lnTo>
                <a:lnTo>
                  <a:pt x="6612" y="376231"/>
                </a:lnTo>
                <a:lnTo>
                  <a:pt x="0" y="81631"/>
                </a:lnTo>
                <a:close/>
              </a:path>
              <a:path w="380803" h="402951" fill="darkenLess" stroke="0" extrusionOk="0">
                <a:moveTo>
                  <a:pt x="277926" y="123040"/>
                </a:moveTo>
                <a:lnTo>
                  <a:pt x="378295" y="32811"/>
                </a:lnTo>
                <a:cubicBezTo>
                  <a:pt x="377732" y="121131"/>
                  <a:pt x="377168" y="209452"/>
                  <a:pt x="376605" y="297772"/>
                </a:cubicBezTo>
                <a:lnTo>
                  <a:pt x="272710" y="402951"/>
                </a:lnTo>
                <a:cubicBezTo>
                  <a:pt x="274040" y="313436"/>
                  <a:pt x="276596" y="212555"/>
                  <a:pt x="277926" y="123040"/>
                </a:cubicBezTo>
                <a:close/>
              </a:path>
              <a:path w="380803" h="402951" fill="lightenLess" stroke="0" extrusionOk="0">
                <a:moveTo>
                  <a:pt x="4049" y="97398"/>
                </a:moveTo>
                <a:lnTo>
                  <a:pt x="109023" y="0"/>
                </a:lnTo>
                <a:lnTo>
                  <a:pt x="378295" y="32811"/>
                </a:lnTo>
                <a:lnTo>
                  <a:pt x="276032" y="122836"/>
                </a:lnTo>
                <a:lnTo>
                  <a:pt x="4049" y="97398"/>
                </a:lnTo>
                <a:close/>
              </a:path>
              <a:path w="380803" h="402951" fill="none" extrusionOk="0">
                <a:moveTo>
                  <a:pt x="10956" y="86646"/>
                </a:moveTo>
                <a:lnTo>
                  <a:pt x="110916" y="204"/>
                </a:lnTo>
                <a:lnTo>
                  <a:pt x="378295" y="32811"/>
                </a:lnTo>
                <a:cubicBezTo>
                  <a:pt x="378995" y="121267"/>
                  <a:pt x="380103" y="205935"/>
                  <a:pt x="380803" y="294391"/>
                </a:cubicBezTo>
                <a:lnTo>
                  <a:pt x="271837" y="393277"/>
                </a:lnTo>
                <a:lnTo>
                  <a:pt x="10809" y="372850"/>
                </a:lnTo>
                <a:cubicBezTo>
                  <a:pt x="10420" y="293368"/>
                  <a:pt x="11345" y="166128"/>
                  <a:pt x="10956" y="86646"/>
                </a:cubicBezTo>
                <a:close/>
                <a:moveTo>
                  <a:pt x="16026" y="92941"/>
                </a:moveTo>
                <a:lnTo>
                  <a:pt x="276236" y="120940"/>
                </a:lnTo>
                <a:lnTo>
                  <a:pt x="378295" y="32811"/>
                </a:lnTo>
                <a:moveTo>
                  <a:pt x="277721" y="124934"/>
                </a:moveTo>
                <a:cubicBezTo>
                  <a:pt x="278983" y="214090"/>
                  <a:pt x="278352" y="303043"/>
                  <a:pt x="279614" y="392199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立方体 47">
            <a:extLst>
              <a:ext uri="{FF2B5EF4-FFF2-40B4-BE49-F238E27FC236}">
                <a16:creationId xmlns:a16="http://schemas.microsoft.com/office/drawing/2014/main" id="{1F8520EC-DEE5-593B-54EA-F454A8168195}"/>
              </a:ext>
            </a:extLst>
          </p:cNvPr>
          <p:cNvSpPr/>
          <p:nvPr/>
        </p:nvSpPr>
        <p:spPr>
          <a:xfrm rot="15830960">
            <a:off x="2628361" y="2788660"/>
            <a:ext cx="382934" cy="405208"/>
          </a:xfrm>
          <a:custGeom>
            <a:avLst/>
            <a:gdLst>
              <a:gd name="connsiteX0" fmla="*/ 0 w 368654"/>
              <a:gd name="connsiteY0" fmla="*/ 101594 h 368654"/>
              <a:gd name="connsiteX1" fmla="*/ 267060 w 368654"/>
              <a:gd name="connsiteY1" fmla="*/ 101594 h 368654"/>
              <a:gd name="connsiteX2" fmla="*/ 267060 w 368654"/>
              <a:gd name="connsiteY2" fmla="*/ 368654 h 368654"/>
              <a:gd name="connsiteX3" fmla="*/ 0 w 368654"/>
              <a:gd name="connsiteY3" fmla="*/ 368654 h 368654"/>
              <a:gd name="connsiteX4" fmla="*/ 0 w 368654"/>
              <a:gd name="connsiteY4" fmla="*/ 101594 h 368654"/>
              <a:gd name="connsiteX0" fmla="*/ 267060 w 368654"/>
              <a:gd name="connsiteY0" fmla="*/ 101594 h 368654"/>
              <a:gd name="connsiteX1" fmla="*/ 368654 w 368654"/>
              <a:gd name="connsiteY1" fmla="*/ 0 h 368654"/>
              <a:gd name="connsiteX2" fmla="*/ 368654 w 368654"/>
              <a:gd name="connsiteY2" fmla="*/ 267060 h 368654"/>
              <a:gd name="connsiteX3" fmla="*/ 267060 w 368654"/>
              <a:gd name="connsiteY3" fmla="*/ 368654 h 368654"/>
              <a:gd name="connsiteX4" fmla="*/ 26706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267060 w 368654"/>
              <a:gd name="connsiteY3" fmla="*/ 101594 h 368654"/>
              <a:gd name="connsiteX4" fmla="*/ 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368654 w 368654"/>
              <a:gd name="connsiteY3" fmla="*/ 267060 h 368654"/>
              <a:gd name="connsiteX4" fmla="*/ 267060 w 368654"/>
              <a:gd name="connsiteY4" fmla="*/ 368654 h 368654"/>
              <a:gd name="connsiteX5" fmla="*/ 0 w 368654"/>
              <a:gd name="connsiteY5" fmla="*/ 368654 h 368654"/>
              <a:gd name="connsiteX6" fmla="*/ 0 w 368654"/>
              <a:gd name="connsiteY6" fmla="*/ 101594 h 368654"/>
              <a:gd name="connsiteX7" fmla="*/ 0 w 368654"/>
              <a:gd name="connsiteY7" fmla="*/ 101594 h 368654"/>
              <a:gd name="connsiteX8" fmla="*/ 267060 w 368654"/>
              <a:gd name="connsiteY8" fmla="*/ 101594 h 368654"/>
              <a:gd name="connsiteX9" fmla="*/ 368654 w 368654"/>
              <a:gd name="connsiteY9" fmla="*/ 0 h 368654"/>
              <a:gd name="connsiteX10" fmla="*/ 267060 w 368654"/>
              <a:gd name="connsiteY10" fmla="*/ 101594 h 368654"/>
              <a:gd name="connsiteX11" fmla="*/ 267060 w 368654"/>
              <a:gd name="connsiteY11" fmla="*/ 368654 h 368654"/>
              <a:gd name="connsiteX0" fmla="*/ 0 w 368654"/>
              <a:gd name="connsiteY0" fmla="*/ 101594 h 368654"/>
              <a:gd name="connsiteX1" fmla="*/ 267060 w 368654"/>
              <a:gd name="connsiteY1" fmla="*/ 101594 h 368654"/>
              <a:gd name="connsiteX2" fmla="*/ 267060 w 368654"/>
              <a:gd name="connsiteY2" fmla="*/ 368654 h 368654"/>
              <a:gd name="connsiteX3" fmla="*/ 0 w 368654"/>
              <a:gd name="connsiteY3" fmla="*/ 368654 h 368654"/>
              <a:gd name="connsiteX4" fmla="*/ 0 w 368654"/>
              <a:gd name="connsiteY4" fmla="*/ 101594 h 368654"/>
              <a:gd name="connsiteX0" fmla="*/ 267060 w 368654"/>
              <a:gd name="connsiteY0" fmla="*/ 101594 h 368654"/>
              <a:gd name="connsiteX1" fmla="*/ 368654 w 368654"/>
              <a:gd name="connsiteY1" fmla="*/ 0 h 368654"/>
              <a:gd name="connsiteX2" fmla="*/ 368654 w 368654"/>
              <a:gd name="connsiteY2" fmla="*/ 267060 h 368654"/>
              <a:gd name="connsiteX3" fmla="*/ 267060 w 368654"/>
              <a:gd name="connsiteY3" fmla="*/ 368654 h 368654"/>
              <a:gd name="connsiteX4" fmla="*/ 26706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267060 w 368654"/>
              <a:gd name="connsiteY3" fmla="*/ 101594 h 368654"/>
              <a:gd name="connsiteX4" fmla="*/ 0 w 368654"/>
              <a:gd name="connsiteY4" fmla="*/ 101594 h 368654"/>
              <a:gd name="connsiteX0" fmla="*/ 0 w 368654"/>
              <a:gd name="connsiteY0" fmla="*/ 101594 h 368654"/>
              <a:gd name="connsiteX1" fmla="*/ 101594 w 368654"/>
              <a:gd name="connsiteY1" fmla="*/ 0 h 368654"/>
              <a:gd name="connsiteX2" fmla="*/ 368654 w 368654"/>
              <a:gd name="connsiteY2" fmla="*/ 0 h 368654"/>
              <a:gd name="connsiteX3" fmla="*/ 368654 w 368654"/>
              <a:gd name="connsiteY3" fmla="*/ 267060 h 368654"/>
              <a:gd name="connsiteX4" fmla="*/ 267060 w 368654"/>
              <a:gd name="connsiteY4" fmla="*/ 368654 h 368654"/>
              <a:gd name="connsiteX5" fmla="*/ 0 w 368654"/>
              <a:gd name="connsiteY5" fmla="*/ 368654 h 368654"/>
              <a:gd name="connsiteX6" fmla="*/ 0 w 368654"/>
              <a:gd name="connsiteY6" fmla="*/ 101594 h 368654"/>
              <a:gd name="connsiteX7" fmla="*/ 6385 w 368654"/>
              <a:gd name="connsiteY7" fmla="*/ 60130 h 368654"/>
              <a:gd name="connsiteX8" fmla="*/ 267060 w 368654"/>
              <a:gd name="connsiteY8" fmla="*/ 101594 h 368654"/>
              <a:gd name="connsiteX9" fmla="*/ 368654 w 368654"/>
              <a:gd name="connsiteY9" fmla="*/ 0 h 368654"/>
              <a:gd name="connsiteX10" fmla="*/ 267060 w 368654"/>
              <a:gd name="connsiteY10" fmla="*/ 101594 h 368654"/>
              <a:gd name="connsiteX11" fmla="*/ 267060 w 368654"/>
              <a:gd name="connsiteY11" fmla="*/ 368654 h 368654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0 w 368654"/>
              <a:gd name="connsiteY0" fmla="*/ 134201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0 w 368654"/>
              <a:gd name="connsiteY5" fmla="*/ 401261 h 401261"/>
              <a:gd name="connsiteX6" fmla="*/ 0 w 368654"/>
              <a:gd name="connsiteY6" fmla="*/ 134201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67060 w 368654"/>
              <a:gd name="connsiteY11" fmla="*/ 401261 h 401261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0 w 368654"/>
              <a:gd name="connsiteY0" fmla="*/ 134201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1168 w 368654"/>
              <a:gd name="connsiteY5" fmla="*/ 372646 h 401261"/>
              <a:gd name="connsiteX6" fmla="*/ 0 w 368654"/>
              <a:gd name="connsiteY6" fmla="*/ 134201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67060 w 368654"/>
              <a:gd name="connsiteY11" fmla="*/ 401261 h 401261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0 w 368654"/>
              <a:gd name="connsiteY0" fmla="*/ 134201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1168 w 368654"/>
              <a:gd name="connsiteY5" fmla="*/ 372646 h 401261"/>
              <a:gd name="connsiteX6" fmla="*/ 0 w 368654"/>
              <a:gd name="connsiteY6" fmla="*/ 134201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47916 w 368654"/>
              <a:gd name="connsiteY11" fmla="*/ 401114 h 401261"/>
              <a:gd name="connsiteX0" fmla="*/ 0 w 368654"/>
              <a:gd name="connsiteY0" fmla="*/ 134201 h 401261"/>
              <a:gd name="connsiteX1" fmla="*/ 267060 w 368654"/>
              <a:gd name="connsiteY1" fmla="*/ 134201 h 401261"/>
              <a:gd name="connsiteX2" fmla="*/ 267060 w 368654"/>
              <a:gd name="connsiteY2" fmla="*/ 401261 h 401261"/>
              <a:gd name="connsiteX3" fmla="*/ 0 w 368654"/>
              <a:gd name="connsiteY3" fmla="*/ 401261 h 401261"/>
              <a:gd name="connsiteX4" fmla="*/ 0 w 368654"/>
              <a:gd name="connsiteY4" fmla="*/ 134201 h 401261"/>
              <a:gd name="connsiteX0" fmla="*/ 267060 w 368654"/>
              <a:gd name="connsiteY0" fmla="*/ 134201 h 401261"/>
              <a:gd name="connsiteX1" fmla="*/ 368654 w 368654"/>
              <a:gd name="connsiteY1" fmla="*/ 32607 h 401261"/>
              <a:gd name="connsiteX2" fmla="*/ 368654 w 368654"/>
              <a:gd name="connsiteY2" fmla="*/ 299667 h 401261"/>
              <a:gd name="connsiteX3" fmla="*/ 267060 w 368654"/>
              <a:gd name="connsiteY3" fmla="*/ 401261 h 401261"/>
              <a:gd name="connsiteX4" fmla="*/ 267060 w 368654"/>
              <a:gd name="connsiteY4" fmla="*/ 134201 h 401261"/>
              <a:gd name="connsiteX0" fmla="*/ 0 w 368654"/>
              <a:gd name="connsiteY0" fmla="*/ 134201 h 401261"/>
              <a:gd name="connsiteX1" fmla="*/ 101594 w 368654"/>
              <a:gd name="connsiteY1" fmla="*/ 32607 h 401261"/>
              <a:gd name="connsiteX2" fmla="*/ 368654 w 368654"/>
              <a:gd name="connsiteY2" fmla="*/ 32607 h 401261"/>
              <a:gd name="connsiteX3" fmla="*/ 267060 w 368654"/>
              <a:gd name="connsiteY3" fmla="*/ 134201 h 401261"/>
              <a:gd name="connsiteX4" fmla="*/ 0 w 368654"/>
              <a:gd name="connsiteY4" fmla="*/ 134201 h 401261"/>
              <a:gd name="connsiteX0" fmla="*/ 1315 w 368654"/>
              <a:gd name="connsiteY0" fmla="*/ 86442 h 401261"/>
              <a:gd name="connsiteX1" fmla="*/ 101275 w 368654"/>
              <a:gd name="connsiteY1" fmla="*/ 0 h 401261"/>
              <a:gd name="connsiteX2" fmla="*/ 368654 w 368654"/>
              <a:gd name="connsiteY2" fmla="*/ 32607 h 401261"/>
              <a:gd name="connsiteX3" fmla="*/ 368654 w 368654"/>
              <a:gd name="connsiteY3" fmla="*/ 299667 h 401261"/>
              <a:gd name="connsiteX4" fmla="*/ 267060 w 368654"/>
              <a:gd name="connsiteY4" fmla="*/ 401261 h 401261"/>
              <a:gd name="connsiteX5" fmla="*/ 1168 w 368654"/>
              <a:gd name="connsiteY5" fmla="*/ 372646 h 401261"/>
              <a:gd name="connsiteX6" fmla="*/ 1315 w 368654"/>
              <a:gd name="connsiteY6" fmla="*/ 86442 h 401261"/>
              <a:gd name="connsiteX7" fmla="*/ 6385 w 368654"/>
              <a:gd name="connsiteY7" fmla="*/ 92737 h 401261"/>
              <a:gd name="connsiteX8" fmla="*/ 267060 w 368654"/>
              <a:gd name="connsiteY8" fmla="*/ 134201 h 401261"/>
              <a:gd name="connsiteX9" fmla="*/ 368654 w 368654"/>
              <a:gd name="connsiteY9" fmla="*/ 32607 h 401261"/>
              <a:gd name="connsiteX10" fmla="*/ 267060 w 368654"/>
              <a:gd name="connsiteY10" fmla="*/ 134201 h 401261"/>
              <a:gd name="connsiteX11" fmla="*/ 247916 w 368654"/>
              <a:gd name="connsiteY11" fmla="*/ 401114 h 401261"/>
              <a:gd name="connsiteX0" fmla="*/ 5592 w 374246"/>
              <a:gd name="connsiteY0" fmla="*/ 134201 h 401261"/>
              <a:gd name="connsiteX1" fmla="*/ 272652 w 374246"/>
              <a:gd name="connsiteY1" fmla="*/ 134201 h 401261"/>
              <a:gd name="connsiteX2" fmla="*/ 272652 w 374246"/>
              <a:gd name="connsiteY2" fmla="*/ 401261 h 401261"/>
              <a:gd name="connsiteX3" fmla="*/ 5592 w 374246"/>
              <a:gd name="connsiteY3" fmla="*/ 401261 h 401261"/>
              <a:gd name="connsiteX4" fmla="*/ 5592 w 374246"/>
              <a:gd name="connsiteY4" fmla="*/ 134201 h 401261"/>
              <a:gd name="connsiteX0" fmla="*/ 272652 w 374246"/>
              <a:gd name="connsiteY0" fmla="*/ 134201 h 401261"/>
              <a:gd name="connsiteX1" fmla="*/ 374246 w 374246"/>
              <a:gd name="connsiteY1" fmla="*/ 32607 h 401261"/>
              <a:gd name="connsiteX2" fmla="*/ 374246 w 374246"/>
              <a:gd name="connsiteY2" fmla="*/ 299667 h 401261"/>
              <a:gd name="connsiteX3" fmla="*/ 272652 w 374246"/>
              <a:gd name="connsiteY3" fmla="*/ 401261 h 401261"/>
              <a:gd name="connsiteX4" fmla="*/ 272652 w 374246"/>
              <a:gd name="connsiteY4" fmla="*/ 134201 h 401261"/>
              <a:gd name="connsiteX0" fmla="*/ 0 w 374246"/>
              <a:gd name="connsiteY0" fmla="*/ 97194 h 401261"/>
              <a:gd name="connsiteX1" fmla="*/ 107186 w 374246"/>
              <a:gd name="connsiteY1" fmla="*/ 32607 h 401261"/>
              <a:gd name="connsiteX2" fmla="*/ 374246 w 374246"/>
              <a:gd name="connsiteY2" fmla="*/ 32607 h 401261"/>
              <a:gd name="connsiteX3" fmla="*/ 272652 w 374246"/>
              <a:gd name="connsiteY3" fmla="*/ 134201 h 401261"/>
              <a:gd name="connsiteX4" fmla="*/ 0 w 374246"/>
              <a:gd name="connsiteY4" fmla="*/ 97194 h 401261"/>
              <a:gd name="connsiteX0" fmla="*/ 6907 w 374246"/>
              <a:gd name="connsiteY0" fmla="*/ 86442 h 401261"/>
              <a:gd name="connsiteX1" fmla="*/ 106867 w 374246"/>
              <a:gd name="connsiteY1" fmla="*/ 0 h 401261"/>
              <a:gd name="connsiteX2" fmla="*/ 374246 w 374246"/>
              <a:gd name="connsiteY2" fmla="*/ 32607 h 401261"/>
              <a:gd name="connsiteX3" fmla="*/ 374246 w 374246"/>
              <a:gd name="connsiteY3" fmla="*/ 299667 h 401261"/>
              <a:gd name="connsiteX4" fmla="*/ 272652 w 374246"/>
              <a:gd name="connsiteY4" fmla="*/ 401261 h 401261"/>
              <a:gd name="connsiteX5" fmla="*/ 6760 w 374246"/>
              <a:gd name="connsiteY5" fmla="*/ 372646 h 401261"/>
              <a:gd name="connsiteX6" fmla="*/ 6907 w 374246"/>
              <a:gd name="connsiteY6" fmla="*/ 86442 h 401261"/>
              <a:gd name="connsiteX7" fmla="*/ 11977 w 374246"/>
              <a:gd name="connsiteY7" fmla="*/ 92737 h 401261"/>
              <a:gd name="connsiteX8" fmla="*/ 272652 w 374246"/>
              <a:gd name="connsiteY8" fmla="*/ 134201 h 401261"/>
              <a:gd name="connsiteX9" fmla="*/ 374246 w 374246"/>
              <a:gd name="connsiteY9" fmla="*/ 32607 h 401261"/>
              <a:gd name="connsiteX10" fmla="*/ 272652 w 374246"/>
              <a:gd name="connsiteY10" fmla="*/ 134201 h 401261"/>
              <a:gd name="connsiteX11" fmla="*/ 253508 w 374246"/>
              <a:gd name="connsiteY11" fmla="*/ 401114 h 401261"/>
              <a:gd name="connsiteX0" fmla="*/ 0 w 378295"/>
              <a:gd name="connsiteY0" fmla="*/ 81427 h 401261"/>
              <a:gd name="connsiteX1" fmla="*/ 276701 w 378295"/>
              <a:gd name="connsiteY1" fmla="*/ 134201 h 401261"/>
              <a:gd name="connsiteX2" fmla="*/ 276701 w 378295"/>
              <a:gd name="connsiteY2" fmla="*/ 401261 h 401261"/>
              <a:gd name="connsiteX3" fmla="*/ 9641 w 378295"/>
              <a:gd name="connsiteY3" fmla="*/ 401261 h 401261"/>
              <a:gd name="connsiteX4" fmla="*/ 0 w 378295"/>
              <a:gd name="connsiteY4" fmla="*/ 81427 h 401261"/>
              <a:gd name="connsiteX0" fmla="*/ 276701 w 378295"/>
              <a:gd name="connsiteY0" fmla="*/ 134201 h 401261"/>
              <a:gd name="connsiteX1" fmla="*/ 378295 w 378295"/>
              <a:gd name="connsiteY1" fmla="*/ 32607 h 401261"/>
              <a:gd name="connsiteX2" fmla="*/ 378295 w 378295"/>
              <a:gd name="connsiteY2" fmla="*/ 299667 h 401261"/>
              <a:gd name="connsiteX3" fmla="*/ 276701 w 378295"/>
              <a:gd name="connsiteY3" fmla="*/ 401261 h 401261"/>
              <a:gd name="connsiteX4" fmla="*/ 276701 w 378295"/>
              <a:gd name="connsiteY4" fmla="*/ 134201 h 401261"/>
              <a:gd name="connsiteX0" fmla="*/ 4049 w 378295"/>
              <a:gd name="connsiteY0" fmla="*/ 97194 h 401261"/>
              <a:gd name="connsiteX1" fmla="*/ 111235 w 378295"/>
              <a:gd name="connsiteY1" fmla="*/ 32607 h 401261"/>
              <a:gd name="connsiteX2" fmla="*/ 378295 w 378295"/>
              <a:gd name="connsiteY2" fmla="*/ 32607 h 401261"/>
              <a:gd name="connsiteX3" fmla="*/ 276701 w 378295"/>
              <a:gd name="connsiteY3" fmla="*/ 134201 h 401261"/>
              <a:gd name="connsiteX4" fmla="*/ 4049 w 378295"/>
              <a:gd name="connsiteY4" fmla="*/ 97194 h 401261"/>
              <a:gd name="connsiteX0" fmla="*/ 10956 w 378295"/>
              <a:gd name="connsiteY0" fmla="*/ 86442 h 401261"/>
              <a:gd name="connsiteX1" fmla="*/ 110916 w 378295"/>
              <a:gd name="connsiteY1" fmla="*/ 0 h 401261"/>
              <a:gd name="connsiteX2" fmla="*/ 378295 w 378295"/>
              <a:gd name="connsiteY2" fmla="*/ 32607 h 401261"/>
              <a:gd name="connsiteX3" fmla="*/ 378295 w 378295"/>
              <a:gd name="connsiteY3" fmla="*/ 299667 h 401261"/>
              <a:gd name="connsiteX4" fmla="*/ 276701 w 378295"/>
              <a:gd name="connsiteY4" fmla="*/ 401261 h 401261"/>
              <a:gd name="connsiteX5" fmla="*/ 10809 w 378295"/>
              <a:gd name="connsiteY5" fmla="*/ 372646 h 401261"/>
              <a:gd name="connsiteX6" fmla="*/ 10956 w 378295"/>
              <a:gd name="connsiteY6" fmla="*/ 86442 h 401261"/>
              <a:gd name="connsiteX7" fmla="*/ 16026 w 378295"/>
              <a:gd name="connsiteY7" fmla="*/ 92737 h 401261"/>
              <a:gd name="connsiteX8" fmla="*/ 276701 w 378295"/>
              <a:gd name="connsiteY8" fmla="*/ 134201 h 401261"/>
              <a:gd name="connsiteX9" fmla="*/ 378295 w 378295"/>
              <a:gd name="connsiteY9" fmla="*/ 32607 h 401261"/>
              <a:gd name="connsiteX10" fmla="*/ 276701 w 378295"/>
              <a:gd name="connsiteY10" fmla="*/ 134201 h 401261"/>
              <a:gd name="connsiteX11" fmla="*/ 257557 w 378295"/>
              <a:gd name="connsiteY11" fmla="*/ 401114 h 401261"/>
              <a:gd name="connsiteX0" fmla="*/ 0 w 378295"/>
              <a:gd name="connsiteY0" fmla="*/ 81631 h 401465"/>
              <a:gd name="connsiteX1" fmla="*/ 276701 w 378295"/>
              <a:gd name="connsiteY1" fmla="*/ 134405 h 401465"/>
              <a:gd name="connsiteX2" fmla="*/ 276701 w 378295"/>
              <a:gd name="connsiteY2" fmla="*/ 401465 h 401465"/>
              <a:gd name="connsiteX3" fmla="*/ 9641 w 378295"/>
              <a:gd name="connsiteY3" fmla="*/ 401465 h 401465"/>
              <a:gd name="connsiteX4" fmla="*/ 0 w 378295"/>
              <a:gd name="connsiteY4" fmla="*/ 81631 h 401465"/>
              <a:gd name="connsiteX0" fmla="*/ 276701 w 378295"/>
              <a:gd name="connsiteY0" fmla="*/ 134405 h 401465"/>
              <a:gd name="connsiteX1" fmla="*/ 378295 w 378295"/>
              <a:gd name="connsiteY1" fmla="*/ 32811 h 401465"/>
              <a:gd name="connsiteX2" fmla="*/ 378295 w 378295"/>
              <a:gd name="connsiteY2" fmla="*/ 299871 h 401465"/>
              <a:gd name="connsiteX3" fmla="*/ 276701 w 378295"/>
              <a:gd name="connsiteY3" fmla="*/ 401465 h 401465"/>
              <a:gd name="connsiteX4" fmla="*/ 276701 w 378295"/>
              <a:gd name="connsiteY4" fmla="*/ 134405 h 401465"/>
              <a:gd name="connsiteX0" fmla="*/ 4049 w 378295"/>
              <a:gd name="connsiteY0" fmla="*/ 97398 h 401465"/>
              <a:gd name="connsiteX1" fmla="*/ 109023 w 378295"/>
              <a:gd name="connsiteY1" fmla="*/ 0 h 401465"/>
              <a:gd name="connsiteX2" fmla="*/ 378295 w 378295"/>
              <a:gd name="connsiteY2" fmla="*/ 32811 h 401465"/>
              <a:gd name="connsiteX3" fmla="*/ 276701 w 378295"/>
              <a:gd name="connsiteY3" fmla="*/ 134405 h 401465"/>
              <a:gd name="connsiteX4" fmla="*/ 4049 w 378295"/>
              <a:gd name="connsiteY4" fmla="*/ 97398 h 401465"/>
              <a:gd name="connsiteX0" fmla="*/ 10956 w 378295"/>
              <a:gd name="connsiteY0" fmla="*/ 86646 h 401465"/>
              <a:gd name="connsiteX1" fmla="*/ 110916 w 378295"/>
              <a:gd name="connsiteY1" fmla="*/ 204 h 401465"/>
              <a:gd name="connsiteX2" fmla="*/ 378295 w 378295"/>
              <a:gd name="connsiteY2" fmla="*/ 32811 h 401465"/>
              <a:gd name="connsiteX3" fmla="*/ 378295 w 378295"/>
              <a:gd name="connsiteY3" fmla="*/ 299871 h 401465"/>
              <a:gd name="connsiteX4" fmla="*/ 276701 w 378295"/>
              <a:gd name="connsiteY4" fmla="*/ 401465 h 401465"/>
              <a:gd name="connsiteX5" fmla="*/ 10809 w 378295"/>
              <a:gd name="connsiteY5" fmla="*/ 372850 h 401465"/>
              <a:gd name="connsiteX6" fmla="*/ 10956 w 378295"/>
              <a:gd name="connsiteY6" fmla="*/ 86646 h 401465"/>
              <a:gd name="connsiteX7" fmla="*/ 16026 w 378295"/>
              <a:gd name="connsiteY7" fmla="*/ 92941 h 401465"/>
              <a:gd name="connsiteX8" fmla="*/ 276701 w 378295"/>
              <a:gd name="connsiteY8" fmla="*/ 134405 h 401465"/>
              <a:gd name="connsiteX9" fmla="*/ 378295 w 378295"/>
              <a:gd name="connsiteY9" fmla="*/ 32811 h 401465"/>
              <a:gd name="connsiteX10" fmla="*/ 276701 w 378295"/>
              <a:gd name="connsiteY10" fmla="*/ 134405 h 401465"/>
              <a:gd name="connsiteX11" fmla="*/ 257557 w 378295"/>
              <a:gd name="connsiteY11" fmla="*/ 401318 h 401465"/>
              <a:gd name="connsiteX0" fmla="*/ 0 w 378295"/>
              <a:gd name="connsiteY0" fmla="*/ 81631 h 401465"/>
              <a:gd name="connsiteX1" fmla="*/ 276701 w 378295"/>
              <a:gd name="connsiteY1" fmla="*/ 134405 h 401465"/>
              <a:gd name="connsiteX2" fmla="*/ 276701 w 378295"/>
              <a:gd name="connsiteY2" fmla="*/ 401465 h 401465"/>
              <a:gd name="connsiteX3" fmla="*/ 6612 w 378295"/>
              <a:gd name="connsiteY3" fmla="*/ 376231 h 401465"/>
              <a:gd name="connsiteX4" fmla="*/ 0 w 378295"/>
              <a:gd name="connsiteY4" fmla="*/ 81631 h 401465"/>
              <a:gd name="connsiteX0" fmla="*/ 276701 w 378295"/>
              <a:gd name="connsiteY0" fmla="*/ 134405 h 401465"/>
              <a:gd name="connsiteX1" fmla="*/ 378295 w 378295"/>
              <a:gd name="connsiteY1" fmla="*/ 32811 h 401465"/>
              <a:gd name="connsiteX2" fmla="*/ 378295 w 378295"/>
              <a:gd name="connsiteY2" fmla="*/ 299871 h 401465"/>
              <a:gd name="connsiteX3" fmla="*/ 276701 w 378295"/>
              <a:gd name="connsiteY3" fmla="*/ 401465 h 401465"/>
              <a:gd name="connsiteX4" fmla="*/ 276701 w 378295"/>
              <a:gd name="connsiteY4" fmla="*/ 134405 h 401465"/>
              <a:gd name="connsiteX0" fmla="*/ 4049 w 378295"/>
              <a:gd name="connsiteY0" fmla="*/ 97398 h 401465"/>
              <a:gd name="connsiteX1" fmla="*/ 109023 w 378295"/>
              <a:gd name="connsiteY1" fmla="*/ 0 h 401465"/>
              <a:gd name="connsiteX2" fmla="*/ 378295 w 378295"/>
              <a:gd name="connsiteY2" fmla="*/ 32811 h 401465"/>
              <a:gd name="connsiteX3" fmla="*/ 276701 w 378295"/>
              <a:gd name="connsiteY3" fmla="*/ 134405 h 401465"/>
              <a:gd name="connsiteX4" fmla="*/ 4049 w 378295"/>
              <a:gd name="connsiteY4" fmla="*/ 97398 h 401465"/>
              <a:gd name="connsiteX0" fmla="*/ 10956 w 378295"/>
              <a:gd name="connsiteY0" fmla="*/ 86646 h 401465"/>
              <a:gd name="connsiteX1" fmla="*/ 110916 w 378295"/>
              <a:gd name="connsiteY1" fmla="*/ 204 h 401465"/>
              <a:gd name="connsiteX2" fmla="*/ 378295 w 378295"/>
              <a:gd name="connsiteY2" fmla="*/ 32811 h 401465"/>
              <a:gd name="connsiteX3" fmla="*/ 378295 w 378295"/>
              <a:gd name="connsiteY3" fmla="*/ 299871 h 401465"/>
              <a:gd name="connsiteX4" fmla="*/ 276701 w 378295"/>
              <a:gd name="connsiteY4" fmla="*/ 401465 h 401465"/>
              <a:gd name="connsiteX5" fmla="*/ 10809 w 378295"/>
              <a:gd name="connsiteY5" fmla="*/ 372850 h 401465"/>
              <a:gd name="connsiteX6" fmla="*/ 10956 w 378295"/>
              <a:gd name="connsiteY6" fmla="*/ 86646 h 401465"/>
              <a:gd name="connsiteX7" fmla="*/ 16026 w 378295"/>
              <a:gd name="connsiteY7" fmla="*/ 92941 h 401465"/>
              <a:gd name="connsiteX8" fmla="*/ 276701 w 378295"/>
              <a:gd name="connsiteY8" fmla="*/ 134405 h 401465"/>
              <a:gd name="connsiteX9" fmla="*/ 378295 w 378295"/>
              <a:gd name="connsiteY9" fmla="*/ 32811 h 401465"/>
              <a:gd name="connsiteX10" fmla="*/ 276701 w 378295"/>
              <a:gd name="connsiteY10" fmla="*/ 134405 h 401465"/>
              <a:gd name="connsiteX11" fmla="*/ 257557 w 378295"/>
              <a:gd name="connsiteY11" fmla="*/ 401318 h 401465"/>
              <a:gd name="connsiteX0" fmla="*/ 0 w 378295"/>
              <a:gd name="connsiteY0" fmla="*/ 81631 h 401465"/>
              <a:gd name="connsiteX1" fmla="*/ 276701 w 378295"/>
              <a:gd name="connsiteY1" fmla="*/ 134405 h 401465"/>
              <a:gd name="connsiteX2" fmla="*/ 276701 w 378295"/>
              <a:gd name="connsiteY2" fmla="*/ 401465 h 401465"/>
              <a:gd name="connsiteX3" fmla="*/ 6612 w 378295"/>
              <a:gd name="connsiteY3" fmla="*/ 376231 h 401465"/>
              <a:gd name="connsiteX4" fmla="*/ 0 w 378295"/>
              <a:gd name="connsiteY4" fmla="*/ 81631 h 401465"/>
              <a:gd name="connsiteX0" fmla="*/ 276701 w 378295"/>
              <a:gd name="connsiteY0" fmla="*/ 134405 h 401465"/>
              <a:gd name="connsiteX1" fmla="*/ 378295 w 378295"/>
              <a:gd name="connsiteY1" fmla="*/ 32811 h 401465"/>
              <a:gd name="connsiteX2" fmla="*/ 378295 w 378295"/>
              <a:gd name="connsiteY2" fmla="*/ 299871 h 401465"/>
              <a:gd name="connsiteX3" fmla="*/ 276701 w 378295"/>
              <a:gd name="connsiteY3" fmla="*/ 401465 h 401465"/>
              <a:gd name="connsiteX4" fmla="*/ 276701 w 378295"/>
              <a:gd name="connsiteY4" fmla="*/ 134405 h 401465"/>
              <a:gd name="connsiteX0" fmla="*/ 4049 w 378295"/>
              <a:gd name="connsiteY0" fmla="*/ 97398 h 401465"/>
              <a:gd name="connsiteX1" fmla="*/ 109023 w 378295"/>
              <a:gd name="connsiteY1" fmla="*/ 0 h 401465"/>
              <a:gd name="connsiteX2" fmla="*/ 378295 w 378295"/>
              <a:gd name="connsiteY2" fmla="*/ 32811 h 401465"/>
              <a:gd name="connsiteX3" fmla="*/ 276701 w 378295"/>
              <a:gd name="connsiteY3" fmla="*/ 134405 h 401465"/>
              <a:gd name="connsiteX4" fmla="*/ 4049 w 378295"/>
              <a:gd name="connsiteY4" fmla="*/ 97398 h 401465"/>
              <a:gd name="connsiteX0" fmla="*/ 10956 w 378295"/>
              <a:gd name="connsiteY0" fmla="*/ 86646 h 401465"/>
              <a:gd name="connsiteX1" fmla="*/ 110916 w 378295"/>
              <a:gd name="connsiteY1" fmla="*/ 204 h 401465"/>
              <a:gd name="connsiteX2" fmla="*/ 378295 w 378295"/>
              <a:gd name="connsiteY2" fmla="*/ 32811 h 401465"/>
              <a:gd name="connsiteX3" fmla="*/ 378295 w 378295"/>
              <a:gd name="connsiteY3" fmla="*/ 299871 h 401465"/>
              <a:gd name="connsiteX4" fmla="*/ 253973 w 378295"/>
              <a:gd name="connsiteY4" fmla="*/ 399016 h 401465"/>
              <a:gd name="connsiteX5" fmla="*/ 10809 w 378295"/>
              <a:gd name="connsiteY5" fmla="*/ 372850 h 401465"/>
              <a:gd name="connsiteX6" fmla="*/ 10956 w 378295"/>
              <a:gd name="connsiteY6" fmla="*/ 86646 h 401465"/>
              <a:gd name="connsiteX7" fmla="*/ 16026 w 378295"/>
              <a:gd name="connsiteY7" fmla="*/ 92941 h 401465"/>
              <a:gd name="connsiteX8" fmla="*/ 276701 w 378295"/>
              <a:gd name="connsiteY8" fmla="*/ 134405 h 401465"/>
              <a:gd name="connsiteX9" fmla="*/ 378295 w 378295"/>
              <a:gd name="connsiteY9" fmla="*/ 32811 h 401465"/>
              <a:gd name="connsiteX10" fmla="*/ 276701 w 378295"/>
              <a:gd name="connsiteY10" fmla="*/ 134405 h 401465"/>
              <a:gd name="connsiteX11" fmla="*/ 257557 w 378295"/>
              <a:gd name="connsiteY11" fmla="*/ 401318 h 401465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76701 w 378295"/>
              <a:gd name="connsiteY2" fmla="*/ 401465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78295 w 378295"/>
              <a:gd name="connsiteY2" fmla="*/ 299871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78295 w 378295"/>
              <a:gd name="connsiteY3" fmla="*/ 299871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78295 w 378295"/>
              <a:gd name="connsiteY2" fmla="*/ 299871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78295 w 378295"/>
              <a:gd name="connsiteY3" fmla="*/ 299871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78295 w 378295"/>
              <a:gd name="connsiteY2" fmla="*/ 299871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6701 w 378295"/>
              <a:gd name="connsiteY10" fmla="*/ 134405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57557 w 378295"/>
              <a:gd name="connsiteY11" fmla="*/ 401318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79614 w 378295"/>
              <a:gd name="connsiteY11" fmla="*/ 392199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53973 w 378295"/>
              <a:gd name="connsiteY4" fmla="*/ 399016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79614 w 378295"/>
              <a:gd name="connsiteY11" fmla="*/ 392199 h 406796"/>
              <a:gd name="connsiteX0" fmla="*/ 0 w 378295"/>
              <a:gd name="connsiteY0" fmla="*/ 81631 h 406796"/>
              <a:gd name="connsiteX1" fmla="*/ 276701 w 378295"/>
              <a:gd name="connsiteY1" fmla="*/ 134405 h 406796"/>
              <a:gd name="connsiteX2" fmla="*/ 267231 w 378295"/>
              <a:gd name="connsiteY2" fmla="*/ 400444 h 406796"/>
              <a:gd name="connsiteX3" fmla="*/ 6612 w 378295"/>
              <a:gd name="connsiteY3" fmla="*/ 376231 h 406796"/>
              <a:gd name="connsiteX4" fmla="*/ 0 w 378295"/>
              <a:gd name="connsiteY4" fmla="*/ 81631 h 406796"/>
              <a:gd name="connsiteX0" fmla="*/ 276701 w 378295"/>
              <a:gd name="connsiteY0" fmla="*/ 134405 h 406796"/>
              <a:gd name="connsiteX1" fmla="*/ 378295 w 378295"/>
              <a:gd name="connsiteY1" fmla="*/ 32811 h 406796"/>
              <a:gd name="connsiteX2" fmla="*/ 368621 w 378295"/>
              <a:gd name="connsiteY2" fmla="*/ 300744 h 406796"/>
              <a:gd name="connsiteX3" fmla="*/ 255051 w 378295"/>
              <a:gd name="connsiteY3" fmla="*/ 406796 h 406796"/>
              <a:gd name="connsiteX4" fmla="*/ 276701 w 378295"/>
              <a:gd name="connsiteY4" fmla="*/ 134405 h 406796"/>
              <a:gd name="connsiteX0" fmla="*/ 4049 w 378295"/>
              <a:gd name="connsiteY0" fmla="*/ 97398 h 406796"/>
              <a:gd name="connsiteX1" fmla="*/ 109023 w 378295"/>
              <a:gd name="connsiteY1" fmla="*/ 0 h 406796"/>
              <a:gd name="connsiteX2" fmla="*/ 378295 w 378295"/>
              <a:gd name="connsiteY2" fmla="*/ 32811 h 406796"/>
              <a:gd name="connsiteX3" fmla="*/ 276701 w 378295"/>
              <a:gd name="connsiteY3" fmla="*/ 134405 h 406796"/>
              <a:gd name="connsiteX4" fmla="*/ 4049 w 378295"/>
              <a:gd name="connsiteY4" fmla="*/ 97398 h 406796"/>
              <a:gd name="connsiteX0" fmla="*/ 10956 w 378295"/>
              <a:gd name="connsiteY0" fmla="*/ 86646 h 406796"/>
              <a:gd name="connsiteX1" fmla="*/ 110916 w 378295"/>
              <a:gd name="connsiteY1" fmla="*/ 204 h 406796"/>
              <a:gd name="connsiteX2" fmla="*/ 378295 w 378295"/>
              <a:gd name="connsiteY2" fmla="*/ 32811 h 406796"/>
              <a:gd name="connsiteX3" fmla="*/ 366319 w 378295"/>
              <a:gd name="connsiteY3" fmla="*/ 304328 h 406796"/>
              <a:gd name="connsiteX4" fmla="*/ 267640 w 378295"/>
              <a:gd name="connsiteY4" fmla="*/ 396657 h 406796"/>
              <a:gd name="connsiteX5" fmla="*/ 10809 w 378295"/>
              <a:gd name="connsiteY5" fmla="*/ 372850 h 406796"/>
              <a:gd name="connsiteX6" fmla="*/ 10956 w 378295"/>
              <a:gd name="connsiteY6" fmla="*/ 86646 h 406796"/>
              <a:gd name="connsiteX7" fmla="*/ 16026 w 378295"/>
              <a:gd name="connsiteY7" fmla="*/ 92941 h 406796"/>
              <a:gd name="connsiteX8" fmla="*/ 276701 w 378295"/>
              <a:gd name="connsiteY8" fmla="*/ 134405 h 406796"/>
              <a:gd name="connsiteX9" fmla="*/ 378295 w 378295"/>
              <a:gd name="connsiteY9" fmla="*/ 32811 h 406796"/>
              <a:gd name="connsiteX10" fmla="*/ 275827 w 378295"/>
              <a:gd name="connsiteY10" fmla="*/ 124731 h 406796"/>
              <a:gd name="connsiteX11" fmla="*/ 279614 w 378295"/>
              <a:gd name="connsiteY11" fmla="*/ 392199 h 406796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67640 w 378295"/>
              <a:gd name="connsiteY4" fmla="*/ 39665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701 w 378295"/>
              <a:gd name="connsiteY8" fmla="*/ 134405 h 402951"/>
              <a:gd name="connsiteX9" fmla="*/ 378295 w 378295"/>
              <a:gd name="connsiteY9" fmla="*/ 32811 h 402951"/>
              <a:gd name="connsiteX10" fmla="*/ 275827 w 378295"/>
              <a:gd name="connsiteY10" fmla="*/ 12473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701 w 378295"/>
              <a:gd name="connsiteY8" fmla="*/ 134405 h 402951"/>
              <a:gd name="connsiteX9" fmla="*/ 378295 w 378295"/>
              <a:gd name="connsiteY9" fmla="*/ 32811 h 402951"/>
              <a:gd name="connsiteX10" fmla="*/ 275827 w 378295"/>
              <a:gd name="connsiteY10" fmla="*/ 12473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701 w 378295"/>
              <a:gd name="connsiteY8" fmla="*/ 134405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7313 w 378295"/>
              <a:gd name="connsiteY8" fmla="*/ 12872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439 w 378295"/>
              <a:gd name="connsiteY8" fmla="*/ 119047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701 w 378295"/>
              <a:gd name="connsiteY3" fmla="*/ 134405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6701 w 378295"/>
              <a:gd name="connsiteY0" fmla="*/ 134405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6701 w 378295"/>
              <a:gd name="connsiteY4" fmla="*/ 134405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7926 w 378295"/>
              <a:gd name="connsiteY0" fmla="*/ 123040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7926 w 378295"/>
              <a:gd name="connsiteY4" fmla="*/ 123040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847 w 378295"/>
              <a:gd name="connsiteY10" fmla="*/ 115261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7926 w 378295"/>
              <a:gd name="connsiteY0" fmla="*/ 123040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7926 w 378295"/>
              <a:gd name="connsiteY4" fmla="*/ 123040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5566 w 378295"/>
              <a:gd name="connsiteY8" fmla="*/ 109372 h 402951"/>
              <a:gd name="connsiteX9" fmla="*/ 378295 w 378295"/>
              <a:gd name="connsiteY9" fmla="*/ 32811 h 402951"/>
              <a:gd name="connsiteX10" fmla="*/ 276700 w 378295"/>
              <a:gd name="connsiteY10" fmla="*/ 134405 h 402951"/>
              <a:gd name="connsiteX11" fmla="*/ 279614 w 378295"/>
              <a:gd name="connsiteY11" fmla="*/ 392199 h 402951"/>
              <a:gd name="connsiteX0" fmla="*/ 0 w 378295"/>
              <a:gd name="connsiteY0" fmla="*/ 81631 h 402951"/>
              <a:gd name="connsiteX1" fmla="*/ 276701 w 378295"/>
              <a:gd name="connsiteY1" fmla="*/ 134405 h 402951"/>
              <a:gd name="connsiteX2" fmla="*/ 267231 w 378295"/>
              <a:gd name="connsiteY2" fmla="*/ 400444 h 402951"/>
              <a:gd name="connsiteX3" fmla="*/ 6612 w 378295"/>
              <a:gd name="connsiteY3" fmla="*/ 376231 h 402951"/>
              <a:gd name="connsiteX4" fmla="*/ 0 w 378295"/>
              <a:gd name="connsiteY4" fmla="*/ 81631 h 402951"/>
              <a:gd name="connsiteX0" fmla="*/ 277926 w 378295"/>
              <a:gd name="connsiteY0" fmla="*/ 123040 h 402951"/>
              <a:gd name="connsiteX1" fmla="*/ 378295 w 378295"/>
              <a:gd name="connsiteY1" fmla="*/ 32811 h 402951"/>
              <a:gd name="connsiteX2" fmla="*/ 368621 w 378295"/>
              <a:gd name="connsiteY2" fmla="*/ 300744 h 402951"/>
              <a:gd name="connsiteX3" fmla="*/ 272710 w 378295"/>
              <a:gd name="connsiteY3" fmla="*/ 402951 h 402951"/>
              <a:gd name="connsiteX4" fmla="*/ 277926 w 378295"/>
              <a:gd name="connsiteY4" fmla="*/ 123040 h 402951"/>
              <a:gd name="connsiteX0" fmla="*/ 4049 w 378295"/>
              <a:gd name="connsiteY0" fmla="*/ 97398 h 402951"/>
              <a:gd name="connsiteX1" fmla="*/ 109023 w 378295"/>
              <a:gd name="connsiteY1" fmla="*/ 0 h 402951"/>
              <a:gd name="connsiteX2" fmla="*/ 378295 w 378295"/>
              <a:gd name="connsiteY2" fmla="*/ 32811 h 402951"/>
              <a:gd name="connsiteX3" fmla="*/ 276032 w 378295"/>
              <a:gd name="connsiteY3" fmla="*/ 122836 h 402951"/>
              <a:gd name="connsiteX4" fmla="*/ 4049 w 378295"/>
              <a:gd name="connsiteY4" fmla="*/ 97398 h 402951"/>
              <a:gd name="connsiteX0" fmla="*/ 10956 w 378295"/>
              <a:gd name="connsiteY0" fmla="*/ 86646 h 402951"/>
              <a:gd name="connsiteX1" fmla="*/ 110916 w 378295"/>
              <a:gd name="connsiteY1" fmla="*/ 204 h 402951"/>
              <a:gd name="connsiteX2" fmla="*/ 378295 w 378295"/>
              <a:gd name="connsiteY2" fmla="*/ 32811 h 402951"/>
              <a:gd name="connsiteX3" fmla="*/ 366319 w 378295"/>
              <a:gd name="connsiteY3" fmla="*/ 304328 h 402951"/>
              <a:gd name="connsiteX4" fmla="*/ 271837 w 378295"/>
              <a:gd name="connsiteY4" fmla="*/ 393277 h 402951"/>
              <a:gd name="connsiteX5" fmla="*/ 10809 w 378295"/>
              <a:gd name="connsiteY5" fmla="*/ 372850 h 402951"/>
              <a:gd name="connsiteX6" fmla="*/ 10956 w 378295"/>
              <a:gd name="connsiteY6" fmla="*/ 86646 h 402951"/>
              <a:gd name="connsiteX7" fmla="*/ 16026 w 378295"/>
              <a:gd name="connsiteY7" fmla="*/ 92941 h 402951"/>
              <a:gd name="connsiteX8" fmla="*/ 276236 w 378295"/>
              <a:gd name="connsiteY8" fmla="*/ 120940 h 402951"/>
              <a:gd name="connsiteX9" fmla="*/ 378295 w 378295"/>
              <a:gd name="connsiteY9" fmla="*/ 32811 h 402951"/>
              <a:gd name="connsiteX10" fmla="*/ 276700 w 378295"/>
              <a:gd name="connsiteY10" fmla="*/ 134405 h 402951"/>
              <a:gd name="connsiteX11" fmla="*/ 279614 w 378295"/>
              <a:gd name="connsiteY11" fmla="*/ 392199 h 402951"/>
              <a:gd name="connsiteX0" fmla="*/ 0 w 380394"/>
              <a:gd name="connsiteY0" fmla="*/ 81631 h 402951"/>
              <a:gd name="connsiteX1" fmla="*/ 276701 w 380394"/>
              <a:gd name="connsiteY1" fmla="*/ 134405 h 402951"/>
              <a:gd name="connsiteX2" fmla="*/ 267231 w 380394"/>
              <a:gd name="connsiteY2" fmla="*/ 400444 h 402951"/>
              <a:gd name="connsiteX3" fmla="*/ 6612 w 380394"/>
              <a:gd name="connsiteY3" fmla="*/ 376231 h 402951"/>
              <a:gd name="connsiteX4" fmla="*/ 0 w 380394"/>
              <a:gd name="connsiteY4" fmla="*/ 81631 h 402951"/>
              <a:gd name="connsiteX0" fmla="*/ 277926 w 380394"/>
              <a:gd name="connsiteY0" fmla="*/ 123040 h 402951"/>
              <a:gd name="connsiteX1" fmla="*/ 378295 w 380394"/>
              <a:gd name="connsiteY1" fmla="*/ 32811 h 402951"/>
              <a:gd name="connsiteX2" fmla="*/ 368621 w 380394"/>
              <a:gd name="connsiteY2" fmla="*/ 300744 h 402951"/>
              <a:gd name="connsiteX3" fmla="*/ 272710 w 380394"/>
              <a:gd name="connsiteY3" fmla="*/ 402951 h 402951"/>
              <a:gd name="connsiteX4" fmla="*/ 277926 w 380394"/>
              <a:gd name="connsiteY4" fmla="*/ 123040 h 402951"/>
              <a:gd name="connsiteX0" fmla="*/ 4049 w 380394"/>
              <a:gd name="connsiteY0" fmla="*/ 97398 h 402951"/>
              <a:gd name="connsiteX1" fmla="*/ 109023 w 380394"/>
              <a:gd name="connsiteY1" fmla="*/ 0 h 402951"/>
              <a:gd name="connsiteX2" fmla="*/ 378295 w 380394"/>
              <a:gd name="connsiteY2" fmla="*/ 32811 h 402951"/>
              <a:gd name="connsiteX3" fmla="*/ 276032 w 380394"/>
              <a:gd name="connsiteY3" fmla="*/ 122836 h 402951"/>
              <a:gd name="connsiteX4" fmla="*/ 4049 w 380394"/>
              <a:gd name="connsiteY4" fmla="*/ 97398 h 402951"/>
              <a:gd name="connsiteX0" fmla="*/ 10956 w 380394"/>
              <a:gd name="connsiteY0" fmla="*/ 86646 h 402951"/>
              <a:gd name="connsiteX1" fmla="*/ 110916 w 380394"/>
              <a:gd name="connsiteY1" fmla="*/ 204 h 402951"/>
              <a:gd name="connsiteX2" fmla="*/ 378295 w 380394"/>
              <a:gd name="connsiteY2" fmla="*/ 32811 h 402951"/>
              <a:gd name="connsiteX3" fmla="*/ 380394 w 380394"/>
              <a:gd name="connsiteY3" fmla="*/ 298180 h 402951"/>
              <a:gd name="connsiteX4" fmla="*/ 271837 w 380394"/>
              <a:gd name="connsiteY4" fmla="*/ 393277 h 402951"/>
              <a:gd name="connsiteX5" fmla="*/ 10809 w 380394"/>
              <a:gd name="connsiteY5" fmla="*/ 372850 h 402951"/>
              <a:gd name="connsiteX6" fmla="*/ 10956 w 380394"/>
              <a:gd name="connsiteY6" fmla="*/ 86646 h 402951"/>
              <a:gd name="connsiteX7" fmla="*/ 16026 w 380394"/>
              <a:gd name="connsiteY7" fmla="*/ 92941 h 402951"/>
              <a:gd name="connsiteX8" fmla="*/ 276236 w 380394"/>
              <a:gd name="connsiteY8" fmla="*/ 120940 h 402951"/>
              <a:gd name="connsiteX9" fmla="*/ 378295 w 380394"/>
              <a:gd name="connsiteY9" fmla="*/ 32811 h 402951"/>
              <a:gd name="connsiteX10" fmla="*/ 276700 w 380394"/>
              <a:gd name="connsiteY10" fmla="*/ 134405 h 402951"/>
              <a:gd name="connsiteX11" fmla="*/ 279614 w 380394"/>
              <a:gd name="connsiteY11" fmla="*/ 392199 h 402951"/>
              <a:gd name="connsiteX0" fmla="*/ 0 w 388378"/>
              <a:gd name="connsiteY0" fmla="*/ 81631 h 402951"/>
              <a:gd name="connsiteX1" fmla="*/ 276701 w 388378"/>
              <a:gd name="connsiteY1" fmla="*/ 134405 h 402951"/>
              <a:gd name="connsiteX2" fmla="*/ 267231 w 388378"/>
              <a:gd name="connsiteY2" fmla="*/ 400444 h 402951"/>
              <a:gd name="connsiteX3" fmla="*/ 6612 w 388378"/>
              <a:gd name="connsiteY3" fmla="*/ 376231 h 402951"/>
              <a:gd name="connsiteX4" fmla="*/ 0 w 388378"/>
              <a:gd name="connsiteY4" fmla="*/ 81631 h 402951"/>
              <a:gd name="connsiteX0" fmla="*/ 277926 w 388378"/>
              <a:gd name="connsiteY0" fmla="*/ 123040 h 402951"/>
              <a:gd name="connsiteX1" fmla="*/ 378295 w 388378"/>
              <a:gd name="connsiteY1" fmla="*/ 32811 h 402951"/>
              <a:gd name="connsiteX2" fmla="*/ 368621 w 388378"/>
              <a:gd name="connsiteY2" fmla="*/ 300744 h 402951"/>
              <a:gd name="connsiteX3" fmla="*/ 272710 w 388378"/>
              <a:gd name="connsiteY3" fmla="*/ 402951 h 402951"/>
              <a:gd name="connsiteX4" fmla="*/ 277926 w 388378"/>
              <a:gd name="connsiteY4" fmla="*/ 123040 h 402951"/>
              <a:gd name="connsiteX0" fmla="*/ 4049 w 388378"/>
              <a:gd name="connsiteY0" fmla="*/ 97398 h 402951"/>
              <a:gd name="connsiteX1" fmla="*/ 109023 w 388378"/>
              <a:gd name="connsiteY1" fmla="*/ 0 h 402951"/>
              <a:gd name="connsiteX2" fmla="*/ 378295 w 388378"/>
              <a:gd name="connsiteY2" fmla="*/ 32811 h 402951"/>
              <a:gd name="connsiteX3" fmla="*/ 276032 w 388378"/>
              <a:gd name="connsiteY3" fmla="*/ 122836 h 402951"/>
              <a:gd name="connsiteX4" fmla="*/ 4049 w 388378"/>
              <a:gd name="connsiteY4" fmla="*/ 97398 h 402951"/>
              <a:gd name="connsiteX0" fmla="*/ 10956 w 388378"/>
              <a:gd name="connsiteY0" fmla="*/ 86646 h 402951"/>
              <a:gd name="connsiteX1" fmla="*/ 110916 w 388378"/>
              <a:gd name="connsiteY1" fmla="*/ 204 h 402951"/>
              <a:gd name="connsiteX2" fmla="*/ 378295 w 388378"/>
              <a:gd name="connsiteY2" fmla="*/ 32811 h 402951"/>
              <a:gd name="connsiteX3" fmla="*/ 388378 w 388378"/>
              <a:gd name="connsiteY3" fmla="*/ 295208 h 402951"/>
              <a:gd name="connsiteX4" fmla="*/ 271837 w 388378"/>
              <a:gd name="connsiteY4" fmla="*/ 393277 h 402951"/>
              <a:gd name="connsiteX5" fmla="*/ 10809 w 388378"/>
              <a:gd name="connsiteY5" fmla="*/ 372850 h 402951"/>
              <a:gd name="connsiteX6" fmla="*/ 10956 w 388378"/>
              <a:gd name="connsiteY6" fmla="*/ 86646 h 402951"/>
              <a:gd name="connsiteX7" fmla="*/ 16026 w 388378"/>
              <a:gd name="connsiteY7" fmla="*/ 92941 h 402951"/>
              <a:gd name="connsiteX8" fmla="*/ 276236 w 388378"/>
              <a:gd name="connsiteY8" fmla="*/ 120940 h 402951"/>
              <a:gd name="connsiteX9" fmla="*/ 378295 w 388378"/>
              <a:gd name="connsiteY9" fmla="*/ 32811 h 402951"/>
              <a:gd name="connsiteX10" fmla="*/ 276700 w 388378"/>
              <a:gd name="connsiteY10" fmla="*/ 134405 h 402951"/>
              <a:gd name="connsiteX11" fmla="*/ 279614 w 388378"/>
              <a:gd name="connsiteY11" fmla="*/ 392199 h 402951"/>
              <a:gd name="connsiteX0" fmla="*/ 0 w 388378"/>
              <a:gd name="connsiteY0" fmla="*/ 81631 h 402951"/>
              <a:gd name="connsiteX1" fmla="*/ 276701 w 388378"/>
              <a:gd name="connsiteY1" fmla="*/ 134405 h 402951"/>
              <a:gd name="connsiteX2" fmla="*/ 267231 w 388378"/>
              <a:gd name="connsiteY2" fmla="*/ 400444 h 402951"/>
              <a:gd name="connsiteX3" fmla="*/ 6612 w 388378"/>
              <a:gd name="connsiteY3" fmla="*/ 376231 h 402951"/>
              <a:gd name="connsiteX4" fmla="*/ 0 w 388378"/>
              <a:gd name="connsiteY4" fmla="*/ 81631 h 402951"/>
              <a:gd name="connsiteX0" fmla="*/ 277926 w 388378"/>
              <a:gd name="connsiteY0" fmla="*/ 123040 h 402951"/>
              <a:gd name="connsiteX1" fmla="*/ 378295 w 388378"/>
              <a:gd name="connsiteY1" fmla="*/ 32811 h 402951"/>
              <a:gd name="connsiteX2" fmla="*/ 376605 w 388378"/>
              <a:gd name="connsiteY2" fmla="*/ 297772 h 402951"/>
              <a:gd name="connsiteX3" fmla="*/ 272710 w 388378"/>
              <a:gd name="connsiteY3" fmla="*/ 402951 h 402951"/>
              <a:gd name="connsiteX4" fmla="*/ 277926 w 388378"/>
              <a:gd name="connsiteY4" fmla="*/ 123040 h 402951"/>
              <a:gd name="connsiteX0" fmla="*/ 4049 w 388378"/>
              <a:gd name="connsiteY0" fmla="*/ 97398 h 402951"/>
              <a:gd name="connsiteX1" fmla="*/ 109023 w 388378"/>
              <a:gd name="connsiteY1" fmla="*/ 0 h 402951"/>
              <a:gd name="connsiteX2" fmla="*/ 378295 w 388378"/>
              <a:gd name="connsiteY2" fmla="*/ 32811 h 402951"/>
              <a:gd name="connsiteX3" fmla="*/ 276032 w 388378"/>
              <a:gd name="connsiteY3" fmla="*/ 122836 h 402951"/>
              <a:gd name="connsiteX4" fmla="*/ 4049 w 388378"/>
              <a:gd name="connsiteY4" fmla="*/ 97398 h 402951"/>
              <a:gd name="connsiteX0" fmla="*/ 10956 w 388378"/>
              <a:gd name="connsiteY0" fmla="*/ 86646 h 402951"/>
              <a:gd name="connsiteX1" fmla="*/ 110916 w 388378"/>
              <a:gd name="connsiteY1" fmla="*/ 204 h 402951"/>
              <a:gd name="connsiteX2" fmla="*/ 378295 w 388378"/>
              <a:gd name="connsiteY2" fmla="*/ 32811 h 402951"/>
              <a:gd name="connsiteX3" fmla="*/ 388378 w 388378"/>
              <a:gd name="connsiteY3" fmla="*/ 295208 h 402951"/>
              <a:gd name="connsiteX4" fmla="*/ 271837 w 388378"/>
              <a:gd name="connsiteY4" fmla="*/ 393277 h 402951"/>
              <a:gd name="connsiteX5" fmla="*/ 10809 w 388378"/>
              <a:gd name="connsiteY5" fmla="*/ 372850 h 402951"/>
              <a:gd name="connsiteX6" fmla="*/ 10956 w 388378"/>
              <a:gd name="connsiteY6" fmla="*/ 86646 h 402951"/>
              <a:gd name="connsiteX7" fmla="*/ 16026 w 388378"/>
              <a:gd name="connsiteY7" fmla="*/ 92941 h 402951"/>
              <a:gd name="connsiteX8" fmla="*/ 276236 w 388378"/>
              <a:gd name="connsiteY8" fmla="*/ 120940 h 402951"/>
              <a:gd name="connsiteX9" fmla="*/ 378295 w 388378"/>
              <a:gd name="connsiteY9" fmla="*/ 32811 h 402951"/>
              <a:gd name="connsiteX10" fmla="*/ 276700 w 388378"/>
              <a:gd name="connsiteY10" fmla="*/ 134405 h 402951"/>
              <a:gd name="connsiteX11" fmla="*/ 279614 w 388378"/>
              <a:gd name="connsiteY11" fmla="*/ 392199 h 402951"/>
              <a:gd name="connsiteX0" fmla="*/ 0 w 378393"/>
              <a:gd name="connsiteY0" fmla="*/ 81631 h 402951"/>
              <a:gd name="connsiteX1" fmla="*/ 276701 w 378393"/>
              <a:gd name="connsiteY1" fmla="*/ 134405 h 402951"/>
              <a:gd name="connsiteX2" fmla="*/ 267231 w 378393"/>
              <a:gd name="connsiteY2" fmla="*/ 400444 h 402951"/>
              <a:gd name="connsiteX3" fmla="*/ 6612 w 378393"/>
              <a:gd name="connsiteY3" fmla="*/ 376231 h 402951"/>
              <a:gd name="connsiteX4" fmla="*/ 0 w 378393"/>
              <a:gd name="connsiteY4" fmla="*/ 81631 h 402951"/>
              <a:gd name="connsiteX0" fmla="*/ 277926 w 378393"/>
              <a:gd name="connsiteY0" fmla="*/ 123040 h 402951"/>
              <a:gd name="connsiteX1" fmla="*/ 378295 w 378393"/>
              <a:gd name="connsiteY1" fmla="*/ 32811 h 402951"/>
              <a:gd name="connsiteX2" fmla="*/ 376605 w 378393"/>
              <a:gd name="connsiteY2" fmla="*/ 297772 h 402951"/>
              <a:gd name="connsiteX3" fmla="*/ 272710 w 378393"/>
              <a:gd name="connsiteY3" fmla="*/ 402951 h 402951"/>
              <a:gd name="connsiteX4" fmla="*/ 277926 w 378393"/>
              <a:gd name="connsiteY4" fmla="*/ 123040 h 402951"/>
              <a:gd name="connsiteX0" fmla="*/ 4049 w 378393"/>
              <a:gd name="connsiteY0" fmla="*/ 97398 h 402951"/>
              <a:gd name="connsiteX1" fmla="*/ 109023 w 378393"/>
              <a:gd name="connsiteY1" fmla="*/ 0 h 402951"/>
              <a:gd name="connsiteX2" fmla="*/ 378295 w 378393"/>
              <a:gd name="connsiteY2" fmla="*/ 32811 h 402951"/>
              <a:gd name="connsiteX3" fmla="*/ 276032 w 378393"/>
              <a:gd name="connsiteY3" fmla="*/ 122836 h 402951"/>
              <a:gd name="connsiteX4" fmla="*/ 4049 w 378393"/>
              <a:gd name="connsiteY4" fmla="*/ 97398 h 402951"/>
              <a:gd name="connsiteX0" fmla="*/ 10956 w 378393"/>
              <a:gd name="connsiteY0" fmla="*/ 86646 h 402951"/>
              <a:gd name="connsiteX1" fmla="*/ 110916 w 378393"/>
              <a:gd name="connsiteY1" fmla="*/ 204 h 402951"/>
              <a:gd name="connsiteX2" fmla="*/ 378295 w 378393"/>
              <a:gd name="connsiteY2" fmla="*/ 32811 h 402951"/>
              <a:gd name="connsiteX3" fmla="*/ 376402 w 378393"/>
              <a:gd name="connsiteY3" fmla="*/ 299665 h 402951"/>
              <a:gd name="connsiteX4" fmla="*/ 271837 w 378393"/>
              <a:gd name="connsiteY4" fmla="*/ 393277 h 402951"/>
              <a:gd name="connsiteX5" fmla="*/ 10809 w 378393"/>
              <a:gd name="connsiteY5" fmla="*/ 372850 h 402951"/>
              <a:gd name="connsiteX6" fmla="*/ 10956 w 378393"/>
              <a:gd name="connsiteY6" fmla="*/ 86646 h 402951"/>
              <a:gd name="connsiteX7" fmla="*/ 16026 w 378393"/>
              <a:gd name="connsiteY7" fmla="*/ 92941 h 402951"/>
              <a:gd name="connsiteX8" fmla="*/ 276236 w 378393"/>
              <a:gd name="connsiteY8" fmla="*/ 120940 h 402951"/>
              <a:gd name="connsiteX9" fmla="*/ 378295 w 378393"/>
              <a:gd name="connsiteY9" fmla="*/ 32811 h 402951"/>
              <a:gd name="connsiteX10" fmla="*/ 276700 w 378393"/>
              <a:gd name="connsiteY10" fmla="*/ 134405 h 402951"/>
              <a:gd name="connsiteX11" fmla="*/ 279614 w 378393"/>
              <a:gd name="connsiteY11" fmla="*/ 392199 h 402951"/>
              <a:gd name="connsiteX0" fmla="*/ 0 w 380803"/>
              <a:gd name="connsiteY0" fmla="*/ 81631 h 402951"/>
              <a:gd name="connsiteX1" fmla="*/ 276701 w 380803"/>
              <a:gd name="connsiteY1" fmla="*/ 134405 h 402951"/>
              <a:gd name="connsiteX2" fmla="*/ 267231 w 380803"/>
              <a:gd name="connsiteY2" fmla="*/ 400444 h 402951"/>
              <a:gd name="connsiteX3" fmla="*/ 6612 w 380803"/>
              <a:gd name="connsiteY3" fmla="*/ 376231 h 402951"/>
              <a:gd name="connsiteX4" fmla="*/ 0 w 380803"/>
              <a:gd name="connsiteY4" fmla="*/ 81631 h 402951"/>
              <a:gd name="connsiteX0" fmla="*/ 277926 w 380803"/>
              <a:gd name="connsiteY0" fmla="*/ 123040 h 402951"/>
              <a:gd name="connsiteX1" fmla="*/ 378295 w 380803"/>
              <a:gd name="connsiteY1" fmla="*/ 32811 h 402951"/>
              <a:gd name="connsiteX2" fmla="*/ 376605 w 380803"/>
              <a:gd name="connsiteY2" fmla="*/ 297772 h 402951"/>
              <a:gd name="connsiteX3" fmla="*/ 272710 w 380803"/>
              <a:gd name="connsiteY3" fmla="*/ 402951 h 402951"/>
              <a:gd name="connsiteX4" fmla="*/ 277926 w 380803"/>
              <a:gd name="connsiteY4" fmla="*/ 123040 h 402951"/>
              <a:gd name="connsiteX0" fmla="*/ 4049 w 380803"/>
              <a:gd name="connsiteY0" fmla="*/ 97398 h 402951"/>
              <a:gd name="connsiteX1" fmla="*/ 109023 w 380803"/>
              <a:gd name="connsiteY1" fmla="*/ 0 h 402951"/>
              <a:gd name="connsiteX2" fmla="*/ 378295 w 380803"/>
              <a:gd name="connsiteY2" fmla="*/ 32811 h 402951"/>
              <a:gd name="connsiteX3" fmla="*/ 276032 w 380803"/>
              <a:gd name="connsiteY3" fmla="*/ 122836 h 402951"/>
              <a:gd name="connsiteX4" fmla="*/ 4049 w 380803"/>
              <a:gd name="connsiteY4" fmla="*/ 97398 h 402951"/>
              <a:gd name="connsiteX0" fmla="*/ 10956 w 380803"/>
              <a:gd name="connsiteY0" fmla="*/ 86646 h 402951"/>
              <a:gd name="connsiteX1" fmla="*/ 110916 w 380803"/>
              <a:gd name="connsiteY1" fmla="*/ 204 h 402951"/>
              <a:gd name="connsiteX2" fmla="*/ 378295 w 380803"/>
              <a:gd name="connsiteY2" fmla="*/ 32811 h 402951"/>
              <a:gd name="connsiteX3" fmla="*/ 380803 w 380803"/>
              <a:gd name="connsiteY3" fmla="*/ 294391 h 402951"/>
              <a:gd name="connsiteX4" fmla="*/ 271837 w 380803"/>
              <a:gd name="connsiteY4" fmla="*/ 393277 h 402951"/>
              <a:gd name="connsiteX5" fmla="*/ 10809 w 380803"/>
              <a:gd name="connsiteY5" fmla="*/ 372850 h 402951"/>
              <a:gd name="connsiteX6" fmla="*/ 10956 w 380803"/>
              <a:gd name="connsiteY6" fmla="*/ 86646 h 402951"/>
              <a:gd name="connsiteX7" fmla="*/ 16026 w 380803"/>
              <a:gd name="connsiteY7" fmla="*/ 92941 h 402951"/>
              <a:gd name="connsiteX8" fmla="*/ 276236 w 380803"/>
              <a:gd name="connsiteY8" fmla="*/ 120940 h 402951"/>
              <a:gd name="connsiteX9" fmla="*/ 378295 w 380803"/>
              <a:gd name="connsiteY9" fmla="*/ 32811 h 402951"/>
              <a:gd name="connsiteX10" fmla="*/ 276700 w 380803"/>
              <a:gd name="connsiteY10" fmla="*/ 134405 h 402951"/>
              <a:gd name="connsiteX11" fmla="*/ 279614 w 380803"/>
              <a:gd name="connsiteY11" fmla="*/ 392199 h 402951"/>
              <a:gd name="connsiteX0" fmla="*/ 0 w 380803"/>
              <a:gd name="connsiteY0" fmla="*/ 81631 h 402951"/>
              <a:gd name="connsiteX1" fmla="*/ 276701 w 380803"/>
              <a:gd name="connsiteY1" fmla="*/ 134405 h 402951"/>
              <a:gd name="connsiteX2" fmla="*/ 267231 w 380803"/>
              <a:gd name="connsiteY2" fmla="*/ 400444 h 402951"/>
              <a:gd name="connsiteX3" fmla="*/ 6612 w 380803"/>
              <a:gd name="connsiteY3" fmla="*/ 376231 h 402951"/>
              <a:gd name="connsiteX4" fmla="*/ 0 w 380803"/>
              <a:gd name="connsiteY4" fmla="*/ 81631 h 402951"/>
              <a:gd name="connsiteX0" fmla="*/ 277926 w 380803"/>
              <a:gd name="connsiteY0" fmla="*/ 123040 h 402951"/>
              <a:gd name="connsiteX1" fmla="*/ 378295 w 380803"/>
              <a:gd name="connsiteY1" fmla="*/ 32811 h 402951"/>
              <a:gd name="connsiteX2" fmla="*/ 376605 w 380803"/>
              <a:gd name="connsiteY2" fmla="*/ 297772 h 402951"/>
              <a:gd name="connsiteX3" fmla="*/ 272710 w 380803"/>
              <a:gd name="connsiteY3" fmla="*/ 402951 h 402951"/>
              <a:gd name="connsiteX4" fmla="*/ 277926 w 380803"/>
              <a:gd name="connsiteY4" fmla="*/ 123040 h 402951"/>
              <a:gd name="connsiteX0" fmla="*/ 4049 w 380803"/>
              <a:gd name="connsiteY0" fmla="*/ 97398 h 402951"/>
              <a:gd name="connsiteX1" fmla="*/ 109023 w 380803"/>
              <a:gd name="connsiteY1" fmla="*/ 0 h 402951"/>
              <a:gd name="connsiteX2" fmla="*/ 378295 w 380803"/>
              <a:gd name="connsiteY2" fmla="*/ 32811 h 402951"/>
              <a:gd name="connsiteX3" fmla="*/ 276032 w 380803"/>
              <a:gd name="connsiteY3" fmla="*/ 122836 h 402951"/>
              <a:gd name="connsiteX4" fmla="*/ 4049 w 380803"/>
              <a:gd name="connsiteY4" fmla="*/ 97398 h 402951"/>
              <a:gd name="connsiteX0" fmla="*/ 10956 w 380803"/>
              <a:gd name="connsiteY0" fmla="*/ 86646 h 402951"/>
              <a:gd name="connsiteX1" fmla="*/ 110916 w 380803"/>
              <a:gd name="connsiteY1" fmla="*/ 204 h 402951"/>
              <a:gd name="connsiteX2" fmla="*/ 378295 w 380803"/>
              <a:gd name="connsiteY2" fmla="*/ 32811 h 402951"/>
              <a:gd name="connsiteX3" fmla="*/ 380803 w 380803"/>
              <a:gd name="connsiteY3" fmla="*/ 294391 h 402951"/>
              <a:gd name="connsiteX4" fmla="*/ 271837 w 380803"/>
              <a:gd name="connsiteY4" fmla="*/ 393277 h 402951"/>
              <a:gd name="connsiteX5" fmla="*/ 10809 w 380803"/>
              <a:gd name="connsiteY5" fmla="*/ 372850 h 402951"/>
              <a:gd name="connsiteX6" fmla="*/ 10956 w 380803"/>
              <a:gd name="connsiteY6" fmla="*/ 86646 h 402951"/>
              <a:gd name="connsiteX7" fmla="*/ 16026 w 380803"/>
              <a:gd name="connsiteY7" fmla="*/ 92941 h 402951"/>
              <a:gd name="connsiteX8" fmla="*/ 276236 w 380803"/>
              <a:gd name="connsiteY8" fmla="*/ 120940 h 402951"/>
              <a:gd name="connsiteX9" fmla="*/ 378295 w 380803"/>
              <a:gd name="connsiteY9" fmla="*/ 32811 h 402951"/>
              <a:gd name="connsiteX10" fmla="*/ 277721 w 380803"/>
              <a:gd name="connsiteY10" fmla="*/ 124934 h 402951"/>
              <a:gd name="connsiteX11" fmla="*/ 279614 w 380803"/>
              <a:gd name="connsiteY11" fmla="*/ 392199 h 402951"/>
              <a:gd name="connsiteX0" fmla="*/ 0 w 380803"/>
              <a:gd name="connsiteY0" fmla="*/ 81631 h 402951"/>
              <a:gd name="connsiteX1" fmla="*/ 277925 w 380803"/>
              <a:gd name="connsiteY1" fmla="*/ 123041 h 402951"/>
              <a:gd name="connsiteX2" fmla="*/ 267231 w 380803"/>
              <a:gd name="connsiteY2" fmla="*/ 400444 h 402951"/>
              <a:gd name="connsiteX3" fmla="*/ 6612 w 380803"/>
              <a:gd name="connsiteY3" fmla="*/ 376231 h 402951"/>
              <a:gd name="connsiteX4" fmla="*/ 0 w 380803"/>
              <a:gd name="connsiteY4" fmla="*/ 81631 h 402951"/>
              <a:gd name="connsiteX0" fmla="*/ 277926 w 380803"/>
              <a:gd name="connsiteY0" fmla="*/ 123040 h 402951"/>
              <a:gd name="connsiteX1" fmla="*/ 378295 w 380803"/>
              <a:gd name="connsiteY1" fmla="*/ 32811 h 402951"/>
              <a:gd name="connsiteX2" fmla="*/ 376605 w 380803"/>
              <a:gd name="connsiteY2" fmla="*/ 297772 h 402951"/>
              <a:gd name="connsiteX3" fmla="*/ 272710 w 380803"/>
              <a:gd name="connsiteY3" fmla="*/ 402951 h 402951"/>
              <a:gd name="connsiteX4" fmla="*/ 277926 w 380803"/>
              <a:gd name="connsiteY4" fmla="*/ 123040 h 402951"/>
              <a:gd name="connsiteX0" fmla="*/ 4049 w 380803"/>
              <a:gd name="connsiteY0" fmla="*/ 97398 h 402951"/>
              <a:gd name="connsiteX1" fmla="*/ 109023 w 380803"/>
              <a:gd name="connsiteY1" fmla="*/ 0 h 402951"/>
              <a:gd name="connsiteX2" fmla="*/ 378295 w 380803"/>
              <a:gd name="connsiteY2" fmla="*/ 32811 h 402951"/>
              <a:gd name="connsiteX3" fmla="*/ 276032 w 380803"/>
              <a:gd name="connsiteY3" fmla="*/ 122836 h 402951"/>
              <a:gd name="connsiteX4" fmla="*/ 4049 w 380803"/>
              <a:gd name="connsiteY4" fmla="*/ 97398 h 402951"/>
              <a:gd name="connsiteX0" fmla="*/ 10956 w 380803"/>
              <a:gd name="connsiteY0" fmla="*/ 86646 h 402951"/>
              <a:gd name="connsiteX1" fmla="*/ 110916 w 380803"/>
              <a:gd name="connsiteY1" fmla="*/ 204 h 402951"/>
              <a:gd name="connsiteX2" fmla="*/ 378295 w 380803"/>
              <a:gd name="connsiteY2" fmla="*/ 32811 h 402951"/>
              <a:gd name="connsiteX3" fmla="*/ 380803 w 380803"/>
              <a:gd name="connsiteY3" fmla="*/ 294391 h 402951"/>
              <a:gd name="connsiteX4" fmla="*/ 271837 w 380803"/>
              <a:gd name="connsiteY4" fmla="*/ 393277 h 402951"/>
              <a:gd name="connsiteX5" fmla="*/ 10809 w 380803"/>
              <a:gd name="connsiteY5" fmla="*/ 372850 h 402951"/>
              <a:gd name="connsiteX6" fmla="*/ 10956 w 380803"/>
              <a:gd name="connsiteY6" fmla="*/ 86646 h 402951"/>
              <a:gd name="connsiteX7" fmla="*/ 16026 w 380803"/>
              <a:gd name="connsiteY7" fmla="*/ 92941 h 402951"/>
              <a:gd name="connsiteX8" fmla="*/ 276236 w 380803"/>
              <a:gd name="connsiteY8" fmla="*/ 120940 h 402951"/>
              <a:gd name="connsiteX9" fmla="*/ 378295 w 380803"/>
              <a:gd name="connsiteY9" fmla="*/ 32811 h 402951"/>
              <a:gd name="connsiteX10" fmla="*/ 277721 w 380803"/>
              <a:gd name="connsiteY10" fmla="*/ 124934 h 402951"/>
              <a:gd name="connsiteX11" fmla="*/ 279614 w 380803"/>
              <a:gd name="connsiteY11" fmla="*/ 392199 h 4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0803" h="402951" stroke="0" extrusionOk="0">
                <a:moveTo>
                  <a:pt x="0" y="81631"/>
                </a:moveTo>
                <a:lnTo>
                  <a:pt x="277925" y="123041"/>
                </a:lnTo>
                <a:lnTo>
                  <a:pt x="267231" y="400444"/>
                </a:lnTo>
                <a:lnTo>
                  <a:pt x="6612" y="376231"/>
                </a:lnTo>
                <a:lnTo>
                  <a:pt x="0" y="81631"/>
                </a:lnTo>
                <a:close/>
              </a:path>
              <a:path w="380803" h="402951" fill="darkenLess" stroke="0" extrusionOk="0">
                <a:moveTo>
                  <a:pt x="277926" y="123040"/>
                </a:moveTo>
                <a:lnTo>
                  <a:pt x="378295" y="32811"/>
                </a:lnTo>
                <a:cubicBezTo>
                  <a:pt x="377732" y="121131"/>
                  <a:pt x="377168" y="209452"/>
                  <a:pt x="376605" y="297772"/>
                </a:cubicBezTo>
                <a:lnTo>
                  <a:pt x="272710" y="402951"/>
                </a:lnTo>
                <a:cubicBezTo>
                  <a:pt x="274040" y="313436"/>
                  <a:pt x="276596" y="212555"/>
                  <a:pt x="277926" y="123040"/>
                </a:cubicBezTo>
                <a:close/>
              </a:path>
              <a:path w="380803" h="402951" fill="lightenLess" stroke="0" extrusionOk="0">
                <a:moveTo>
                  <a:pt x="4049" y="97398"/>
                </a:moveTo>
                <a:lnTo>
                  <a:pt x="109023" y="0"/>
                </a:lnTo>
                <a:lnTo>
                  <a:pt x="378295" y="32811"/>
                </a:lnTo>
                <a:lnTo>
                  <a:pt x="276032" y="122836"/>
                </a:lnTo>
                <a:lnTo>
                  <a:pt x="4049" y="97398"/>
                </a:lnTo>
                <a:close/>
              </a:path>
              <a:path w="380803" h="402951" fill="none" extrusionOk="0">
                <a:moveTo>
                  <a:pt x="10956" y="86646"/>
                </a:moveTo>
                <a:lnTo>
                  <a:pt x="110916" y="204"/>
                </a:lnTo>
                <a:lnTo>
                  <a:pt x="378295" y="32811"/>
                </a:lnTo>
                <a:cubicBezTo>
                  <a:pt x="378995" y="121267"/>
                  <a:pt x="380103" y="205935"/>
                  <a:pt x="380803" y="294391"/>
                </a:cubicBezTo>
                <a:lnTo>
                  <a:pt x="271837" y="393277"/>
                </a:lnTo>
                <a:lnTo>
                  <a:pt x="10809" y="372850"/>
                </a:lnTo>
                <a:cubicBezTo>
                  <a:pt x="10420" y="293368"/>
                  <a:pt x="11345" y="166128"/>
                  <a:pt x="10956" y="86646"/>
                </a:cubicBezTo>
                <a:close/>
                <a:moveTo>
                  <a:pt x="16026" y="92941"/>
                </a:moveTo>
                <a:lnTo>
                  <a:pt x="276236" y="120940"/>
                </a:lnTo>
                <a:lnTo>
                  <a:pt x="378295" y="32811"/>
                </a:lnTo>
                <a:moveTo>
                  <a:pt x="277721" y="124934"/>
                </a:moveTo>
                <a:cubicBezTo>
                  <a:pt x="278983" y="214090"/>
                  <a:pt x="278352" y="303043"/>
                  <a:pt x="279614" y="392199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22">
            <a:extLst>
              <a:ext uri="{FF2B5EF4-FFF2-40B4-BE49-F238E27FC236}">
                <a16:creationId xmlns:a16="http://schemas.microsoft.com/office/drawing/2014/main" id="{DCD7D734-7846-5E61-D8D2-5491405B671F}"/>
              </a:ext>
            </a:extLst>
          </p:cNvPr>
          <p:cNvSpPr/>
          <p:nvPr/>
        </p:nvSpPr>
        <p:spPr>
          <a:xfrm rot="19089259">
            <a:off x="3353995" y="3165949"/>
            <a:ext cx="107756" cy="977192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79167E77-3496-EC41-DD3F-90643B675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5828" y="4247115"/>
            <a:ext cx="1814800" cy="24880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20714B55-57AF-45D2-23ED-D6227334CE6B}"/>
              </a:ext>
            </a:extLst>
          </p:cNvPr>
          <p:cNvSpPr txBox="1"/>
          <p:nvPr/>
        </p:nvSpPr>
        <p:spPr>
          <a:xfrm>
            <a:off x="7663441" y="3973181"/>
            <a:ext cx="3355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Invariant mass spectra of dileptons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A58D4FF-D113-7BE0-8FA4-17C9CE5FB978}"/>
              </a:ext>
            </a:extLst>
          </p:cNvPr>
          <p:cNvSpPr txBox="1"/>
          <p:nvPr/>
        </p:nvSpPr>
        <p:spPr>
          <a:xfrm>
            <a:off x="637965" y="4653279"/>
            <a:ext cx="4649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is obtained by local cells.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is obtained by fitting the invariant mass    spectrum of dilepton.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Assuming local thermal equilibrium.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F0D12CD0-45B0-1F10-8D20-31AE09042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1" y="5311427"/>
            <a:ext cx="896740" cy="294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5524F6B4-92B8-83FD-9AB6-D53E90E56F14}"/>
                  </a:ext>
                </a:extLst>
              </p:cNvPr>
              <p:cNvSpPr txBox="1"/>
              <p:nvPr/>
            </p:nvSpPr>
            <p:spPr>
              <a:xfrm>
                <a:off x="4028154" y="1878202"/>
                <a:ext cx="2489550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the local temperature of cells,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the weights, which are the product of density of quark and antiquark.</a:t>
                </a:r>
              </a:p>
              <a:p>
                <a:pPr algn="just"/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5524F6B4-92B8-83FD-9AB6-D53E90E56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154" y="1878202"/>
                <a:ext cx="2489550" cy="1446550"/>
              </a:xfrm>
              <a:prstGeom prst="rect">
                <a:avLst/>
              </a:prstGeom>
              <a:blipFill>
                <a:blip r:embed="rId8"/>
                <a:stretch>
                  <a:fillRect l="-1471" t="-1266" r="-1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文本框 52">
            <a:extLst>
              <a:ext uri="{FF2B5EF4-FFF2-40B4-BE49-F238E27FC236}">
                <a16:creationId xmlns:a16="http://schemas.microsoft.com/office/drawing/2014/main" id="{9AF2D7EE-6B8B-3614-FC68-9F865BC26B83}"/>
              </a:ext>
            </a:extLst>
          </p:cNvPr>
          <p:cNvSpPr txBox="1"/>
          <p:nvPr/>
        </p:nvSpPr>
        <p:spPr>
          <a:xfrm>
            <a:off x="4574328" y="3708189"/>
            <a:ext cx="1576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Temperature, </a:t>
            </a:r>
          </a:p>
          <a:p>
            <a:pPr algn="just"/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Density, </a:t>
            </a:r>
          </a:p>
          <a:p>
            <a:pPr algn="just"/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density, </a:t>
            </a:r>
          </a:p>
          <a:p>
            <a:pPr algn="just"/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mass</a:t>
            </a:r>
          </a:p>
          <a:p>
            <a:pPr algn="just"/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8" name="左大括号 57">
            <a:extLst>
              <a:ext uri="{FF2B5EF4-FFF2-40B4-BE49-F238E27FC236}">
                <a16:creationId xmlns:a16="http://schemas.microsoft.com/office/drawing/2014/main" id="{5651A37A-D029-1B09-5821-94C29E2FB5EC}"/>
              </a:ext>
            </a:extLst>
          </p:cNvPr>
          <p:cNvSpPr/>
          <p:nvPr/>
        </p:nvSpPr>
        <p:spPr>
          <a:xfrm>
            <a:off x="4238518" y="3680215"/>
            <a:ext cx="335810" cy="131658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B1F903-162F-676F-C4BF-E1ACAF09B0A9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0631091-FD71-4DB8-C097-DF04AACE0F10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Model validation: box calculation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2FF07D6-E277-8E57-1297-32CC4F04AB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8518" y="892707"/>
            <a:ext cx="2236003" cy="7453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8B850F2-434A-1E09-FC93-44C35907EF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9970" r="59895" b="28674"/>
          <a:stretch/>
        </p:blipFill>
        <p:spPr>
          <a:xfrm>
            <a:off x="1027381" y="4898168"/>
            <a:ext cx="896740" cy="3082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26113E1-BC22-95F2-AE99-5F1088049C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0835" y="4301540"/>
            <a:ext cx="5650602" cy="187354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7B8DDA2-3E0B-CC3D-C0E8-DFB0450A0E79}"/>
              </a:ext>
            </a:extLst>
          </p:cNvPr>
          <p:cNvSpPr/>
          <p:nvPr/>
        </p:nvSpPr>
        <p:spPr>
          <a:xfrm>
            <a:off x="1113368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(18)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004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B6B6D66F-1649-830A-F33F-908AD995A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" y="1569666"/>
            <a:ext cx="3271569" cy="117721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E525161-144C-5CAB-67B3-2C2C74266CBC}"/>
              </a:ext>
            </a:extLst>
          </p:cNvPr>
          <p:cNvSpPr txBox="1"/>
          <p:nvPr/>
        </p:nvSpPr>
        <p:spPr>
          <a:xfrm>
            <a:off x="457149" y="1064072"/>
            <a:ext cx="4076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Woods-Saxon type initial profiles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D6159DC-8635-3705-5103-C3F627BE56DF}"/>
              </a:ext>
            </a:extLst>
          </p:cNvPr>
          <p:cNvSpPr txBox="1"/>
          <p:nvPr/>
        </p:nvSpPr>
        <p:spPr>
          <a:xfrm>
            <a:off x="5987745" y="3639429"/>
            <a:ext cx="4832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 plots of temperature and net-baryon density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2529334-1974-7388-726E-9B9A0A9F3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921"/>
          <a:stretch/>
        </p:blipFill>
        <p:spPr>
          <a:xfrm>
            <a:off x="4960364" y="829345"/>
            <a:ext cx="6700320" cy="2786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A9B626F-09D3-A308-7AA6-B10CCABA994A}"/>
                  </a:ext>
                </a:extLst>
              </p:cNvPr>
              <p:cNvSpPr txBox="1"/>
              <p:nvPr/>
            </p:nvSpPr>
            <p:spPr>
              <a:xfrm>
                <a:off x="5799370" y="4397346"/>
                <a:ext cx="464479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Fireball becomes bubble structure as time goes 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gradient-driven expansion.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fm</m:t>
                    </m:r>
                    <m:r>
                      <a:rPr lang="en-US" altLang="zh-CN" sz="16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A9B626F-09D3-A308-7AA6-B10CCABA9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370" y="4397346"/>
                <a:ext cx="4644793" cy="1077218"/>
              </a:xfrm>
              <a:prstGeom prst="rect">
                <a:avLst/>
              </a:prstGeom>
              <a:blipFill>
                <a:blip r:embed="rId5"/>
                <a:stretch>
                  <a:fillRect l="-525" t="-1695" b="-5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4FA1380-0B0F-ED70-5346-3C61D633A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16" y="3006999"/>
            <a:ext cx="4128263" cy="2780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EDFE5BE-D9B1-72BB-3FBE-3D42D86C60B0}"/>
                  </a:ext>
                </a:extLst>
              </p:cNvPr>
              <p:cNvSpPr txBox="1"/>
              <p:nvPr/>
            </p:nvSpPr>
            <p:spPr>
              <a:xfrm>
                <a:off x="2457450" y="5598831"/>
                <a:ext cx="68473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EDFE5BE-D9B1-72BB-3FBE-3D42D86C6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450" y="5598831"/>
                <a:ext cx="684738" cy="276999"/>
              </a:xfrm>
              <a:prstGeom prst="rect">
                <a:avLst/>
              </a:prstGeom>
              <a:blipFill>
                <a:blip r:embed="rId7"/>
                <a:stretch>
                  <a:fillRect l="-3571" r="-12500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99FE54D-58E4-8B25-1508-48CD00A32AB3}"/>
                  </a:ext>
                </a:extLst>
              </p:cNvPr>
              <p:cNvSpPr txBox="1"/>
              <p:nvPr/>
            </p:nvSpPr>
            <p:spPr>
              <a:xfrm rot="16200000">
                <a:off x="-180171" y="4068939"/>
                <a:ext cx="15516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ensity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99FE54D-58E4-8B25-1508-48CD00A32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0171" y="4068939"/>
                <a:ext cx="1551643" cy="276999"/>
              </a:xfrm>
              <a:prstGeom prst="rect">
                <a:avLst/>
              </a:prstGeom>
              <a:blipFill>
                <a:blip r:embed="rId8"/>
                <a:stretch>
                  <a:fillRect l="-2222" t="-5118" r="-37778" b="-31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1ABE511C-A4D5-4E79-6D67-3DE54D4092A0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E8FBEF-F51E-60DE-962F-3EA8A8A2E580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Fireball calculation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40005B-0C52-69D0-439B-B4D0A70E20DD}"/>
              </a:ext>
            </a:extLst>
          </p:cNvPr>
          <p:cNvSpPr/>
          <p:nvPr/>
        </p:nvSpPr>
        <p:spPr>
          <a:xfrm>
            <a:off x="1113368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(19)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415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1BAA04-E061-58AF-2D53-62309776C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71" y="894579"/>
            <a:ext cx="6718724" cy="3664759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2520F5D5-8684-8156-215A-9F2943144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68" y="648866"/>
            <a:ext cx="3632962" cy="264505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E5A33E8-CDD4-B16E-FB50-FE6CDCC3E0AA}"/>
              </a:ext>
            </a:extLst>
          </p:cNvPr>
          <p:cNvSpPr txBox="1"/>
          <p:nvPr/>
        </p:nvSpPr>
        <p:spPr>
          <a:xfrm>
            <a:off x="556688" y="5153112"/>
            <a:ext cx="753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Hydrodynamics and emission rates accurate at next-to-leading order in perturbation theory.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2137361-AC84-C791-AA8C-C18FD4D0B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3288457"/>
            <a:ext cx="3215885" cy="3052202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6E4E514-B5BC-50AF-3EA3-14FCA7FFF174}"/>
              </a:ext>
            </a:extLst>
          </p:cNvPr>
          <p:cNvSpPr txBox="1"/>
          <p:nvPr/>
        </p:nvSpPr>
        <p:spPr>
          <a:xfrm>
            <a:off x="556688" y="4814558"/>
            <a:ext cx="7668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Dileptons are produced less and less when the system become more and more diluted.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0E7E5B-2F80-13B4-8D59-3EEA19E12CF5}"/>
              </a:ext>
            </a:extLst>
          </p:cNvPr>
          <p:cNvSpPr txBox="1"/>
          <p:nvPr/>
        </p:nvSpPr>
        <p:spPr>
          <a:xfrm>
            <a:off x="3826039" y="5420263"/>
            <a:ext cx="4048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J. Churchill, L. Du,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PRL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132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172301 (2024).</a:t>
            </a:r>
            <a:endParaRPr lang="zh-CN" altLang="en-US" sz="1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D734937-13D8-78A4-9951-1E6F0FE74128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ECFD82-F74A-3926-D23F-53EDC5EBA771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Result I: Medium temperature from dilepton production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D8DB58-D82D-A300-0ED3-3A97BE5BEDDC}"/>
              </a:ext>
            </a:extLst>
          </p:cNvPr>
          <p:cNvSpPr/>
          <p:nvPr/>
        </p:nvSpPr>
        <p:spPr>
          <a:xfrm>
            <a:off x="1113368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(20)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1701722-CF1B-7935-8EB0-9FD218AB07C6}"/>
              </a:ext>
            </a:extLst>
          </p:cNvPr>
          <p:cNvCxnSpPr/>
          <p:nvPr/>
        </p:nvCxnSpPr>
        <p:spPr>
          <a:xfrm flipH="1">
            <a:off x="2984360" y="2180492"/>
            <a:ext cx="959618" cy="949570"/>
          </a:xfrm>
          <a:prstGeom prst="straightConnector1">
            <a:avLst/>
          </a:prstGeom>
          <a:ln w="60325">
            <a:solidFill>
              <a:schemeClr val="accent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38CCA0F-2D2A-2B8B-6D38-F1CF69C8B437}"/>
              </a:ext>
            </a:extLst>
          </p:cNvPr>
          <p:cNvSpPr txBox="1"/>
          <p:nvPr/>
        </p:nvSpPr>
        <p:spPr>
          <a:xfrm rot="18937459">
            <a:off x="3293480" y="2408863"/>
            <a:ext cx="1036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zh-CN" altLang="en-US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8DB5B3D-F02D-AE97-9F46-98895E2468F4}"/>
                  </a:ext>
                </a:extLst>
              </p:cNvPr>
              <p:cNvSpPr txBox="1"/>
              <p:nvPr/>
            </p:nvSpPr>
            <p:spPr>
              <a:xfrm rot="16200000">
                <a:off x="7329672" y="1570276"/>
                <a:ext cx="12328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endParaRPr lang="zh-CN" altLang="en-US" sz="14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8DB5B3D-F02D-AE97-9F46-98895E24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329672" y="1570276"/>
                <a:ext cx="1232806" cy="461665"/>
              </a:xfrm>
              <a:prstGeom prst="rect">
                <a:avLst/>
              </a:prstGeom>
              <a:blipFill>
                <a:blip r:embed="rId6"/>
                <a:stretch>
                  <a:fillRect l="-10667" r="-30667" b="-7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215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268B-CCAF-9CE6-3098-82DCCD800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D4E1CA9-7670-CD31-D0B2-EC595500D736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as a thermometer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633A43C-68CB-E4E1-7EBC-C4E9E4F407E1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724EDFF-1E01-13ED-9B24-ED4B60F5C5A9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BFB0DE6-CE35-0744-C637-149E2763F72F}"/>
              </a:ext>
            </a:extLst>
          </p:cNvPr>
          <p:cNvSpPr txBox="1"/>
          <p:nvPr/>
        </p:nvSpPr>
        <p:spPr>
          <a:xfrm>
            <a:off x="8331997" y="6162969"/>
            <a:ext cx="2979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2402.01998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(2024).  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appear on Nature Communications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F77563-2811-519D-A2D6-74A26C632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9" y="972100"/>
            <a:ext cx="4942899" cy="481696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1CCAD79-F15A-F62A-B705-2586555218F0}"/>
              </a:ext>
            </a:extLst>
          </p:cNvPr>
          <p:cNvSpPr txBox="1"/>
          <p:nvPr/>
        </p:nvSpPr>
        <p:spPr>
          <a:xfrm>
            <a:off x="880903" y="6162969"/>
            <a:ext cx="287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HADES,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Phys.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1040 (2019).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6B0D38F-765E-F718-9B4D-F0BC50B7BDB7}"/>
              </a:ext>
            </a:extLst>
          </p:cNvPr>
          <p:cNvSpPr txBox="1"/>
          <p:nvPr/>
        </p:nvSpPr>
        <p:spPr>
          <a:xfrm>
            <a:off x="7758686" y="780228"/>
            <a:ext cx="3858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talks by Chi Yang and </a:t>
            </a:r>
            <a:r>
              <a:rPr lang="en-US" altLang="zh-CN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Gaoqing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箱线图&#10;&#10;AI 生成的内容可能不正确。">
            <a:extLst>
              <a:ext uri="{FF2B5EF4-FFF2-40B4-BE49-F238E27FC236}">
                <a16:creationId xmlns:a16="http://schemas.microsoft.com/office/drawing/2014/main" id="{1553CE3D-C137-9E1F-D836-13C77D5E7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56" y="1118782"/>
            <a:ext cx="6184724" cy="45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7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4FE7-40D5-8CB1-F359-9DACEDF7F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E83AE78-F2FA-0862-9D92-B660E2789A32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EB927CD-CC58-A66C-0B84-6D9F6E5E9A6C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104FAB-E366-884E-7C89-BDCD65EE616C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Result II: In-medium quark mass from dilepton production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6F375E-D949-202C-F84C-2E79540A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2" y="888327"/>
            <a:ext cx="4780126" cy="362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94EDE-0D09-90A4-9B25-5EE44E4F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339" y="842243"/>
            <a:ext cx="4838177" cy="371943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6D3D3AB-872A-17FE-92DE-F7FB01E8E96B}"/>
              </a:ext>
            </a:extLst>
          </p:cNvPr>
          <p:cNvSpPr txBox="1"/>
          <p:nvPr/>
        </p:nvSpPr>
        <p:spPr>
          <a:xfrm>
            <a:off x="551402" y="4463184"/>
            <a:ext cx="50759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quark mass as a function of evolution time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68F006-BE5C-C192-18B0-8E0E63BDACF7}"/>
              </a:ext>
            </a:extLst>
          </p:cNvPr>
          <p:cNvSpPr txBox="1"/>
          <p:nvPr/>
        </p:nvSpPr>
        <p:spPr>
          <a:xfrm>
            <a:off x="6095998" y="4452520"/>
            <a:ext cx="5075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and in-medium quark mass extracted from the invariant mass spectra of dileptons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2921C4-7872-0806-CB8B-7CC62175680D}"/>
              </a:ext>
            </a:extLst>
          </p:cNvPr>
          <p:cNvSpPr txBox="1"/>
          <p:nvPr/>
        </p:nvSpPr>
        <p:spPr>
          <a:xfrm>
            <a:off x="506184" y="5035672"/>
            <a:ext cx="5075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effective quark mass gradually increases as the system expands due to the spontaneous breaking of chiral symmetry at lower densities and temperatures.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11691F6-D2C5-ACE8-180B-C7A5AB553EEB}"/>
              </a:ext>
            </a:extLst>
          </p:cNvPr>
          <p:cNvSpPr txBox="1"/>
          <p:nvPr/>
        </p:nvSpPr>
        <p:spPr>
          <a:xfrm>
            <a:off x="6095998" y="5095786"/>
            <a:ext cx="5075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suggest that dilepton production is a sensitive probe to chiral symmetry restoration in heavy-ion collisions.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C5F9C96-E48F-16EB-5432-775AB885EE72}"/>
              </a:ext>
            </a:extLst>
          </p:cNvPr>
          <p:cNvSpPr/>
          <p:nvPr/>
        </p:nvSpPr>
        <p:spPr>
          <a:xfrm>
            <a:off x="1113368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93865934-636F-6366-7721-615A52AB85A2}"/>
              </a:ext>
            </a:extLst>
          </p:cNvPr>
          <p:cNvCxnSpPr>
            <a:cxnSpLocks/>
          </p:cNvCxnSpPr>
          <p:nvPr/>
        </p:nvCxnSpPr>
        <p:spPr>
          <a:xfrm>
            <a:off x="7626220" y="2701962"/>
            <a:ext cx="2338874" cy="463262"/>
          </a:xfrm>
          <a:prstGeom prst="straightConnector1">
            <a:avLst/>
          </a:prstGeom>
          <a:ln w="603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0BDAF257-765D-5012-388A-03872CB89EBA}"/>
              </a:ext>
            </a:extLst>
          </p:cNvPr>
          <p:cNvSpPr txBox="1"/>
          <p:nvPr/>
        </p:nvSpPr>
        <p:spPr>
          <a:xfrm rot="674671">
            <a:off x="7797733" y="2898577"/>
            <a:ext cx="180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Chiral restoration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A8F1A5-7386-FDF4-9CC9-CBBF6CC7B9B7}"/>
              </a:ext>
            </a:extLst>
          </p:cNvPr>
          <p:cNvSpPr txBox="1"/>
          <p:nvPr/>
        </p:nvSpPr>
        <p:spPr>
          <a:xfrm rot="19764345">
            <a:off x="3540408" y="3244334"/>
            <a:ext cx="158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Chiral breaking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D356247-3DBD-D283-3EBC-7E3946E83184}"/>
              </a:ext>
            </a:extLst>
          </p:cNvPr>
          <p:cNvCxnSpPr>
            <a:cxnSpLocks/>
          </p:cNvCxnSpPr>
          <p:nvPr/>
        </p:nvCxnSpPr>
        <p:spPr>
          <a:xfrm flipV="1">
            <a:off x="3201327" y="2783802"/>
            <a:ext cx="1880072" cy="1073495"/>
          </a:xfrm>
          <a:prstGeom prst="straightConnector1">
            <a:avLst/>
          </a:prstGeom>
          <a:ln w="603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404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618C94A-F85C-1CA5-B3BD-8D8E6A83E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48" y="868344"/>
            <a:ext cx="4073513" cy="30249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Hunting for the QCD critical point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8F77FB-ED8F-444B-80F0-96AF542FDF75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C0C987-1124-48E1-8B6C-D7675B97ECF4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3020E0-FA3B-87B6-F0E4-3D6B0714B778}"/>
              </a:ext>
            </a:extLst>
          </p:cNvPr>
          <p:cNvSpPr txBox="1"/>
          <p:nvPr/>
        </p:nvSpPr>
        <p:spPr>
          <a:xfrm>
            <a:off x="214519" y="5644602"/>
            <a:ext cx="1053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W. J. Fu, J. M. Pawlowski, F.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Renneke</a:t>
            </a:r>
            <a:r>
              <a:rPr lang="en-US" altLang="zh-CN" sz="1400" dirty="0">
                <a:latin typeface="Times New Roman" panose="02020603050405020304" pitchFamily="18" charset="0"/>
              </a:rPr>
              <a:t>, Phys. Rev. D101, 054032 (2020); 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pic>
        <p:nvPicPr>
          <p:cNvPr id="7" name="图片 6" descr="图示&#10;&#10;中度可信度描述已自动生成">
            <a:extLst>
              <a:ext uri="{FF2B5EF4-FFF2-40B4-BE49-F238E27FC236}">
                <a16:creationId xmlns:a16="http://schemas.microsoft.com/office/drawing/2014/main" id="{D2B31042-DC46-C65F-63E1-15E5FC08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" y="1029349"/>
            <a:ext cx="5979886" cy="37347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6F695A3-957F-1A2A-68CD-F63E9A4820A6}"/>
              </a:ext>
            </a:extLst>
          </p:cNvPr>
          <p:cNvSpPr txBox="1"/>
          <p:nvPr/>
        </p:nvSpPr>
        <p:spPr>
          <a:xfrm>
            <a:off x="1280748" y="4588139"/>
            <a:ext cx="44154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b="1" dirty="0"/>
              <a:t>Critical Point: long-range correlation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9CF140-268E-0941-E3A8-5F952B734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1" y="718673"/>
            <a:ext cx="5067117" cy="3106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DCFB13-ABF3-3C94-195B-6EC0DF93FA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16" y="732847"/>
            <a:ext cx="2698935" cy="26511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B211D74-17F1-31BA-8ADA-1747AC1B6B07}"/>
              </a:ext>
            </a:extLst>
          </p:cNvPr>
          <p:cNvSpPr txBox="1"/>
          <p:nvPr/>
        </p:nvSpPr>
        <p:spPr>
          <a:xfrm>
            <a:off x="214519" y="4956670"/>
            <a:ext cx="61410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Y. Aoki et al., Nature 443, 675 (2006)</a:t>
            </a:r>
          </a:p>
          <a:p>
            <a:r>
              <a:rPr lang="en-US" altLang="zh-CN" sz="1400" dirty="0">
                <a:latin typeface="Times New Roman" panose="02020603050405020304" pitchFamily="18" charset="0"/>
              </a:rPr>
              <a:t>X. Luo and N. Xu, </a:t>
            </a:r>
            <a:r>
              <a:rPr lang="en-US" altLang="zh-CN" sz="1400" dirty="0" err="1">
                <a:latin typeface="Times New Roman" panose="02020603050405020304" pitchFamily="18" charset="0"/>
              </a:rPr>
              <a:t>Nucl</a:t>
            </a:r>
            <a:r>
              <a:rPr lang="en-US" altLang="zh-CN" sz="1400" dirty="0">
                <a:latin typeface="Times New Roman" panose="02020603050405020304" pitchFamily="18" charset="0"/>
              </a:rPr>
              <a:t>. Sci. Tech. 28, 112 (2017)</a:t>
            </a:r>
          </a:p>
          <a:p>
            <a:r>
              <a:rPr lang="en-US" altLang="zh-CN" sz="1400" dirty="0">
                <a:latin typeface="Times New Roman" panose="02020603050405020304" pitchFamily="18" charset="0"/>
              </a:rPr>
              <a:t>A. </a:t>
            </a:r>
            <a:r>
              <a:rPr lang="en-US" altLang="zh-CN" sz="1400" dirty="0" err="1">
                <a:latin typeface="Times New Roman" panose="02020603050405020304" pitchFamily="18" charset="0"/>
              </a:rPr>
              <a:t>Bzdak</a:t>
            </a:r>
            <a:r>
              <a:rPr lang="en-US" altLang="zh-CN" sz="1400" dirty="0">
                <a:latin typeface="Times New Roman" panose="02020603050405020304" pitchFamily="18" charset="0"/>
              </a:rPr>
              <a:t> et al., Phys. Rept. 853, 1 (2020);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CD2FBE-36B6-7CA7-1456-DF0ECEC427FC}"/>
              </a:ext>
            </a:extLst>
          </p:cNvPr>
          <p:cNvSpPr txBox="1"/>
          <p:nvPr/>
        </p:nvSpPr>
        <p:spPr>
          <a:xfrm>
            <a:off x="214519" y="5919276"/>
            <a:ext cx="1053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STAR, Phys. Rev. Lett. 135, 142301 (2025)</a:t>
            </a:r>
            <a:endParaRPr lang="zh-CN" altLang="en-US" sz="1400" dirty="0">
              <a:latin typeface="Times New Roman" panose="02020603050405020304" pitchFamily="18" charset="0"/>
            </a:endParaRPr>
          </a:p>
        </p:txBody>
      </p:sp>
      <p:pic>
        <p:nvPicPr>
          <p:cNvPr id="18" name="图片 17" descr="图示&#10;&#10;AI 生成的内容可能不正确。">
            <a:extLst>
              <a:ext uri="{FF2B5EF4-FFF2-40B4-BE49-F238E27FC236}">
                <a16:creationId xmlns:a16="http://schemas.microsoft.com/office/drawing/2014/main" id="{B42101B7-9AE0-5012-E152-E62523EEF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43" y="3776004"/>
            <a:ext cx="3233761" cy="24860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98E58D1-4398-DBDC-7330-105DF3E56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12" y="6319634"/>
            <a:ext cx="2814658" cy="233364"/>
          </a:xfrm>
          <a:prstGeom prst="rect">
            <a:avLst/>
          </a:prstGeom>
        </p:spPr>
      </p:pic>
      <p:pic>
        <p:nvPicPr>
          <p:cNvPr id="22" name="图片 21" descr="徽标, 公司名称&#10;&#10;AI 生成的内容可能不正确。">
            <a:extLst>
              <a:ext uri="{FF2B5EF4-FFF2-40B4-BE49-F238E27FC236}">
                <a16:creationId xmlns:a16="http://schemas.microsoft.com/office/drawing/2014/main" id="{D9E471D4-97AE-8149-7702-514E709CB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18" y="6555936"/>
            <a:ext cx="1877590" cy="270896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5D36DF49-77C7-7757-30D7-BC7ADC8086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23" y="3925765"/>
            <a:ext cx="3452877" cy="24860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8E80777-FA45-7FF1-0B71-C2EC6802F5F8}"/>
              </a:ext>
            </a:extLst>
          </p:cNvPr>
          <p:cNvSpPr txBox="1"/>
          <p:nvPr/>
        </p:nvSpPr>
        <p:spPr>
          <a:xfrm>
            <a:off x="9481651" y="3570994"/>
            <a:ext cx="2045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talk by Fei Gao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C745E59-DC9F-B4FE-A8FD-18F5F5B39C56}"/>
              </a:ext>
            </a:extLst>
          </p:cNvPr>
          <p:cNvSpPr txBox="1"/>
          <p:nvPr/>
        </p:nvSpPr>
        <p:spPr>
          <a:xfrm>
            <a:off x="275922" y="6329353"/>
            <a:ext cx="4695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non-equilibrium effects, see talk by Fei Gao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22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8175" y="-35205"/>
            <a:ext cx="96012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Summary and outlook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998683-435F-410D-930C-D4C18E243A9A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7EC6769-A23A-AE81-A192-D9343E0E93FB}"/>
                  </a:ext>
                </a:extLst>
              </p:cNvPr>
              <p:cNvSpPr txBox="1"/>
              <p:nvPr/>
            </p:nvSpPr>
            <p:spPr>
              <a:xfrm>
                <a:off x="628349" y="903954"/>
                <a:ext cx="11006851" cy="3364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 dirty="0"/>
                  <a:t>Large density inhomogeneities generated by the spinodal instability during the first-order QCD phase transition can survive the fast expansion of the subsequent hadronic matter and lead to an enhanced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𝑡𝑝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/>
                  <a:t> in central </a:t>
                </a:r>
                <a:r>
                  <a:rPr lang="en-US" altLang="zh-CN" sz="2400" dirty="0" err="1"/>
                  <a:t>Au+Au</a:t>
                </a:r>
                <a:r>
                  <a:rPr lang="en-US" altLang="zh-CN" sz="2400" dirty="0"/>
                  <a:t>  collisions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400" dirty="0"/>
                  <a:t>3 − 5 GeV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≥80</m:t>
                    </m:r>
                  </m:oMath>
                </a14:m>
                <a:r>
                  <a:rPr lang="en-US" altLang="zh-CN" sz="2400" dirty="0"/>
                  <a:t> MeV.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-Roman"/>
                  </a:rPr>
                  <a:t> </a:t>
                </a: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-Roman"/>
                  </a:rPr>
                  <a:t>The dilepton production can serve as a thermometer for the produced partonic matter</a:t>
                </a: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FF0000"/>
                    </a:solidFill>
                    <a:latin typeface="Times-Roman"/>
                  </a:rPr>
                  <a:t>The dilepton production provides a feasible tool to probe chiral symmetry restoration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7EC6769-A23A-AE81-A192-D9343E0E9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9" y="903954"/>
                <a:ext cx="11006851" cy="3364383"/>
              </a:xfrm>
              <a:prstGeom prst="rect">
                <a:avLst/>
              </a:prstGeom>
              <a:blipFill>
                <a:blip r:embed="rId2"/>
                <a:stretch>
                  <a:fillRect l="-720" r="-886" b="-3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69DA4150-BB0A-B47F-B6F8-7C78E8F62505}"/>
              </a:ext>
            </a:extLst>
          </p:cNvPr>
          <p:cNvSpPr/>
          <p:nvPr/>
        </p:nvSpPr>
        <p:spPr>
          <a:xfrm>
            <a:off x="1113368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(23)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D10DAB-1E08-36BA-45F4-609244A750F4}"/>
              </a:ext>
            </a:extLst>
          </p:cNvPr>
          <p:cNvSpPr txBox="1"/>
          <p:nvPr/>
        </p:nvSpPr>
        <p:spPr>
          <a:xfrm>
            <a:off x="628349" y="5164573"/>
            <a:ext cx="11152325" cy="12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-Roman"/>
              </a:rPr>
              <a:t>Provide more realistic calculations including hadronic evolution on chiral symmetry restoration</a:t>
            </a:r>
          </a:p>
          <a:p>
            <a:pPr marL="285750" indent="-28575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-Roman"/>
              </a:rPr>
              <a:t>Explore the spinodal enhancement effect on dilepton production</a:t>
            </a:r>
          </a:p>
        </p:txBody>
      </p:sp>
    </p:spTree>
    <p:extLst>
      <p:ext uri="{BB962C8B-B14F-4D97-AF65-F5344CB8AC3E}">
        <p14:creationId xmlns:p14="http://schemas.microsoft.com/office/powerpoint/2010/main" val="429582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A4A18A1-7B4B-2168-7671-F2DED98FBA35}"/>
              </a:ext>
            </a:extLst>
          </p:cNvPr>
          <p:cNvSpPr txBox="1"/>
          <p:nvPr/>
        </p:nvSpPr>
        <p:spPr>
          <a:xfrm>
            <a:off x="4321315" y="2480376"/>
            <a:ext cx="35493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Backup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7414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69E1B-8539-BCB8-0476-49F6BB7E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36E8EC7-EC2A-B0B8-62FC-A56AA1919EDB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in heavy-ion collisions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3EF632-81FB-7930-7CAA-F82094441574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4E3856-5DB3-6065-6409-75FE22A90A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0" y="718674"/>
            <a:ext cx="3809209" cy="554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97FDAA-5202-E430-7346-46F38460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436" y="1033994"/>
            <a:ext cx="3921224" cy="42614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01A30E6-A201-6310-3E72-4745F75D7A3A}"/>
              </a:ext>
            </a:extLst>
          </p:cNvPr>
          <p:cNvSpPr txBox="1"/>
          <p:nvPr/>
        </p:nvSpPr>
        <p:spPr>
          <a:xfrm>
            <a:off x="4714731" y="5486768"/>
            <a:ext cx="2970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024912 (2015).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75C1CC0-DA1D-4EB0-389A-C1DD5C9BBA2A}"/>
                  </a:ext>
                </a:extLst>
              </p:cNvPr>
              <p:cNvSpPr txBox="1"/>
              <p:nvPr/>
            </p:nvSpPr>
            <p:spPr>
              <a:xfrm>
                <a:off x="8523625" y="4415886"/>
                <a:ext cx="3405903" cy="1231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Cocktail includes dilepton production from variety of sources.</a:t>
                </a:r>
              </a:p>
              <a:p>
                <a:endParaRPr lang="en-US" altLang="zh-CN" sz="1000" dirty="0">
                  <a:solidFill>
                    <a:srgbClr val="131413"/>
                  </a:solidFill>
                  <a:latin typeface="Times-Roman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dirty="0">
                    <a:solidFill>
                      <a:srgbClr val="131413"/>
                    </a:solidFill>
                    <a:latin typeface="Times-Roman"/>
                  </a:rPr>
                  <a:t>“Excess” = “Data” – “Cocktail”</a:t>
                </a:r>
              </a:p>
              <a:p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Mainly from QGP and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in-medium.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75C1CC0-DA1D-4EB0-389A-C1DD5C9BB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625" y="4415886"/>
                <a:ext cx="3405903" cy="1231106"/>
              </a:xfrm>
              <a:prstGeom prst="rect">
                <a:avLst/>
              </a:prstGeom>
              <a:blipFill>
                <a:blip r:embed="rId4"/>
                <a:stretch>
                  <a:fillRect l="-894" t="-1485" b="-5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772D73C9-17D3-B6DC-2EEC-EC9B524896BB}"/>
              </a:ext>
            </a:extLst>
          </p:cNvPr>
          <p:cNvSpPr txBox="1"/>
          <p:nvPr/>
        </p:nvSpPr>
        <p:spPr>
          <a:xfrm>
            <a:off x="4725118" y="5838306"/>
            <a:ext cx="50569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O. Linnyk, E.L. Bratkovskaya, W. Cassing,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PPNP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87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50 (2016).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D2EEFBE-869C-A0A2-38D2-E23AAA852438}"/>
              </a:ext>
            </a:extLst>
          </p:cNvPr>
          <p:cNvSpPr txBox="1"/>
          <p:nvPr/>
        </p:nvSpPr>
        <p:spPr>
          <a:xfrm>
            <a:off x="8511660" y="3136612"/>
            <a:ext cx="3602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Dileptons are perturbatively produced both in partonic and hadronic phases.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56775A8-36F2-3AF8-7DE2-52D64B0B7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640" y="815761"/>
            <a:ext cx="2175871" cy="2278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C3BF7B-8D24-9617-684A-57DC6BA96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801" y="3714064"/>
            <a:ext cx="3261553" cy="524277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360D7EA-2E37-4749-0799-26A96F7CD035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731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2227B-5186-1994-7CA5-3E3148998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F21E476-4920-C629-7961-A74079D6DC87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in heavy-ion collisions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378A59-6A5E-B3AB-884D-CB974CACE80D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C9F619-0344-3142-2B4C-E2C6FC6227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0" y="718674"/>
            <a:ext cx="3705851" cy="553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E98FF8-265D-684D-176B-5F5F7C248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644" y="635776"/>
            <a:ext cx="2295590" cy="6676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8A1C974-5C5A-6B1B-8DF6-C1402D734A66}"/>
              </a:ext>
            </a:extLst>
          </p:cNvPr>
          <p:cNvSpPr txBox="1"/>
          <p:nvPr/>
        </p:nvSpPr>
        <p:spPr>
          <a:xfrm>
            <a:off x="6151892" y="896303"/>
            <a:ext cx="975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QGP: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6969AC8-FBC3-F450-D759-6B4967B82D64}"/>
                  </a:ext>
                </a:extLst>
              </p:cNvPr>
              <p:cNvSpPr txBox="1"/>
              <p:nvPr/>
            </p:nvSpPr>
            <p:spPr>
              <a:xfrm>
                <a:off x="6162610" y="1507988"/>
                <a:ext cx="9750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: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6969AC8-FBC3-F450-D759-6B4967B8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610" y="1507988"/>
                <a:ext cx="975095" cy="338554"/>
              </a:xfrm>
              <a:prstGeom prst="rect">
                <a:avLst/>
              </a:prstGeom>
              <a:blipFill>
                <a:blip r:embed="rId4"/>
                <a:stretch>
                  <a:fillRect l="-2500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F8031A5-4D3C-4C4D-944F-7D4791B64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779" y="2578117"/>
            <a:ext cx="3600000" cy="36975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6FDAFE2-A886-2311-4315-AEDCDBAD7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700" y="1227820"/>
            <a:ext cx="3705850" cy="89888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22EADE3-F8D8-CD4D-661A-6A9ACA49EFA9}"/>
              </a:ext>
            </a:extLst>
          </p:cNvPr>
          <p:cNvSpPr txBox="1"/>
          <p:nvPr/>
        </p:nvSpPr>
        <p:spPr>
          <a:xfrm>
            <a:off x="6815700" y="2219532"/>
            <a:ext cx="3414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G.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-Q.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Li and C.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Ko, </a:t>
            </a:r>
            <a:r>
              <a:rPr lang="zh-CN" altLang="en-US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</a:t>
            </a:r>
            <a:r>
              <a:rPr lang="zh-CN" altLang="en-US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A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582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731 (1995).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0A0572F-8E56-123D-758A-C741E85390E1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1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42CA66C8-7CB3-A227-CB22-61D373F04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40" y="3374119"/>
            <a:ext cx="3736872" cy="2721737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0A0572F-8E56-123D-758A-C741E85390E1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CFCCF67-E2A6-2657-CAC4-1CD7D175FA81}"/>
              </a:ext>
            </a:extLst>
          </p:cNvPr>
          <p:cNvSpPr txBox="1"/>
          <p:nvPr/>
        </p:nvSpPr>
        <p:spPr>
          <a:xfrm>
            <a:off x="8298611" y="5480278"/>
            <a:ext cx="3049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IMR is mainly contributed by partonic scattering.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8B34D0-9EFB-C0EA-9808-FFB6E5A8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36" y="1060010"/>
            <a:ext cx="3875159" cy="390048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44FE0EFC-3258-913B-562D-8A797E769064}"/>
              </a:ext>
            </a:extLst>
          </p:cNvPr>
          <p:cNvGrpSpPr/>
          <p:nvPr/>
        </p:nvGrpSpPr>
        <p:grpSpPr>
          <a:xfrm>
            <a:off x="4067615" y="659124"/>
            <a:ext cx="3833215" cy="2720463"/>
            <a:chOff x="387453" y="729707"/>
            <a:chExt cx="3833215" cy="272046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3A26FD7-607C-3CD2-A70D-623DFE5EC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53" y="729707"/>
              <a:ext cx="3833215" cy="2696089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B5350D9-A02C-8670-CD8E-725B9217404F}"/>
                </a:ext>
              </a:extLst>
            </p:cNvPr>
            <p:cNvSpPr txBox="1"/>
            <p:nvPr/>
          </p:nvSpPr>
          <p:spPr>
            <a:xfrm>
              <a:off x="979461" y="3142393"/>
              <a:ext cx="22066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STAR, </a:t>
              </a:r>
              <a:r>
                <a:rPr lang="en-US" altLang="zh-CN" sz="1400" i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PLB </a:t>
              </a:r>
              <a:r>
                <a:rPr lang="en-US" altLang="zh-CN" sz="14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750</a:t>
              </a:r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64 (2015).</a:t>
              </a:r>
              <a:endPara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A1678EC-EF85-A116-CA35-E57AD8196C19}"/>
              </a:ext>
            </a:extLst>
          </p:cNvPr>
          <p:cNvSpPr txBox="1"/>
          <p:nvPr/>
        </p:nvSpPr>
        <p:spPr>
          <a:xfrm>
            <a:off x="8674712" y="5030440"/>
            <a:ext cx="2771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L061901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BF21A2-A344-207A-B97A-33EAA2912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9" y="3390634"/>
            <a:ext cx="3736872" cy="256674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7553454-B843-F948-9F20-F6F48EBCDDD6}"/>
              </a:ext>
            </a:extLst>
          </p:cNvPr>
          <p:cNvSpPr txBox="1"/>
          <p:nvPr/>
        </p:nvSpPr>
        <p:spPr>
          <a:xfrm>
            <a:off x="521110" y="5946983"/>
            <a:ext cx="3652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Rapp and H. van </a:t>
            </a:r>
            <a:r>
              <a:rPr lang="en-US" altLang="zh-CN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Hees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586 (2016).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9279001-B238-06DE-8DDC-DC9CED4EA7F6}"/>
              </a:ext>
            </a:extLst>
          </p:cNvPr>
          <p:cNvGrpSpPr/>
          <p:nvPr/>
        </p:nvGrpSpPr>
        <p:grpSpPr>
          <a:xfrm>
            <a:off x="511124" y="691519"/>
            <a:ext cx="3669212" cy="2663694"/>
            <a:chOff x="4220668" y="757533"/>
            <a:chExt cx="3669212" cy="2663694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79D860D-0CD9-CAFC-D30A-B401E2A0FF4A}"/>
                </a:ext>
              </a:extLst>
            </p:cNvPr>
            <p:cNvGrpSpPr/>
            <p:nvPr/>
          </p:nvGrpSpPr>
          <p:grpSpPr>
            <a:xfrm>
              <a:off x="4220668" y="757533"/>
              <a:ext cx="3669212" cy="2452788"/>
              <a:chOff x="4220668" y="757533"/>
              <a:chExt cx="3669212" cy="2452788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A29B7E96-8DE7-4191-482B-C9687CCEB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668" y="757533"/>
                <a:ext cx="3669212" cy="2452788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85331DBB-B72D-1F6C-785F-BE048C1FD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0297" y="1429785"/>
                <a:ext cx="1123816" cy="647966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97249AB2-C08B-8D15-0381-B02388FBE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4438" y="1009322"/>
                <a:ext cx="1452563" cy="345848"/>
              </a:xfrm>
              <a:prstGeom prst="rect">
                <a:avLst/>
              </a:prstGeom>
            </p:spPr>
          </p:pic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B243884-081D-55B3-B6FC-744A3BD1D8AB}"/>
                </a:ext>
              </a:extLst>
            </p:cNvPr>
            <p:cNvSpPr txBox="1"/>
            <p:nvPr/>
          </p:nvSpPr>
          <p:spPr>
            <a:xfrm>
              <a:off x="4574466" y="3113450"/>
              <a:ext cx="31382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S. Endres, </a:t>
              </a:r>
              <a:r>
                <a:rPr lang="en-US" altLang="zh-CN" sz="1400" i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r>
                <a:rPr lang="en-US" altLang="zh-CN" sz="1400" i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PRC</a:t>
              </a:r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054911 (2015).</a:t>
              </a:r>
              <a:endPara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254C0C3B-9168-0FE9-EC30-5146C9D548E4}"/>
              </a:ext>
            </a:extLst>
          </p:cNvPr>
          <p:cNvSpPr txBox="1"/>
          <p:nvPr/>
        </p:nvSpPr>
        <p:spPr>
          <a:xfrm>
            <a:off x="4426959" y="5910480"/>
            <a:ext cx="2712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2402.01998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(2024).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57CDD13-8202-8EF4-30C1-42F36F297079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Experimental results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E4B1FF-ACEA-AD9E-44D9-E98B6E75788D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956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箱线图&#10;&#10;描述已自动生成">
            <a:extLst>
              <a:ext uri="{FF2B5EF4-FFF2-40B4-BE49-F238E27FC236}">
                <a16:creationId xmlns:a16="http://schemas.microsoft.com/office/drawing/2014/main" id="{5AF97AF2-0663-B304-2575-6A9C63970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70" y="3031816"/>
            <a:ext cx="4279487" cy="315721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0A0572F-8E56-123D-758A-C741E85390E1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5A6D950-3F01-9533-98F7-2BD8462D3471}"/>
              </a:ext>
            </a:extLst>
          </p:cNvPr>
          <p:cNvSpPr txBox="1"/>
          <p:nvPr/>
        </p:nvSpPr>
        <p:spPr>
          <a:xfrm>
            <a:off x="8644097" y="5949921"/>
            <a:ext cx="2712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2402.01998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(2024).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B519BDC-62E4-DCEC-24AD-C4E7A3EED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4" y="1328004"/>
            <a:ext cx="3936646" cy="38363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B5350D9-A02C-8670-CD8E-725B9217404F}"/>
              </a:ext>
            </a:extLst>
          </p:cNvPr>
          <p:cNvSpPr txBox="1"/>
          <p:nvPr/>
        </p:nvSpPr>
        <p:spPr>
          <a:xfrm>
            <a:off x="979461" y="5150011"/>
            <a:ext cx="287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HADES,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Phys.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1040 (2019).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5869ADD-6794-1A69-5DD5-6DEECCF92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86" y="688486"/>
            <a:ext cx="3554773" cy="2700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A6FE34C-9597-53D7-0F88-847BB5EC7B98}"/>
              </a:ext>
            </a:extLst>
          </p:cNvPr>
          <p:cNvSpPr txBox="1"/>
          <p:nvPr/>
        </p:nvSpPr>
        <p:spPr>
          <a:xfrm>
            <a:off x="4224013" y="3063301"/>
            <a:ext cx="2771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PHENIX,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024914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4F93819-33E0-E8A5-D11F-DF01A33A8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47" y="3351980"/>
            <a:ext cx="3240000" cy="27000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FA1678EC-EF85-A116-CA35-E57AD8196C19}"/>
              </a:ext>
            </a:extLst>
          </p:cNvPr>
          <p:cNvSpPr txBox="1"/>
          <p:nvPr/>
        </p:nvSpPr>
        <p:spPr>
          <a:xfrm>
            <a:off x="4914646" y="6001573"/>
            <a:ext cx="2771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PHENIX,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044912 (2024).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961A229-E7D4-5BDB-A2FC-AEE436562343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Experimental results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E614CB-8A40-3CE1-6BAC-50E71980C74E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表&#10;&#10;描述已自动生成">
            <a:extLst>
              <a:ext uri="{FF2B5EF4-FFF2-40B4-BE49-F238E27FC236}">
                <a16:creationId xmlns:a16="http://schemas.microsoft.com/office/drawing/2014/main" id="{F0C5830C-3607-4EE0-25A2-DB0705581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70" y="736672"/>
            <a:ext cx="4380474" cy="22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22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4D71B-DBF6-2802-0664-DFD878CDA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1226FE0-4CA0-1938-BE7C-49CA442B50B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D22058E4-337B-FF43-73DD-F332DBB219AD}"/>
              </a:ext>
            </a:extLst>
          </p:cNvPr>
          <p:cNvSpPr txBox="1">
            <a:spLocks/>
          </p:cNvSpPr>
          <p:nvPr/>
        </p:nvSpPr>
        <p:spPr>
          <a:xfrm>
            <a:off x="728619" y="349388"/>
            <a:ext cx="296231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zh-CN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3AF86F-17F6-B993-02C0-B2DC79681DA8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64F27C1-3A15-B5AF-7C05-C17FE73CB2D6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Phase trajectory</a:t>
            </a:r>
            <a:endParaRPr lang="fr-FR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5C7DFDE-2FE5-A386-B67B-11DA6B7E4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49" y="1303497"/>
            <a:ext cx="6096683" cy="4572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DA00FA0-1CDB-2EE1-948F-6EF2EFA5F24B}"/>
                  </a:ext>
                </a:extLst>
              </p:cNvPr>
              <p:cNvSpPr txBox="1"/>
              <p:nvPr/>
            </p:nvSpPr>
            <p:spPr>
              <a:xfrm>
                <a:off x="3502724" y="4666186"/>
                <a:ext cx="109341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i="0" dirty="0" smtClean="0">
                          <a:solidFill>
                            <a:srgbClr val="D41B1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altLang="zh-CN" sz="1100" b="0" i="0" dirty="0" smtClean="0">
                          <a:solidFill>
                            <a:srgbClr val="D41B1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pinodal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DA00FA0-1CDB-2EE1-948F-6EF2EFA5F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24" y="4666186"/>
                <a:ext cx="1093418" cy="261610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6C28EC4-A6FA-F04D-BCC1-BF21F3DE4D92}"/>
                  </a:ext>
                </a:extLst>
              </p:cNvPr>
              <p:cNvSpPr txBox="1"/>
              <p:nvPr/>
            </p:nvSpPr>
            <p:spPr>
              <a:xfrm>
                <a:off x="5922943" y="4666186"/>
                <a:ext cx="109341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i="0" dirty="0" smtClean="0">
                          <a:solidFill>
                            <a:srgbClr val="D41B1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altLang="zh-CN" sz="1100" b="0" i="0" dirty="0" smtClean="0">
                          <a:solidFill>
                            <a:srgbClr val="D41B1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pinodal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6C28EC4-A6FA-F04D-BCC1-BF21F3DE4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943" y="4666186"/>
                <a:ext cx="1093418" cy="261610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976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574671D4-38C7-FFE8-4E20-615FA859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95" y="671078"/>
            <a:ext cx="5021160" cy="4915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9D83CA1-E9E9-AE96-4936-8DB9DFAC910F}"/>
                  </a:ext>
                </a:extLst>
              </p:cNvPr>
              <p:cNvSpPr txBox="1"/>
              <p:nvPr/>
            </p:nvSpPr>
            <p:spPr>
              <a:xfrm>
                <a:off x="6807218" y="5602147"/>
                <a:ext cx="483257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Stream plots of velocities at the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𝑋𝑂𝑌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-plane within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 &lt; 1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fm at different times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9D83CA1-E9E9-AE96-4936-8DB9DFAC9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218" y="5602147"/>
                <a:ext cx="4832579" cy="584775"/>
              </a:xfrm>
              <a:prstGeom prst="rect">
                <a:avLst/>
              </a:prstGeom>
              <a:blipFill>
                <a:blip r:embed="rId6"/>
                <a:stretch>
                  <a:fillRect l="-505" t="-3125" r="-758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D1D4BE63-281E-7A7A-35B5-EADF242C1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82" y="1443819"/>
            <a:ext cx="1955339" cy="69621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8A6D75C-EF43-898D-7E79-95BA24126686}"/>
              </a:ext>
            </a:extLst>
          </p:cNvPr>
          <p:cNvSpPr txBox="1"/>
          <p:nvPr/>
        </p:nvSpPr>
        <p:spPr>
          <a:xfrm>
            <a:off x="465846" y="992777"/>
            <a:ext cx="4076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Introducing collective expansion 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4D6FC8D-AD35-54FF-7C5E-A680169B565E}"/>
              </a:ext>
            </a:extLst>
          </p:cNvPr>
          <p:cNvSpPr txBox="1"/>
          <p:nvPr/>
        </p:nvSpPr>
        <p:spPr>
          <a:xfrm>
            <a:off x="465846" y="1561686"/>
            <a:ext cx="4076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 initial flow vector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4A3640F-1601-7494-DC8F-061B9BC34DB9}"/>
              </a:ext>
            </a:extLst>
          </p:cNvPr>
          <p:cNvSpPr txBox="1"/>
          <p:nvPr/>
        </p:nvSpPr>
        <p:spPr>
          <a:xfrm>
            <a:off x="465846" y="2201589"/>
            <a:ext cx="4076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 vector coupling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2E5AA208-C51E-DC0A-1395-3F215BBC85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8" y="2140038"/>
            <a:ext cx="2984131" cy="6831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6576E9C-94F1-6DE4-5C58-6202AA45647C}"/>
              </a:ext>
            </a:extLst>
          </p:cNvPr>
          <p:cNvSpPr txBox="1"/>
          <p:nvPr/>
        </p:nvSpPr>
        <p:spPr>
          <a:xfrm>
            <a:off x="214519" y="5848368"/>
            <a:ext cx="47879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trajectories of fireball with same temperatures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8F1126F-69DE-1B9A-6711-554397B35CA7}"/>
                  </a:ext>
                </a:extLst>
              </p:cNvPr>
              <p:cNvSpPr txBox="1"/>
              <p:nvPr/>
            </p:nvSpPr>
            <p:spPr>
              <a:xfrm>
                <a:off x="4344960" y="3735861"/>
                <a:ext cx="218229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more repulsive force the quark can be felt.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8F1126F-69DE-1B9A-6711-554397B35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960" y="3735861"/>
                <a:ext cx="2182292" cy="830997"/>
              </a:xfrm>
              <a:prstGeom prst="rect">
                <a:avLst/>
              </a:prstGeom>
              <a:blipFill>
                <a:blip r:embed="rId10"/>
                <a:stretch>
                  <a:fillRect l="-1117" t="-2206" r="-3911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35EFE939-B502-3981-16E4-AC517E4B1EB9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522024-EB56-7A6F-9BE9-01932130D6A9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Effects of collective flow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9C24D-7095-D019-22A9-5B711E04D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067" y="2814714"/>
            <a:ext cx="4098406" cy="3079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37DD737-8566-90E3-6271-09B253CEE0DD}"/>
                  </a:ext>
                </a:extLst>
              </p:cNvPr>
              <p:cNvSpPr txBox="1"/>
              <p:nvPr/>
            </p:nvSpPr>
            <p:spPr>
              <a:xfrm>
                <a:off x="1192784" y="5053725"/>
                <a:ext cx="103665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1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fm</m:t>
                        </m:r>
                      </m:e>
                      <m:sup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37DD737-8566-90E3-6271-09B253CEE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84" y="5053725"/>
                <a:ext cx="1036655" cy="307777"/>
              </a:xfrm>
              <a:prstGeom prst="rect">
                <a:avLst/>
              </a:prstGeom>
              <a:blipFill>
                <a:blip r:embed="rId12"/>
                <a:stretch>
                  <a:fillRect l="-1176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465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D7CA4-4CD4-68FD-E481-1DCF72A4D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EF9FC92-670B-04C0-F911-0B8BF22D397F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D0658BA7-241A-D292-048B-079A41FF1B4E}"/>
              </a:ext>
            </a:extLst>
          </p:cNvPr>
          <p:cNvSpPr txBox="1">
            <a:spLocks/>
          </p:cNvSpPr>
          <p:nvPr/>
        </p:nvSpPr>
        <p:spPr>
          <a:xfrm>
            <a:off x="728619" y="349388"/>
            <a:ext cx="296231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zh-CN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F559BF-F6B1-3187-925A-730934E00943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E63DE0A-AE48-B4F0-EB95-CF7AD4549ADE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Beam Energy Scan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6C3403-FB9F-DA14-8292-6585E04A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5" y="2035472"/>
            <a:ext cx="3756436" cy="3099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12E661-572C-0594-6AC9-791412B74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922" y="2289974"/>
            <a:ext cx="3716955" cy="27363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DEA3888-F735-282B-B5A4-3E85A4A0213F}"/>
              </a:ext>
            </a:extLst>
          </p:cNvPr>
          <p:cNvGrpSpPr/>
          <p:nvPr/>
        </p:nvGrpSpPr>
        <p:grpSpPr>
          <a:xfrm>
            <a:off x="4291849" y="2224861"/>
            <a:ext cx="3756436" cy="2801481"/>
            <a:chOff x="6019037" y="666629"/>
            <a:chExt cx="3756436" cy="280148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53A0E78-EEB0-B8AA-F20F-599DB9B1B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037" y="666629"/>
              <a:ext cx="3756436" cy="276719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CF69943-6B2B-7BFA-CF8E-5D4B23DD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0456"/>
            <a:stretch/>
          </p:blipFill>
          <p:spPr>
            <a:xfrm>
              <a:off x="6058518" y="3206944"/>
              <a:ext cx="3716955" cy="261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770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7FD5A7E-2B8C-3100-1C24-251319A1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71" y="901372"/>
            <a:ext cx="3572506" cy="28315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66FDBE-CB06-9C22-320C-1D178946B226}"/>
              </a:ext>
            </a:extLst>
          </p:cNvPr>
          <p:cNvSpPr txBox="1"/>
          <p:nvPr/>
        </p:nvSpPr>
        <p:spPr>
          <a:xfrm>
            <a:off x="5420487" y="3801581"/>
            <a:ext cx="5595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S. Cao, F. Li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014006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183D0-CBA1-86B8-D5C0-31820D91F633}"/>
              </a:ext>
            </a:extLst>
          </p:cNvPr>
          <p:cNvSpPr txBox="1">
            <a:spLocks/>
          </p:cNvSpPr>
          <p:nvPr/>
        </p:nvSpPr>
        <p:spPr>
          <a:xfrm>
            <a:off x="728619" y="349388"/>
            <a:ext cx="296231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zh-CN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/>
              <p:nvPr/>
            </p:nvSpPr>
            <p:spPr>
              <a:xfrm>
                <a:off x="1416420" y="5625641"/>
                <a:ext cx="89921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Finite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SV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term can obtain higher critical point temperature and bigger area of spinodal region.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20" y="5625641"/>
                <a:ext cx="8992182" cy="338554"/>
              </a:xfrm>
              <a:prstGeom prst="rect">
                <a:avLst/>
              </a:prstGeom>
              <a:blipFill>
                <a:blip r:embed="rId4"/>
                <a:stretch>
                  <a:fillRect l="-271" t="-5455" r="-1017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77F4D1CE-4B05-9D7F-43C1-552594E9E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77" y="872691"/>
            <a:ext cx="3823219" cy="29187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E16897-C84B-EAE1-07D9-5C663DCDE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02" y="2371161"/>
            <a:ext cx="2411321" cy="147699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3DB17C-AFB2-5A28-7774-95ACA0948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" y="1126434"/>
            <a:ext cx="3533776" cy="10894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42B2F9-5E77-7583-279A-383350BF51E2}"/>
              </a:ext>
            </a:extLst>
          </p:cNvPr>
          <p:cNvSpPr/>
          <p:nvPr/>
        </p:nvSpPr>
        <p:spPr>
          <a:xfrm>
            <a:off x="789077" y="1814513"/>
            <a:ext cx="2582773" cy="302999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53BD9DE-8E6C-0864-1EC5-C15DBFBC3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0" y="4368536"/>
            <a:ext cx="6403182" cy="9600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C4F594E-4972-C5EE-C38E-F4DBDFF6E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38" y="4634124"/>
            <a:ext cx="2519363" cy="49823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A66AC51-6F1C-11BE-B797-4A7D37A54639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F19F166-8071-A8E6-694A-AD2C9B6B491C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Equation of state</a:t>
            </a:r>
          </a:p>
        </p:txBody>
      </p:sp>
    </p:spTree>
    <p:extLst>
      <p:ext uri="{BB962C8B-B14F-4D97-AF65-F5344CB8AC3E}">
        <p14:creationId xmlns:p14="http://schemas.microsoft.com/office/powerpoint/2010/main" val="23784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1D18D-DEEC-0107-E404-53714250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16B3323-E131-3247-C8C1-28244A7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49" y="2907115"/>
            <a:ext cx="11898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will focus on effects of chiral symmetry restoration and the  first-order chiral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744391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AF3F3B-77E0-9AAD-743E-8117D2E84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7" t="10574" r="608" b="10945"/>
          <a:stretch/>
        </p:blipFill>
        <p:spPr>
          <a:xfrm>
            <a:off x="7716723" y="4417924"/>
            <a:ext cx="2165293" cy="17734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046FC9-22A0-E010-B009-311E16303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4" t="19972" r="38530" b="19400"/>
          <a:stretch/>
        </p:blipFill>
        <p:spPr>
          <a:xfrm>
            <a:off x="5400831" y="4437926"/>
            <a:ext cx="1058088" cy="17534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A005BE-0AD3-B87B-1F08-48D4D3FBDC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1872" r="83711" b="12557"/>
          <a:stretch/>
        </p:blipFill>
        <p:spPr>
          <a:xfrm>
            <a:off x="1224364" y="4754850"/>
            <a:ext cx="594684" cy="9507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94A2F2-4473-1316-2B2D-1308E8CC0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0505" r="55093" b="11865"/>
          <a:stretch/>
        </p:blipFill>
        <p:spPr>
          <a:xfrm>
            <a:off x="2810966" y="4376771"/>
            <a:ext cx="1674929" cy="182673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6AAF345-E837-DA9C-C0CB-37EDFAC95474}"/>
              </a:ext>
            </a:extLst>
          </p:cNvPr>
          <p:cNvSpPr/>
          <p:nvPr/>
        </p:nvSpPr>
        <p:spPr bwMode="auto">
          <a:xfrm>
            <a:off x="2813453" y="1664157"/>
            <a:ext cx="1450949" cy="45873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600" dirty="0">
                <a:solidFill>
                  <a:srgbClr val="00B0F0"/>
                </a:solidFill>
                <a:latin typeface="Calisto MT" panose="02040603050505030304" pitchFamily="18" charset="0"/>
              </a:rPr>
              <a:t>HIJING</a:t>
            </a:r>
            <a:endParaRPr lang="zh-CN" altLang="en-US" sz="2600" dirty="0">
              <a:solidFill>
                <a:srgbClr val="00B0F0"/>
              </a:solidFill>
              <a:latin typeface="Calisto MT" panose="02040603050505030304" pitchFamily="18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56E0199-2F6C-CBA9-C661-7505B1964E3F}"/>
              </a:ext>
            </a:extLst>
          </p:cNvPr>
          <p:cNvSpPr/>
          <p:nvPr/>
        </p:nvSpPr>
        <p:spPr bwMode="auto">
          <a:xfrm>
            <a:off x="2280757" y="1069324"/>
            <a:ext cx="2389709" cy="2143730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F40C65A-21F5-8296-211E-BC1C44CFDE29}"/>
              </a:ext>
            </a:extLst>
          </p:cNvPr>
          <p:cNvSpPr/>
          <p:nvPr/>
        </p:nvSpPr>
        <p:spPr bwMode="auto">
          <a:xfrm>
            <a:off x="2662611" y="2698656"/>
            <a:ext cx="1720851" cy="340504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minijet partons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7194ECA-9FC7-B4DD-A5AB-EF5C5941C5AB}"/>
              </a:ext>
            </a:extLst>
          </p:cNvPr>
          <p:cNvSpPr/>
          <p:nvPr/>
        </p:nvSpPr>
        <p:spPr bwMode="auto">
          <a:xfrm>
            <a:off x="2662611" y="2230071"/>
            <a:ext cx="1720851" cy="340504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excited strings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4E6BC2E-295C-970F-39A2-8DC0B7D0B981}"/>
              </a:ext>
            </a:extLst>
          </p:cNvPr>
          <p:cNvSpPr/>
          <p:nvPr/>
        </p:nvSpPr>
        <p:spPr bwMode="auto">
          <a:xfrm>
            <a:off x="3092826" y="1215272"/>
            <a:ext cx="1223963" cy="340504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spectators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03B7C6D-9E02-C2D4-252D-AA349A7AC94B}"/>
              </a:ext>
            </a:extLst>
          </p:cNvPr>
          <p:cNvCxnSpPr>
            <a:cxnSpLocks/>
            <a:stCxn id="37" idx="3"/>
            <a:endCxn id="18" idx="1"/>
          </p:cNvCxnSpPr>
          <p:nvPr/>
        </p:nvCxnSpPr>
        <p:spPr bwMode="auto">
          <a:xfrm>
            <a:off x="6941473" y="2400323"/>
            <a:ext cx="336688" cy="6253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B909479-3BF3-EA34-DB8B-4BBECC48EFC0}"/>
              </a:ext>
            </a:extLst>
          </p:cNvPr>
          <p:cNvSpPr/>
          <p:nvPr/>
        </p:nvSpPr>
        <p:spPr bwMode="auto">
          <a:xfrm>
            <a:off x="7278161" y="2043288"/>
            <a:ext cx="1682441" cy="726576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Quark Coalescence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9E518DE-B326-2006-264E-199170BDB359}"/>
              </a:ext>
            </a:extLst>
          </p:cNvPr>
          <p:cNvSpPr/>
          <p:nvPr/>
        </p:nvSpPr>
        <p:spPr bwMode="auto">
          <a:xfrm>
            <a:off x="1416341" y="1664157"/>
            <a:ext cx="504866" cy="950069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0070C0"/>
                </a:solidFill>
                <a:latin typeface="Calisto MT" panose="02040603050505030304" pitchFamily="18" charset="0"/>
              </a:rPr>
              <a:t>A + B</a:t>
            </a:r>
            <a:endParaRPr lang="zh-CN" altLang="en-US" sz="2000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8A8488A-407B-7613-AB32-87F8664F6129}"/>
              </a:ext>
            </a:extLst>
          </p:cNvPr>
          <p:cNvSpPr/>
          <p:nvPr/>
        </p:nvSpPr>
        <p:spPr bwMode="auto">
          <a:xfrm rot="16200000">
            <a:off x="1879825" y="1945260"/>
            <a:ext cx="1144756" cy="3429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energy in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6B2E70A-DD49-BBA0-2774-316054C567F3}"/>
              </a:ext>
            </a:extLst>
          </p:cNvPr>
          <p:cNvSpPr/>
          <p:nvPr/>
        </p:nvSpPr>
        <p:spPr bwMode="auto">
          <a:xfrm>
            <a:off x="1252939" y="1236551"/>
            <a:ext cx="887178" cy="3429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nuclei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021F2C7-7294-494B-9828-00DE59ECCD99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4316783" y="1376042"/>
            <a:ext cx="4890546" cy="9482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BAB6ACB-8B1B-D767-3094-3C50057040E5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4383462" y="2868908"/>
            <a:ext cx="745396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122E183-643D-0E5F-188C-A0DC388C75F3}"/>
              </a:ext>
            </a:extLst>
          </p:cNvPr>
          <p:cNvCxnSpPr>
            <a:cxnSpLocks/>
            <a:stCxn id="19" idx="3"/>
            <a:endCxn id="12" idx="1"/>
          </p:cNvCxnSpPr>
          <p:nvPr/>
        </p:nvCxnSpPr>
        <p:spPr bwMode="auto">
          <a:xfrm>
            <a:off x="1921208" y="2139191"/>
            <a:ext cx="359549" cy="1998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1AF3129-47D5-A22A-3D58-6B75A1F1AE47}"/>
              </a:ext>
            </a:extLst>
          </p:cNvPr>
          <p:cNvSpPr/>
          <p:nvPr/>
        </p:nvSpPr>
        <p:spPr bwMode="auto">
          <a:xfrm>
            <a:off x="1896029" y="4889082"/>
            <a:ext cx="1407461" cy="7722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fragment to</a:t>
            </a:r>
          </a:p>
          <a:p>
            <a:pPr algn="ctr" eaLnBrk="1" hangingPunct="1">
              <a:defRPr/>
            </a:pPr>
            <a:endParaRPr lang="en-US" altLang="zh-CN" sz="500" dirty="0">
              <a:solidFill>
                <a:schemeClr val="accent1"/>
              </a:solidFill>
              <a:latin typeface="Calisto MT" panose="02040603050505030304" pitchFamily="18" charset="0"/>
            </a:endParaRPr>
          </a:p>
          <a:p>
            <a:pPr algn="ctr" eaLnBrk="1" hangingPunct="1">
              <a:defRPr/>
            </a:pPr>
            <a:r>
              <a:rPr lang="en-US" altLang="zh-CN" dirty="0">
                <a:solidFill>
                  <a:schemeClr val="accent1"/>
                </a:solidFill>
                <a:latin typeface="Calisto MT" panose="0204060305050503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partons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DA22816-16BA-797F-6466-50DC8937A468}"/>
              </a:ext>
            </a:extLst>
          </p:cNvPr>
          <p:cNvCxnSpPr>
            <a:cxnSpLocks/>
            <a:stCxn id="18" idx="3"/>
          </p:cNvCxnSpPr>
          <p:nvPr/>
        </p:nvCxnSpPr>
        <p:spPr bwMode="auto">
          <a:xfrm>
            <a:off x="8960602" y="2406576"/>
            <a:ext cx="246727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FF2AAFD2-EE76-8324-15B5-2D278A41AA91}"/>
              </a:ext>
            </a:extLst>
          </p:cNvPr>
          <p:cNvCxnSpPr>
            <a:cxnSpLocks/>
            <a:stCxn id="14" idx="3"/>
            <a:endCxn id="37" idx="1"/>
          </p:cNvCxnSpPr>
          <p:nvPr/>
        </p:nvCxnSpPr>
        <p:spPr bwMode="auto">
          <a:xfrm>
            <a:off x="4383462" y="2400323"/>
            <a:ext cx="745396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FE4B70D-8C26-D857-A95B-0C7C95D3383A}"/>
              </a:ext>
            </a:extLst>
          </p:cNvPr>
          <p:cNvCxnSpPr>
            <a:cxnSpLocks/>
          </p:cNvCxnSpPr>
          <p:nvPr/>
        </p:nvCxnSpPr>
        <p:spPr bwMode="auto">
          <a:xfrm>
            <a:off x="1984238" y="5290137"/>
            <a:ext cx="1255960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B78DE20-F674-3983-8AB4-EF75E97BF866}"/>
              </a:ext>
            </a:extLst>
          </p:cNvPr>
          <p:cNvCxnSpPr>
            <a:cxnSpLocks/>
          </p:cNvCxnSpPr>
          <p:nvPr/>
        </p:nvCxnSpPr>
        <p:spPr bwMode="auto">
          <a:xfrm>
            <a:off x="4433173" y="5314662"/>
            <a:ext cx="1042270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22946FC0-D274-E93F-529B-B372109F7E00}"/>
              </a:ext>
            </a:extLst>
          </p:cNvPr>
          <p:cNvSpPr/>
          <p:nvPr/>
        </p:nvSpPr>
        <p:spPr bwMode="auto">
          <a:xfrm>
            <a:off x="4319971" y="4904019"/>
            <a:ext cx="1206271" cy="7722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partonic</a:t>
            </a:r>
          </a:p>
          <a:p>
            <a:pPr algn="ctr" eaLnBrk="1" hangingPunct="1">
              <a:defRPr/>
            </a:pPr>
            <a:endParaRPr lang="en-US" altLang="zh-CN" sz="500" dirty="0">
              <a:solidFill>
                <a:schemeClr val="accent1"/>
              </a:solidFill>
              <a:latin typeface="Calisto MT" panose="02040603050505030304" pitchFamily="18" charset="0"/>
            </a:endParaRPr>
          </a:p>
          <a:p>
            <a:pPr algn="ctr" eaLnBrk="1" hangingPunct="1">
              <a:defRPr/>
            </a:pPr>
            <a:r>
              <a:rPr lang="en-US" altLang="zh-CN" sz="500" dirty="0">
                <a:solidFill>
                  <a:schemeClr val="accent1"/>
                </a:solidFill>
                <a:latin typeface="Calisto MT" panose="0204060305050503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evolution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CEB60E8-535F-9AEE-0FEF-2F42BA04C095}"/>
              </a:ext>
            </a:extLst>
          </p:cNvPr>
          <p:cNvSpPr/>
          <p:nvPr/>
        </p:nvSpPr>
        <p:spPr bwMode="auto">
          <a:xfrm>
            <a:off x="6292200" y="4904019"/>
            <a:ext cx="1401518" cy="7722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quark</a:t>
            </a:r>
          </a:p>
          <a:p>
            <a:pPr algn="ctr" eaLnBrk="1" hangingPunct="1">
              <a:defRPr/>
            </a:pPr>
            <a:endParaRPr lang="en-US" altLang="zh-CN" sz="500" dirty="0">
              <a:solidFill>
                <a:schemeClr val="accent1"/>
              </a:solidFill>
              <a:latin typeface="Calisto MT" panose="02040603050505030304" pitchFamily="18" charset="0"/>
            </a:endParaRPr>
          </a:p>
          <a:p>
            <a:pPr algn="ctr" eaLnBrk="1" hangingPunct="1">
              <a:defRPr/>
            </a:pPr>
            <a:r>
              <a:rPr lang="en-US" altLang="zh-CN" sz="500" dirty="0">
                <a:solidFill>
                  <a:schemeClr val="accent1"/>
                </a:solidFill>
                <a:latin typeface="Calisto MT" panose="0204060305050503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coalescence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77DD6F9-186C-73E3-57A8-7FF64C18B5C3}"/>
              </a:ext>
            </a:extLst>
          </p:cNvPr>
          <p:cNvCxnSpPr>
            <a:cxnSpLocks/>
          </p:cNvCxnSpPr>
          <p:nvPr/>
        </p:nvCxnSpPr>
        <p:spPr bwMode="auto">
          <a:xfrm>
            <a:off x="6413363" y="5314662"/>
            <a:ext cx="1215286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4F6E71F-3F3E-268C-D886-EF22928E783B}"/>
              </a:ext>
            </a:extLst>
          </p:cNvPr>
          <p:cNvCxnSpPr>
            <a:cxnSpLocks/>
          </p:cNvCxnSpPr>
          <p:nvPr/>
        </p:nvCxnSpPr>
        <p:spPr bwMode="auto">
          <a:xfrm>
            <a:off x="9404213" y="5306569"/>
            <a:ext cx="1215286" cy="0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E8DD16E7-59A6-04A9-CE30-A85D86466F57}"/>
              </a:ext>
            </a:extLst>
          </p:cNvPr>
          <p:cNvSpPr/>
          <p:nvPr/>
        </p:nvSpPr>
        <p:spPr bwMode="auto">
          <a:xfrm>
            <a:off x="9217981" y="4904019"/>
            <a:ext cx="1489526" cy="7722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hadronic</a:t>
            </a:r>
          </a:p>
          <a:p>
            <a:pPr algn="ctr" eaLnBrk="1" hangingPunct="1">
              <a:defRPr/>
            </a:pPr>
            <a:endParaRPr lang="en-US" altLang="zh-CN" sz="500" dirty="0">
              <a:solidFill>
                <a:schemeClr val="accent1"/>
              </a:solidFill>
              <a:latin typeface="Calisto MT" panose="02040603050505030304" pitchFamily="18" charset="0"/>
            </a:endParaRPr>
          </a:p>
          <a:p>
            <a:pPr algn="ctr" eaLnBrk="1" hangingPunct="1">
              <a:defRPr/>
            </a:pPr>
            <a:r>
              <a:rPr lang="en-US" altLang="zh-CN" sz="500" dirty="0">
                <a:solidFill>
                  <a:schemeClr val="accent1"/>
                </a:solidFill>
                <a:latin typeface="Calisto MT" panose="0204060305050503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sto MT" panose="02040603050505030304" pitchFamily="18" charset="0"/>
              </a:rPr>
              <a:t>rescatterings</a:t>
            </a:r>
            <a:endParaRPr lang="zh-CN" altLang="en-US" dirty="0">
              <a:solidFill>
                <a:srgbClr val="0070C0"/>
              </a:solidFill>
              <a:latin typeface="Calisto MT" panose="02040603050505030304" pitchFamily="18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34834713-3547-E331-4B17-3549A2315ADE}"/>
              </a:ext>
            </a:extLst>
          </p:cNvPr>
          <p:cNvSpPr/>
          <p:nvPr/>
        </p:nvSpPr>
        <p:spPr bwMode="auto">
          <a:xfrm>
            <a:off x="9207329" y="1069324"/>
            <a:ext cx="1578622" cy="2235102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A Relativistic Transport model (</a:t>
            </a:r>
            <a:r>
              <a:rPr lang="en-US" altLang="zh-CN" sz="2000" dirty="0">
                <a:solidFill>
                  <a:srgbClr val="00B0F0"/>
                </a:solidFill>
                <a:latin typeface="Calisto MT" panose="02040603050505030304" pitchFamily="18" charset="0"/>
              </a:rPr>
              <a:t>ART</a:t>
            </a: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)</a:t>
            </a:r>
            <a:endParaRPr lang="zh-CN" altLang="en-US" sz="2000" dirty="0">
              <a:solidFill>
                <a:schemeClr val="accent1"/>
              </a:solidFill>
              <a:latin typeface="Calisto MT" panose="02040603050505030304" pitchFamily="18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FD571ECC-5C17-F985-9079-A0E3043E94AC}"/>
              </a:ext>
            </a:extLst>
          </p:cNvPr>
          <p:cNvSpPr/>
          <p:nvPr/>
        </p:nvSpPr>
        <p:spPr bwMode="auto">
          <a:xfrm>
            <a:off x="5128858" y="1503545"/>
            <a:ext cx="1812615" cy="1793556"/>
          </a:xfrm>
          <a:prstGeom prst="round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Parton Transport with Nambu-Jona-Lasinio (</a:t>
            </a:r>
            <a:r>
              <a:rPr lang="en-US" altLang="zh-CN" sz="2000" dirty="0">
                <a:solidFill>
                  <a:srgbClr val="00B0F0"/>
                </a:solidFill>
                <a:latin typeface="Calisto MT" panose="02040603050505030304" pitchFamily="18" charset="0"/>
              </a:rPr>
              <a:t>NJL</a:t>
            </a: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)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DC425DD-E882-3999-DAB4-CE6301DCD161}"/>
              </a:ext>
            </a:extLst>
          </p:cNvPr>
          <p:cNvCxnSpPr>
            <a:cxnSpLocks/>
          </p:cNvCxnSpPr>
          <p:nvPr/>
        </p:nvCxnSpPr>
        <p:spPr>
          <a:xfrm>
            <a:off x="889648" y="6366246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F58C0FEA-8088-D74E-F166-F904EA4DAB87}"/>
                  </a:ext>
                </a:extLst>
              </p:cNvPr>
              <p:cNvSpPr/>
              <p:nvPr/>
            </p:nvSpPr>
            <p:spPr bwMode="auto">
              <a:xfrm>
                <a:off x="4986216" y="3548552"/>
                <a:ext cx="2088432" cy="69719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CN" sz="2000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quark-antiquark</a:t>
                </a:r>
              </a:p>
              <a:p>
                <a:pPr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  <a:latin typeface="Calisto MT" panose="02040603050505030304" pitchFamily="18" charset="0"/>
                </a:endParaRPr>
              </a:p>
            </p:txBody>
          </p:sp>
        </mc:Choice>
        <mc:Fallback xmlns=""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F58C0FEA-8088-D74E-F166-F904EA4DA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6216" y="3548552"/>
                <a:ext cx="2088432" cy="697191"/>
              </a:xfrm>
              <a:prstGeom prst="roundRect">
                <a:avLst/>
              </a:prstGeom>
              <a:blipFill>
                <a:blip r:embed="rId5"/>
                <a:stretch>
                  <a:fillRect l="-287" t="-3361" b="-3361"/>
                </a:stretch>
              </a:blipFill>
              <a:ln w="28575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8193296-03AE-FDED-06BC-940EB397A858}"/>
              </a:ext>
            </a:extLst>
          </p:cNvPr>
          <p:cNvCxnSpPr>
            <a:cxnSpLocks/>
            <a:stCxn id="7" idx="0"/>
            <a:endCxn id="37" idx="2"/>
          </p:cNvCxnSpPr>
          <p:nvPr/>
        </p:nvCxnSpPr>
        <p:spPr bwMode="auto">
          <a:xfrm flipV="1">
            <a:off x="6030432" y="3297101"/>
            <a:ext cx="4734" cy="251451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B77D183D-0BCA-EB94-EE21-A5976CA341D3}"/>
                  </a:ext>
                </a:extLst>
              </p:cNvPr>
              <p:cNvSpPr/>
              <p:nvPr/>
            </p:nvSpPr>
            <p:spPr bwMode="auto">
              <a:xfrm>
                <a:off x="8952424" y="3523757"/>
                <a:ext cx="2088432" cy="69719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r>
                      <a:rPr lang="zh-CN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-mesons decay</a:t>
                </a:r>
              </a:p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B77D183D-0BCA-EB94-EE21-A5976CA341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52424" y="3523757"/>
                <a:ext cx="2088432" cy="697191"/>
              </a:xfrm>
              <a:prstGeom prst="roundRect">
                <a:avLst/>
              </a:prstGeom>
              <a:blipFill>
                <a:blip r:embed="rId6"/>
                <a:stretch>
                  <a:fillRect t="-3361" b="-4202"/>
                </a:stretch>
              </a:blipFill>
              <a:ln w="28575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FD80B1E6-D411-FF0D-E4E2-E471BC40B46A}"/>
              </a:ext>
            </a:extLst>
          </p:cNvPr>
          <p:cNvCxnSpPr>
            <a:cxnSpLocks/>
            <a:stCxn id="40" idx="0"/>
            <a:endCxn id="36" idx="2"/>
          </p:cNvCxnSpPr>
          <p:nvPr/>
        </p:nvCxnSpPr>
        <p:spPr bwMode="auto">
          <a:xfrm flipV="1">
            <a:off x="9996640" y="3304426"/>
            <a:ext cx="0" cy="219331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87635175-4CD1-4BB2-7E08-1AFFDAC18198}"/>
              </a:ext>
            </a:extLst>
          </p:cNvPr>
          <p:cNvSpPr/>
          <p:nvPr/>
        </p:nvSpPr>
        <p:spPr bwMode="auto">
          <a:xfrm>
            <a:off x="1001362" y="3274689"/>
            <a:ext cx="1336078" cy="69719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Cambria Math" panose="02040503050406030204" pitchFamily="18" charset="0"/>
              </a:rPr>
              <a:t>Deformed nuclei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2D98FA9-796A-E684-477E-E3661A256E45}"/>
              </a:ext>
            </a:extLst>
          </p:cNvPr>
          <p:cNvCxnSpPr>
            <a:cxnSpLocks/>
            <a:stCxn id="44" idx="0"/>
            <a:endCxn id="19" idx="2"/>
          </p:cNvCxnSpPr>
          <p:nvPr/>
        </p:nvCxnSpPr>
        <p:spPr bwMode="auto">
          <a:xfrm flipH="1" flipV="1">
            <a:off x="1668774" y="2614226"/>
            <a:ext cx="627" cy="660463"/>
          </a:xfrm>
          <a:prstGeom prst="straightConnector1">
            <a:avLst/>
          </a:prstGeom>
          <a:ln w="381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F19164FE-E418-D268-1E03-32F0BE9143A6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953C4BD-BF30-4FE3-A683-C7EE7B77E87A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Transport approach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690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A2BA4-7862-5033-9935-78E814725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6CCA600F-09D7-330B-4304-57AEC7BD4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7716" y="941385"/>
            <a:ext cx="3821538" cy="414000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47DCE92-DCAA-2796-A276-677501AC2AEB}"/>
              </a:ext>
            </a:extLst>
          </p:cNvPr>
          <p:cNvCxnSpPr>
            <a:cxnSpLocks/>
          </p:cNvCxnSpPr>
          <p:nvPr/>
        </p:nvCxnSpPr>
        <p:spPr>
          <a:xfrm>
            <a:off x="889648" y="6366246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7">
            <a:extLst>
              <a:ext uri="{FF2B5EF4-FFF2-40B4-BE49-F238E27FC236}">
                <a16:creationId xmlns:a16="http://schemas.microsoft.com/office/drawing/2014/main" id="{955AD213-8227-8910-8307-1AAB68D11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4257" y="1113993"/>
            <a:ext cx="4080000" cy="306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9D38A5C-FF26-4C93-4DC4-B22D8C61B216}"/>
              </a:ext>
            </a:extLst>
          </p:cNvPr>
          <p:cNvSpPr txBox="1"/>
          <p:nvPr/>
        </p:nvSpPr>
        <p:spPr>
          <a:xfrm>
            <a:off x="165400" y="4988298"/>
            <a:ext cx="3805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Invariant mass spectra of dileptons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0C1EA8E-2245-3E7E-516F-AA3080294D06}"/>
              </a:ext>
            </a:extLst>
          </p:cNvPr>
          <p:cNvSpPr txBox="1"/>
          <p:nvPr/>
        </p:nvSpPr>
        <p:spPr>
          <a:xfrm>
            <a:off x="7733114" y="4200160"/>
            <a:ext cx="4402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nvariant mass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dileptons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CE3A45-B7B2-12FB-3872-FFCD16903700}"/>
              </a:ext>
            </a:extLst>
          </p:cNvPr>
          <p:cNvSpPr txBox="1"/>
          <p:nvPr/>
        </p:nvSpPr>
        <p:spPr>
          <a:xfrm>
            <a:off x="165400" y="5409462"/>
            <a:ext cx="5740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Dilepton yields are normalized by charge particles yields to reduce the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 effect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dependence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105BA0E6-1B26-1EF4-6A48-D998452DE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08" y="939866"/>
            <a:ext cx="3960000" cy="39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5915991-6C94-2149-2013-5370144531E1}"/>
                  </a:ext>
                </a:extLst>
              </p:cNvPr>
              <p:cNvSpPr txBox="1"/>
              <p:nvPr/>
            </p:nvSpPr>
            <p:spPr>
              <a:xfrm>
                <a:off x="6057556" y="5191978"/>
                <a:ext cx="5644716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dominated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dominated by </a:t>
                </a:r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 and antiquark annihilations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5915991-6C94-2149-2013-537014453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556" y="5191978"/>
                <a:ext cx="5644716" cy="800219"/>
              </a:xfrm>
              <a:prstGeom prst="rect">
                <a:avLst/>
              </a:prstGeom>
              <a:blipFill>
                <a:blip r:embed="rId9"/>
                <a:stretch>
                  <a:fillRect l="-756" t="-4580" r="-1836" b="-114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E5D7022F-C2AA-B814-13EE-08F2DC59731D}"/>
              </a:ext>
            </a:extLst>
          </p:cNvPr>
          <p:cNvSpPr txBox="1">
            <a:spLocks/>
          </p:cNvSpPr>
          <p:nvPr/>
        </p:nvSpPr>
        <p:spPr>
          <a:xfrm>
            <a:off x="4121511" y="2198357"/>
            <a:ext cx="6390636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2A5A22-D6C6-0324-67BB-DB0AD712458A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371E69-C82E-5D9C-EFDC-1D7D94705329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Dilepton production in Au+Au system</a:t>
            </a:r>
          </a:p>
        </p:txBody>
      </p:sp>
    </p:spTree>
    <p:extLst>
      <p:ext uri="{BB962C8B-B14F-4D97-AF65-F5344CB8AC3E}">
        <p14:creationId xmlns:p14="http://schemas.microsoft.com/office/powerpoint/2010/main" val="1096229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CC699261-6AE0-1251-06E1-003193B90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69" t="7061" r="-52" b="2050"/>
          <a:stretch/>
        </p:blipFill>
        <p:spPr>
          <a:xfrm>
            <a:off x="8120372" y="3343956"/>
            <a:ext cx="3694132" cy="263675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3A1F375-940C-43E1-91EB-BF7ACF187501}"/>
              </a:ext>
            </a:extLst>
          </p:cNvPr>
          <p:cNvSpPr/>
          <p:nvPr/>
        </p:nvSpPr>
        <p:spPr>
          <a:xfrm>
            <a:off x="246895" y="5893835"/>
            <a:ext cx="6013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Nambu and G. Jona-Lasinio,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Rhys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235 (1961);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246 (1961).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69F8607-86E2-016E-0A00-88D1DA08116A}"/>
              </a:ext>
            </a:extLst>
          </p:cNvPr>
          <p:cNvGrpSpPr/>
          <p:nvPr/>
        </p:nvGrpSpPr>
        <p:grpSpPr>
          <a:xfrm>
            <a:off x="481657" y="1650196"/>
            <a:ext cx="4032601" cy="3114228"/>
            <a:chOff x="871210" y="1079980"/>
            <a:chExt cx="4032601" cy="311422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0A321B7-272C-5FE3-B885-7941DD72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210" y="1079980"/>
              <a:ext cx="3942549" cy="3114228"/>
            </a:xfrm>
            <a:prstGeom prst="rect">
              <a:avLst/>
            </a:prstGeom>
          </p:spPr>
        </p:pic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461BB6F8-C2F0-485A-92F7-6CCA7296386A}"/>
                </a:ext>
              </a:extLst>
            </p:cNvPr>
            <p:cNvSpPr txBox="1">
              <a:spLocks/>
            </p:cNvSpPr>
            <p:nvPr/>
          </p:nvSpPr>
          <p:spPr>
            <a:xfrm>
              <a:off x="2108171" y="2197208"/>
              <a:ext cx="845820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标题 1">
              <a:extLst>
                <a:ext uri="{FF2B5EF4-FFF2-40B4-BE49-F238E27FC236}">
                  <a16:creationId xmlns:a16="http://schemas.microsoft.com/office/drawing/2014/main" id="{19B92D01-E433-4B7A-8A2C-7C6BE3E9A338}"/>
                </a:ext>
              </a:extLst>
            </p:cNvPr>
            <p:cNvSpPr txBox="1">
              <a:spLocks/>
            </p:cNvSpPr>
            <p:nvPr/>
          </p:nvSpPr>
          <p:spPr>
            <a:xfrm>
              <a:off x="3469075" y="2914623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73115E9-1724-40A3-96DE-A72231633514}"/>
                </a:ext>
              </a:extLst>
            </p:cNvPr>
            <p:cNvSpPr txBox="1">
              <a:spLocks/>
            </p:cNvSpPr>
            <p:nvPr/>
          </p:nvSpPr>
          <p:spPr>
            <a:xfrm>
              <a:off x="2405452" y="2839336"/>
              <a:ext cx="79346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DA74E3DD-EAB2-A7E1-1027-1E5EBF15EF03}"/>
                </a:ext>
              </a:extLst>
            </p:cNvPr>
            <p:cNvSpPr txBox="1">
              <a:spLocks/>
            </p:cNvSpPr>
            <p:nvPr/>
          </p:nvSpPr>
          <p:spPr>
            <a:xfrm>
              <a:off x="3079606" y="2266666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C0B4D8-95EF-56EA-AE81-02318EDFB9E5}"/>
                </a:ext>
              </a:extLst>
            </p:cNvPr>
            <p:cNvSpPr/>
            <p:nvPr/>
          </p:nvSpPr>
          <p:spPr>
            <a:xfrm>
              <a:off x="3048243" y="1098389"/>
              <a:ext cx="558944" cy="418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64E8FAF-8971-F66B-815F-48A58294CEB8}"/>
                </a:ext>
              </a:extLst>
            </p:cNvPr>
            <p:cNvSpPr/>
            <p:nvPr/>
          </p:nvSpPr>
          <p:spPr>
            <a:xfrm>
              <a:off x="1157687" y="3568856"/>
              <a:ext cx="3252388" cy="56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A60A1C8A-6FA6-46AA-95F8-5E90991C022F}"/>
                </a:ext>
              </a:extLst>
            </p:cNvPr>
            <p:cNvSpPr txBox="1">
              <a:spLocks/>
            </p:cNvSpPr>
            <p:nvPr/>
          </p:nvSpPr>
          <p:spPr>
            <a:xfrm>
              <a:off x="2280916" y="3386347"/>
              <a:ext cx="200343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defPPr>
                <a:defRPr lang="zh-CN"/>
              </a:defPPr>
              <a:lvl1pPr algn="ctr" defTabSz="914400" eaLnBrk="1" latinLnBrk="0" hangingPunct="1">
                <a:lnSpc>
                  <a:spcPct val="90000"/>
                </a:lnSpc>
                <a:buNone/>
                <a:defRPr sz="1800">
                  <a:solidFill>
                    <a:srgbClr val="0070C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>
                  <a:ea typeface="华文楷体" panose="02010600040101010101" pitchFamily="2" charset="-122"/>
                </a:rPr>
                <a:t>KMT interaction</a:t>
              </a:r>
              <a:endParaRPr lang="zh-CN" altLang="en-US" dirty="0">
                <a:ea typeface="华文楷体" panose="02010600040101010101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93693FC-5EAB-69EF-911A-251EF490B3E4}"/>
              </a:ext>
            </a:extLst>
          </p:cNvPr>
          <p:cNvGrpSpPr/>
          <p:nvPr/>
        </p:nvGrpSpPr>
        <p:grpSpPr>
          <a:xfrm>
            <a:off x="337030" y="4959534"/>
            <a:ext cx="5059541" cy="822394"/>
            <a:chOff x="558037" y="4684281"/>
            <a:chExt cx="5059541" cy="8223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A7934D-FDA3-9094-A5EB-BC6DAC016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37" y="4684281"/>
              <a:ext cx="5059541" cy="81078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F27D6E0-BC42-A930-176D-C2F9AFC6E9EE}"/>
                </a:ext>
              </a:extLst>
            </p:cNvPr>
            <p:cNvSpPr/>
            <p:nvPr/>
          </p:nvSpPr>
          <p:spPr>
            <a:xfrm>
              <a:off x="3203311" y="5097302"/>
              <a:ext cx="1459175" cy="40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00DDFE4-3C66-90F4-C338-4EF06F3C81ED}"/>
              </a:ext>
            </a:extLst>
          </p:cNvPr>
          <p:cNvSpPr/>
          <p:nvPr/>
        </p:nvSpPr>
        <p:spPr>
          <a:xfrm rot="5400000">
            <a:off x="1140097" y="4357367"/>
            <a:ext cx="598785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6ECD70B-BE28-3218-67E5-F125D2539001}"/>
              </a:ext>
            </a:extLst>
          </p:cNvPr>
          <p:cNvSpPr txBox="1"/>
          <p:nvPr/>
        </p:nvSpPr>
        <p:spPr>
          <a:xfrm>
            <a:off x="1831427" y="4478179"/>
            <a:ext cx="2725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field approximation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93AA261-9652-3171-DD36-B7E4ABF24FBF}"/>
              </a:ext>
            </a:extLst>
          </p:cNvPr>
          <p:cNvGrpSpPr/>
          <p:nvPr/>
        </p:nvGrpSpPr>
        <p:grpSpPr>
          <a:xfrm>
            <a:off x="3001589" y="940406"/>
            <a:ext cx="5058988" cy="1037285"/>
            <a:chOff x="6445955" y="1807514"/>
            <a:chExt cx="5058988" cy="103728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DBEC0F2-19A3-AB47-BDC2-7FD928C3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5955" y="1807514"/>
              <a:ext cx="5058988" cy="1037285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4905FAA-5838-D7A7-D071-D53C6D6164EC}"/>
                </a:ext>
              </a:extLst>
            </p:cNvPr>
            <p:cNvSpPr/>
            <p:nvPr/>
          </p:nvSpPr>
          <p:spPr>
            <a:xfrm>
              <a:off x="10143612" y="2455912"/>
              <a:ext cx="1361331" cy="288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8B00BE76-452A-1A04-C5C4-509B9CEC7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148" y="3614932"/>
            <a:ext cx="2315220" cy="114949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2E7C4B6-69E7-5D77-EE99-AC8B420EB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089" y="2496382"/>
            <a:ext cx="2286330" cy="505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75A703D-B315-3849-B24A-A6FA2027C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956" b="2589"/>
          <a:stretch/>
        </p:blipFill>
        <p:spPr>
          <a:xfrm>
            <a:off x="5354471" y="5389630"/>
            <a:ext cx="2916180" cy="48530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8957EC83-EBA0-A919-7B7F-715CAD2DBE2F}"/>
              </a:ext>
            </a:extLst>
          </p:cNvPr>
          <p:cNvSpPr txBox="1"/>
          <p:nvPr/>
        </p:nvSpPr>
        <p:spPr>
          <a:xfrm>
            <a:off x="5505535" y="3207310"/>
            <a:ext cx="3211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masses (gap equations)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3B3D749-D3DE-8BD9-9E13-220F141D77A2}"/>
              </a:ext>
            </a:extLst>
          </p:cNvPr>
          <p:cNvSpPr txBox="1"/>
          <p:nvPr/>
        </p:nvSpPr>
        <p:spPr>
          <a:xfrm>
            <a:off x="5800955" y="4987818"/>
            <a:ext cx="2190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condensates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5A97D904-908F-616D-EA6C-3E5F1D43FCAC}"/>
              </a:ext>
            </a:extLst>
          </p:cNvPr>
          <p:cNvSpPr/>
          <p:nvPr/>
        </p:nvSpPr>
        <p:spPr>
          <a:xfrm>
            <a:off x="4498325" y="2609656"/>
            <a:ext cx="928190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437E0A5-268D-7BBD-1F78-132C6584092A}"/>
              </a:ext>
            </a:extLst>
          </p:cNvPr>
          <p:cNvSpPr txBox="1"/>
          <p:nvPr/>
        </p:nvSpPr>
        <p:spPr>
          <a:xfrm>
            <a:off x="5426515" y="2237027"/>
            <a:ext cx="2004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densities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B9C92920-AE8C-C85D-EE73-484A09191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162" r="1861"/>
          <a:stretch/>
        </p:blipFill>
        <p:spPr>
          <a:xfrm>
            <a:off x="8121863" y="788686"/>
            <a:ext cx="3432820" cy="25552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73FFAFE-CA7D-BDB0-12BF-0749EF203578}"/>
              </a:ext>
            </a:extLst>
          </p:cNvPr>
          <p:cNvSpPr txBox="1"/>
          <p:nvPr/>
        </p:nvSpPr>
        <p:spPr>
          <a:xfrm>
            <a:off x="457149" y="1064072"/>
            <a:ext cx="274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Thermodynamics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A55052-9955-253A-D29F-C42883E8A94E}"/>
              </a:ext>
            </a:extLst>
          </p:cNvPr>
          <p:cNvSpPr txBox="1"/>
          <p:nvPr/>
        </p:nvSpPr>
        <p:spPr>
          <a:xfrm>
            <a:off x="8320088" y="5967781"/>
            <a:ext cx="3409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W.-H. Zhou,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044901 (2021).</a:t>
            </a:r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DE2C17-3C7E-6796-88F0-3A72A60A30B9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F491E2A-E546-B609-409B-019F9E8032DE}"/>
              </a:ext>
            </a:extLst>
          </p:cNvPr>
          <p:cNvSpPr txBox="1"/>
          <p:nvPr/>
        </p:nvSpPr>
        <p:spPr>
          <a:xfrm>
            <a:off x="495544" y="707068"/>
            <a:ext cx="284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Nambu-Jona-</a:t>
            </a:r>
            <a:r>
              <a:rPr lang="en-US" altLang="zh-CN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Lasinio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CCB3168-9BD0-F2F2-6CB5-EA2281BAF4CC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Equation of state of partonic matter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1626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63CAA697-804F-D29C-D518-5EDAE1C21DC0}"/>
              </a:ext>
            </a:extLst>
          </p:cNvPr>
          <p:cNvSpPr txBox="1"/>
          <p:nvPr/>
        </p:nvSpPr>
        <p:spPr>
          <a:xfrm>
            <a:off x="5855729" y="1000217"/>
            <a:ext cx="51568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Boltzmann equation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collision criterion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 blocking process is included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1EB92BE2-E86A-6452-9932-135DFA4B5D2A}"/>
              </a:ext>
            </a:extLst>
          </p:cNvPr>
          <p:cNvSpPr txBox="1">
            <a:spLocks/>
          </p:cNvSpPr>
          <p:nvPr/>
        </p:nvSpPr>
        <p:spPr>
          <a:xfrm>
            <a:off x="283297" y="567818"/>
            <a:ext cx="3317482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Transport approach</a:t>
            </a:r>
            <a:endParaRPr lang="zh-CN" altLang="en-US" sz="2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D3F38CD-7A09-D71B-DFEB-47EDEF68B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82" y="2251852"/>
            <a:ext cx="1760935" cy="600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C5BDEDB-85E8-B256-F094-175C2FB50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65" y="3554762"/>
            <a:ext cx="3792709" cy="33713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2D70AA3-4E91-39C7-643D-01D256F08017}"/>
              </a:ext>
            </a:extLst>
          </p:cNvPr>
          <p:cNvSpPr txBox="1"/>
          <p:nvPr/>
        </p:nvSpPr>
        <p:spPr>
          <a:xfrm>
            <a:off x="806350" y="1000217"/>
            <a:ext cx="34183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 Hamiltonian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electromagnetic fields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vector fields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9BDD60F-D604-94D1-D1AA-697F081EC3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"/>
          <a:stretch/>
        </p:blipFill>
        <p:spPr>
          <a:xfrm>
            <a:off x="931674" y="1428132"/>
            <a:ext cx="2279897" cy="5061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EC2ED09-D541-98B5-1F4C-EADE56819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88" y="1515320"/>
            <a:ext cx="1421348" cy="3668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DE1FB89-5747-DDAB-DB8E-DEBEA7341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42" y="2358201"/>
            <a:ext cx="3563750" cy="126262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8374268-2784-9529-C5DA-C446785B8F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53" y="3998684"/>
            <a:ext cx="2121509" cy="99207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ABC6D03-BE6A-570C-0660-950D763AD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55" y="5283513"/>
            <a:ext cx="1151982" cy="354456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892282EF-7EFA-4338-4888-848C0AAD5E10}"/>
              </a:ext>
            </a:extLst>
          </p:cNvPr>
          <p:cNvSpPr/>
          <p:nvPr/>
        </p:nvSpPr>
        <p:spPr>
          <a:xfrm>
            <a:off x="7064467" y="2885637"/>
            <a:ext cx="3218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Xu,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Greiner,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064901 (2005).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38773DF-D2A6-DF0D-0269-D45079AFE73C}"/>
              </a:ext>
            </a:extLst>
          </p:cNvPr>
          <p:cNvSpPr txBox="1"/>
          <p:nvPr/>
        </p:nvSpPr>
        <p:spPr>
          <a:xfrm>
            <a:off x="1449341" y="5806733"/>
            <a:ext cx="3142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050525 (2013).</a:t>
            </a:r>
          </a:p>
        </p:txBody>
      </p:sp>
      <p:pic>
        <p:nvPicPr>
          <p:cNvPr id="62" name="图形 61">
            <a:extLst>
              <a:ext uri="{FF2B5EF4-FFF2-40B4-BE49-F238E27FC236}">
                <a16:creationId xmlns:a16="http://schemas.microsoft.com/office/drawing/2014/main" id="{85A4F40D-6ACF-E61C-3411-E05DCB327D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2651" y="1392053"/>
            <a:ext cx="3248824" cy="536362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2B86DF75-A0CB-B87F-C6A7-0C1FABA2F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58" y="2260947"/>
            <a:ext cx="3250268" cy="687940"/>
          </a:xfrm>
          <a:prstGeom prst="rect">
            <a:avLst/>
          </a:prstGeom>
        </p:spPr>
      </p:pic>
      <p:grpSp>
        <p:nvGrpSpPr>
          <p:cNvPr id="74" name="组合 73">
            <a:extLst>
              <a:ext uri="{FF2B5EF4-FFF2-40B4-BE49-F238E27FC236}">
                <a16:creationId xmlns:a16="http://schemas.microsoft.com/office/drawing/2014/main" id="{065328DE-20F2-5CFA-6FFB-CEABB39A34CD}"/>
              </a:ext>
            </a:extLst>
          </p:cNvPr>
          <p:cNvGrpSpPr/>
          <p:nvPr/>
        </p:nvGrpSpPr>
        <p:grpSpPr>
          <a:xfrm>
            <a:off x="6486665" y="4053641"/>
            <a:ext cx="4146508" cy="2138141"/>
            <a:chOff x="6613154" y="4051076"/>
            <a:chExt cx="4146508" cy="2138141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D695DDF9-F198-E265-CD05-0FE4508D1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" b="52756"/>
            <a:stretch/>
          </p:blipFill>
          <p:spPr>
            <a:xfrm>
              <a:off x="6799662" y="4051076"/>
              <a:ext cx="3960000" cy="1896465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BF78A27B-9264-FC29-4599-1F81DD3D9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739"/>
            <a:stretch/>
          </p:blipFill>
          <p:spPr>
            <a:xfrm>
              <a:off x="6696780" y="5953977"/>
              <a:ext cx="3960000" cy="235240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A37D5E57-5679-7E2E-0154-35FFF9A9D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28695" r="94048" b="31385"/>
            <a:stretch/>
          </p:blipFill>
          <p:spPr>
            <a:xfrm>
              <a:off x="6613154" y="4440323"/>
              <a:ext cx="167253" cy="1246949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0D4C965E-384D-FB49-5FC1-445A5E3054B5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14E1FF-73F7-CC91-DCB2-53394C77D22B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Dynamics of partonic matter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7D5CC9-DC17-5FEB-B379-F49A707126B5}"/>
              </a:ext>
            </a:extLst>
          </p:cNvPr>
          <p:cNvSpPr txBox="1"/>
          <p:nvPr/>
        </p:nvSpPr>
        <p:spPr>
          <a:xfrm>
            <a:off x="8175582" y="4641638"/>
            <a:ext cx="1036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W/o Pauli blocking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C4CAC7-A951-E758-EC43-C120224EC5D6}"/>
              </a:ext>
            </a:extLst>
          </p:cNvPr>
          <p:cNvSpPr txBox="1"/>
          <p:nvPr/>
        </p:nvSpPr>
        <p:spPr>
          <a:xfrm>
            <a:off x="9221865" y="4623839"/>
            <a:ext cx="1101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Pauli blocking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8F2E-A90E-A0AC-3309-0C0C3348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68CC7D-C8B1-044B-666F-7BA4F1D45ABE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Spontaneous breaking of chiral symmetry &amp; Mass generation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CDA50E-E488-8A62-C24B-85F5CE85588C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F8B862-BE59-22CB-97A1-FCE24D7CBA15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86C6707-DA63-A659-CCEA-7D7F9DBBFE52}"/>
              </a:ext>
            </a:extLst>
          </p:cNvPr>
          <p:cNvSpPr/>
          <p:nvPr/>
        </p:nvSpPr>
        <p:spPr>
          <a:xfrm>
            <a:off x="5175380" y="4609322"/>
            <a:ext cx="454089" cy="416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41C115B-4018-75BF-D050-C5E212C74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" y="1303512"/>
            <a:ext cx="2082800" cy="307213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6B5E0D4-875C-7196-9934-E96566973435}"/>
              </a:ext>
            </a:extLst>
          </p:cNvPr>
          <p:cNvSpPr txBox="1"/>
          <p:nvPr/>
        </p:nvSpPr>
        <p:spPr>
          <a:xfrm>
            <a:off x="495447" y="4455208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Dirac, 1928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DDD21E2-030C-08A9-57BA-77A88581F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8" y="5056689"/>
            <a:ext cx="2216264" cy="43182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14A6CD-6A18-F0A1-4D24-585B8CF78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18" y="1653132"/>
            <a:ext cx="2178152" cy="240374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CFFAA00-084C-F29E-8843-D5DC1F49B4E6}"/>
              </a:ext>
            </a:extLst>
          </p:cNvPr>
          <p:cNvSpPr txBox="1"/>
          <p:nvPr/>
        </p:nvSpPr>
        <p:spPr>
          <a:xfrm>
            <a:off x="4793981" y="4455208"/>
            <a:ext cx="188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Majorana, 1937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4FE643B-56DA-49DB-DB4F-C7A2CEB9E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55" y="4933226"/>
            <a:ext cx="1511378" cy="4889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28A67A4-2F13-B79C-0B30-A56B7153F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49" y="5330118"/>
            <a:ext cx="1352620" cy="46992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C377FF1-48EC-4205-A6AC-879CD2CA3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81" y="4914175"/>
            <a:ext cx="1987652" cy="5080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87456BF-75F4-470A-FC6E-1147557A8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17" y="1401443"/>
            <a:ext cx="2316549" cy="296413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EE36B192-4C40-10B7-CC2A-8E383B1ED2E1}"/>
              </a:ext>
            </a:extLst>
          </p:cNvPr>
          <p:cNvSpPr txBox="1"/>
          <p:nvPr/>
        </p:nvSpPr>
        <p:spPr>
          <a:xfrm>
            <a:off x="2726260" y="4455208"/>
            <a:ext cx="148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Weyl, 1929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38CFFBF7-06DE-719F-3FEC-64A14C18F1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17" y="1542206"/>
            <a:ext cx="2228967" cy="2603839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567EC45A-33CA-6908-8446-AD14AF49C836}"/>
              </a:ext>
            </a:extLst>
          </p:cNvPr>
          <p:cNvSpPr txBox="1"/>
          <p:nvPr/>
        </p:nvSpPr>
        <p:spPr>
          <a:xfrm>
            <a:off x="7064102" y="4527019"/>
            <a:ext cx="164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Nambu</a:t>
            </a:r>
            <a:r>
              <a:rPr lang="en-US" dirty="0"/>
              <a:t>, 1961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D880930-6C22-7D54-19C9-68B51F54BE5E}"/>
                  </a:ext>
                </a:extLst>
              </p:cNvPr>
              <p:cNvSpPr txBox="1"/>
              <p:nvPr/>
            </p:nvSpPr>
            <p:spPr>
              <a:xfrm>
                <a:off x="9174496" y="3109824"/>
                <a:ext cx="292304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D880930-6C22-7D54-19C9-68B51F54B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496" y="3109824"/>
                <a:ext cx="2923044" cy="299249"/>
              </a:xfrm>
              <a:prstGeom prst="rect">
                <a:avLst/>
              </a:prstGeom>
              <a:blipFill>
                <a:blip r:embed="rId10"/>
                <a:stretch>
                  <a:fillRect l="-625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AC301C3-27BE-D731-5E0F-0A4572BB5B51}"/>
                  </a:ext>
                </a:extLst>
              </p:cNvPr>
              <p:cNvSpPr txBox="1"/>
              <p:nvPr/>
            </p:nvSpPr>
            <p:spPr>
              <a:xfrm>
                <a:off x="9096784" y="3483611"/>
                <a:ext cx="208037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AC301C3-27BE-D731-5E0F-0A4572BB5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784" y="3483611"/>
                <a:ext cx="2080377" cy="299249"/>
              </a:xfrm>
              <a:prstGeom prst="rect">
                <a:avLst/>
              </a:prstGeom>
              <a:blipFill>
                <a:blip r:embed="rId11"/>
                <a:stretch>
                  <a:fillRect b="-2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C604BDD9-A468-8B01-3A84-AF2B00811511}"/>
              </a:ext>
            </a:extLst>
          </p:cNvPr>
          <p:cNvSpPr txBox="1"/>
          <p:nvPr/>
        </p:nvSpPr>
        <p:spPr>
          <a:xfrm>
            <a:off x="8928101" y="939681"/>
            <a:ext cx="332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Spontaneous symmetry breaking</a:t>
            </a:r>
            <a:endParaRPr kumimoji="1"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6F05CB8-6F74-3CB9-C29B-1AF1025B213D}"/>
              </a:ext>
            </a:extLst>
          </p:cNvPr>
          <p:cNvSpPr txBox="1"/>
          <p:nvPr/>
        </p:nvSpPr>
        <p:spPr>
          <a:xfrm>
            <a:off x="9067509" y="3869842"/>
            <a:ext cx="18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Mass generation:</a:t>
            </a:r>
            <a:endParaRPr kumimoji="1" lang="zh-CN" altLang="en-US" dirty="0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D34BE625-9F03-D4C8-10EA-811ADA0B452D}"/>
              </a:ext>
            </a:extLst>
          </p:cNvPr>
          <p:cNvCxnSpPr/>
          <p:nvPr/>
        </p:nvCxnSpPr>
        <p:spPr>
          <a:xfrm>
            <a:off x="9174496" y="4365573"/>
            <a:ext cx="826926" cy="54860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EAC28ABC-5E7E-9F87-AC1C-F5241355ED4E}"/>
              </a:ext>
            </a:extLst>
          </p:cNvPr>
          <p:cNvCxnSpPr>
            <a:cxnSpLocks/>
          </p:cNvCxnSpPr>
          <p:nvPr/>
        </p:nvCxnSpPr>
        <p:spPr>
          <a:xfrm flipV="1">
            <a:off x="9129000" y="4385850"/>
            <a:ext cx="917917" cy="43163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2A2DB76-5FB5-4EBD-6473-9C565464D32E}"/>
              </a:ext>
            </a:extLst>
          </p:cNvPr>
          <p:cNvGrpSpPr/>
          <p:nvPr/>
        </p:nvGrpSpPr>
        <p:grpSpPr>
          <a:xfrm>
            <a:off x="10872042" y="4252492"/>
            <a:ext cx="1116758" cy="418535"/>
            <a:chOff x="10872042" y="4252492"/>
            <a:chExt cx="1116758" cy="418535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EB9A7BCB-FA72-CD40-3ACA-44E4D577C6DA}"/>
                </a:ext>
              </a:extLst>
            </p:cNvPr>
            <p:cNvCxnSpPr>
              <a:cxnSpLocks/>
            </p:cNvCxnSpPr>
            <p:nvPr/>
          </p:nvCxnSpPr>
          <p:spPr>
            <a:xfrm>
              <a:off x="10872042" y="4671027"/>
              <a:ext cx="1116758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195CBA6-0BA9-BC5D-E29B-B00FD6C2A4F9}"/>
                </a:ext>
              </a:extLst>
            </p:cNvPr>
            <p:cNvSpPr/>
            <p:nvPr/>
          </p:nvSpPr>
          <p:spPr>
            <a:xfrm>
              <a:off x="11230420" y="4252492"/>
              <a:ext cx="263268" cy="412994"/>
            </a:xfrm>
            <a:custGeom>
              <a:avLst/>
              <a:gdLst>
                <a:gd name="connsiteX0" fmla="*/ 134132 w 318470"/>
                <a:gd name="connsiteY0" fmla="*/ 408408 h 412994"/>
                <a:gd name="connsiteX1" fmla="*/ 782 w 318470"/>
                <a:gd name="connsiteY1" fmla="*/ 236958 h 412994"/>
                <a:gd name="connsiteX2" fmla="*/ 83332 w 318470"/>
                <a:gd name="connsiteY2" fmla="*/ 46458 h 412994"/>
                <a:gd name="connsiteX3" fmla="*/ 172232 w 318470"/>
                <a:gd name="connsiteY3" fmla="*/ 2008 h 412994"/>
                <a:gd name="connsiteX4" fmla="*/ 280182 w 318470"/>
                <a:gd name="connsiteY4" fmla="*/ 90908 h 412994"/>
                <a:gd name="connsiteX5" fmla="*/ 318282 w 318470"/>
                <a:gd name="connsiteY5" fmla="*/ 217908 h 412994"/>
                <a:gd name="connsiteX6" fmla="*/ 267482 w 318470"/>
                <a:gd name="connsiteY6" fmla="*/ 351258 h 412994"/>
                <a:gd name="connsiteX7" fmla="*/ 134132 w 318470"/>
                <a:gd name="connsiteY7" fmla="*/ 408408 h 41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470" h="412994">
                  <a:moveTo>
                    <a:pt x="134132" y="408408"/>
                  </a:moveTo>
                  <a:cubicBezTo>
                    <a:pt x="89682" y="389358"/>
                    <a:pt x="9249" y="297283"/>
                    <a:pt x="782" y="236958"/>
                  </a:cubicBezTo>
                  <a:cubicBezTo>
                    <a:pt x="-7685" y="176633"/>
                    <a:pt x="54757" y="85616"/>
                    <a:pt x="83332" y="46458"/>
                  </a:cubicBezTo>
                  <a:cubicBezTo>
                    <a:pt x="111907" y="7300"/>
                    <a:pt x="139424" y="-5400"/>
                    <a:pt x="172232" y="2008"/>
                  </a:cubicBezTo>
                  <a:cubicBezTo>
                    <a:pt x="205040" y="9416"/>
                    <a:pt x="255840" y="54925"/>
                    <a:pt x="280182" y="90908"/>
                  </a:cubicBezTo>
                  <a:cubicBezTo>
                    <a:pt x="304524" y="126891"/>
                    <a:pt x="320399" y="174516"/>
                    <a:pt x="318282" y="217908"/>
                  </a:cubicBezTo>
                  <a:cubicBezTo>
                    <a:pt x="316165" y="261300"/>
                    <a:pt x="292882" y="319508"/>
                    <a:pt x="267482" y="351258"/>
                  </a:cubicBezTo>
                  <a:cubicBezTo>
                    <a:pt x="242082" y="383008"/>
                    <a:pt x="178582" y="427458"/>
                    <a:pt x="134132" y="408408"/>
                  </a:cubicBezTo>
                  <a:close/>
                </a:path>
              </a:pathLst>
            </a:custGeom>
            <a:solidFill>
              <a:schemeClr val="bg1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43" name="箭头: 右 42">
            <a:extLst>
              <a:ext uri="{FF2B5EF4-FFF2-40B4-BE49-F238E27FC236}">
                <a16:creationId xmlns:a16="http://schemas.microsoft.com/office/drawing/2014/main" id="{21140C58-2353-B1DD-B4A8-DFAC69F6CBC8}"/>
              </a:ext>
            </a:extLst>
          </p:cNvPr>
          <p:cNvSpPr/>
          <p:nvPr/>
        </p:nvSpPr>
        <p:spPr>
          <a:xfrm>
            <a:off x="10285611" y="4565928"/>
            <a:ext cx="407242" cy="184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1E8D49F-3168-1D8D-9747-9A5C0D016345}"/>
              </a:ext>
            </a:extLst>
          </p:cNvPr>
          <p:cNvSpPr txBox="1"/>
          <p:nvPr/>
        </p:nvSpPr>
        <p:spPr>
          <a:xfrm>
            <a:off x="8977648" y="4964164"/>
            <a:ext cx="3072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 analogy with BCS theory for </a:t>
            </a:r>
          </a:p>
          <a:p>
            <a:r>
              <a:rPr kumimoji="1" lang="en-US" altLang="zh-CN" dirty="0"/>
              <a:t>superconductivity</a:t>
            </a:r>
            <a:endParaRPr kumimoji="1" lang="zh-CN" altLang="en-US" dirty="0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66463C6B-43DF-E88C-19BF-1F84BEA650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01" y="4853860"/>
            <a:ext cx="1414817" cy="449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2BDBE5C5-DF15-0B28-3AC9-D3D057E99C21}"/>
                  </a:ext>
                </a:extLst>
              </p:cNvPr>
              <p:cNvSpPr txBox="1"/>
              <p:nvPr/>
            </p:nvSpPr>
            <p:spPr>
              <a:xfrm>
                <a:off x="7238533" y="5376759"/>
                <a:ext cx="1444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−&lt;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2BDBE5C5-DF15-0B28-3AC9-D3D057E99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533" y="5376759"/>
                <a:ext cx="1444690" cy="276999"/>
              </a:xfrm>
              <a:prstGeom prst="rect">
                <a:avLst/>
              </a:prstGeom>
              <a:blipFill>
                <a:blip r:embed="rId13"/>
                <a:stretch>
                  <a:fillRect l="-3376" r="-253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>
            <a:extLst>
              <a:ext uri="{FF2B5EF4-FFF2-40B4-BE49-F238E27FC236}">
                <a16:creationId xmlns:a16="http://schemas.microsoft.com/office/drawing/2014/main" id="{7BC61A7B-A396-EDD9-C03E-6A6B5CD061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22" y="1608922"/>
            <a:ext cx="3096321" cy="13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8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3E901-9B9E-CA0B-D3A4-1B2EF1A26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&#10;&#10;描述已自动生成">
            <a:extLst>
              <a:ext uri="{FF2B5EF4-FFF2-40B4-BE49-F238E27FC236}">
                <a16:creationId xmlns:a16="http://schemas.microsoft.com/office/drawing/2014/main" id="{0E4F82E8-80CE-D584-5C6A-F13354812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982" y="3429000"/>
            <a:ext cx="4108340" cy="29345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F166625-79CC-4A4C-84A3-FC25CFF30526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Chiral symmetry restoration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F64713-3950-ECCE-E349-8A812BB6AFD8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(3)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C4DEA01-312D-5AEA-C244-558082F3B642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97479749-9DED-5872-B7A3-1617D9F42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982" y="711746"/>
            <a:ext cx="4108340" cy="27792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EC34C1-1886-BC50-67A4-51FD539F2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0" y="718673"/>
            <a:ext cx="5944597" cy="54873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08256C7-CDDC-7D10-FFF5-7E0DAE6D8AD5}"/>
              </a:ext>
            </a:extLst>
          </p:cNvPr>
          <p:cNvSpPr/>
          <p:nvPr/>
        </p:nvSpPr>
        <p:spPr>
          <a:xfrm>
            <a:off x="1165013" y="873760"/>
            <a:ext cx="1598507" cy="237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86E8A7A-DB75-3045-F970-883134B4A1F0}"/>
              </a:ext>
            </a:extLst>
          </p:cNvPr>
          <p:cNvCxnSpPr/>
          <p:nvPr/>
        </p:nvCxnSpPr>
        <p:spPr>
          <a:xfrm>
            <a:off x="1281255" y="3263368"/>
            <a:ext cx="4144915" cy="0"/>
          </a:xfrm>
          <a:prstGeom prst="line">
            <a:avLst/>
          </a:prstGeom>
          <a:ln w="25400">
            <a:solidFill>
              <a:srgbClr val="6AB7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246DC03-FF77-5AC2-72D7-10F9F2A8B917}"/>
              </a:ext>
            </a:extLst>
          </p:cNvPr>
          <p:cNvCxnSpPr>
            <a:cxnSpLocks/>
          </p:cNvCxnSpPr>
          <p:nvPr/>
        </p:nvCxnSpPr>
        <p:spPr>
          <a:xfrm flipV="1">
            <a:off x="1281255" y="1147221"/>
            <a:ext cx="0" cy="4179852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2614AAC-3921-6D0B-AD78-938A65763B3B}"/>
              </a:ext>
            </a:extLst>
          </p:cNvPr>
          <p:cNvCxnSpPr/>
          <p:nvPr/>
        </p:nvCxnSpPr>
        <p:spPr>
          <a:xfrm>
            <a:off x="1281255" y="1433945"/>
            <a:ext cx="5853836" cy="3948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4C75B76-0631-22D6-1937-70DC02E2A9FA}"/>
              </a:ext>
            </a:extLst>
          </p:cNvPr>
          <p:cNvCxnSpPr>
            <a:cxnSpLocks/>
          </p:cNvCxnSpPr>
          <p:nvPr/>
        </p:nvCxnSpPr>
        <p:spPr>
          <a:xfrm>
            <a:off x="4828309" y="3305038"/>
            <a:ext cx="2422673" cy="14514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95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 descr="屏幕剪辑">
            <a:extLst>
              <a:ext uri="{FF2B5EF4-FFF2-40B4-BE49-F238E27FC236}">
                <a16:creationId xmlns:a16="http://schemas.microsoft.com/office/drawing/2014/main" id="{CA7A2316-D60A-4DA9-8708-6BDCFC130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338"/>
            <a:ext cx="4421896" cy="309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3ddensityGv=0coll=1">
            <a:hlinkClick r:id="" action="ppaction://media"/>
            <a:extLst>
              <a:ext uri="{FF2B5EF4-FFF2-40B4-BE49-F238E27FC236}">
                <a16:creationId xmlns:a16="http://schemas.microsoft.com/office/drawing/2014/main" id="{CAD340CA-33F3-8142-9B04-ABF045350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0112" y="1752119"/>
            <a:ext cx="5242266" cy="465979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2464" y="13398"/>
            <a:ext cx="120220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Spinodal instability</a:t>
            </a:r>
            <a:endParaRPr lang="zh-CN" altLang="en-US" sz="33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92D46C-CDDC-8346-946E-7D23BCEC1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20" y="805645"/>
            <a:ext cx="7087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P.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</a:rPr>
              <a:t>Chomaz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, M.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</a:rPr>
              <a:t>Clonna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, and J.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</a:rPr>
              <a:t>Randrup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, Phys. Rep. 389, 263 (2004)</a:t>
            </a:r>
          </a:p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Y. Lu, F. Gao, and Y. X. Liu, arXiv:2509.02974 (2025)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2A6AD6E-8CB8-4422-B2E3-8C2F906B2250}"/>
                  </a:ext>
                </a:extLst>
              </p:cNvPr>
              <p:cNvSpPr txBox="1"/>
              <p:nvPr/>
            </p:nvSpPr>
            <p:spPr>
              <a:xfrm>
                <a:off x="1769074" y="2827274"/>
                <a:ext cx="1465979" cy="366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500" dirty="0">
                    <a:solidFill>
                      <a:srgbClr val="3333FF"/>
                    </a:solidFill>
                  </a:rPr>
                  <a:t>Spinodal: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5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5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kumimoji="1" lang="en-US" altLang="zh-CN" sz="15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kumimoji="1" lang="en-US" altLang="zh-CN" sz="15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kumimoji="1" lang="en-US" altLang="zh-CN" sz="15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zh-CN" sz="1500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zh-CN" altLang="en-US" sz="1500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500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kumimoji="1" lang="en-US" altLang="zh-CN" sz="15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kumimoji="1" lang="zh-CN" altLang="en-US" sz="15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2A6AD6E-8CB8-4422-B2E3-8C2F906B2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074" y="2827274"/>
                <a:ext cx="1465979" cy="366832"/>
              </a:xfrm>
              <a:prstGeom prst="rect">
                <a:avLst/>
              </a:prstGeom>
              <a:blipFill>
                <a:blip r:embed="rId6"/>
                <a:stretch>
                  <a:fillRect l="-7884" r="-83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77EE5EB5-8B95-4466-9412-8C232D786BC8}"/>
              </a:ext>
            </a:extLst>
          </p:cNvPr>
          <p:cNvSpPr/>
          <p:nvPr/>
        </p:nvSpPr>
        <p:spPr>
          <a:xfrm>
            <a:off x="1786071" y="3291998"/>
            <a:ext cx="1412112" cy="1448401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407D43C-6308-436C-B0C1-B407B26D044E}"/>
              </a:ext>
            </a:extLst>
          </p:cNvPr>
          <p:cNvSpPr/>
          <p:nvPr/>
        </p:nvSpPr>
        <p:spPr>
          <a:xfrm>
            <a:off x="1377650" y="3291998"/>
            <a:ext cx="408421" cy="1448401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CF34534-D55C-417F-8EAC-ECA4B2AA0061}"/>
              </a:ext>
            </a:extLst>
          </p:cNvPr>
          <p:cNvSpPr/>
          <p:nvPr/>
        </p:nvSpPr>
        <p:spPr>
          <a:xfrm>
            <a:off x="3196379" y="3289328"/>
            <a:ext cx="336646" cy="1465584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7AE7EE1-133B-0340-81B4-ADC2EA360025}"/>
              </a:ext>
            </a:extLst>
          </p:cNvPr>
          <p:cNvSpPr/>
          <p:nvPr/>
        </p:nvSpPr>
        <p:spPr>
          <a:xfrm>
            <a:off x="2350384" y="3507194"/>
            <a:ext cx="127321" cy="131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99D98AFD-FA57-6244-A577-B2DDF16F9C5A}"/>
              </a:ext>
            </a:extLst>
          </p:cNvPr>
          <p:cNvCxnSpPr>
            <a:cxnSpLocks/>
          </p:cNvCxnSpPr>
          <p:nvPr/>
        </p:nvCxnSpPr>
        <p:spPr>
          <a:xfrm flipV="1">
            <a:off x="2494541" y="3577332"/>
            <a:ext cx="957503" cy="1"/>
          </a:xfrm>
          <a:prstGeom prst="straightConnector1">
            <a:avLst/>
          </a:prstGeom>
          <a:ln w="698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28C577E5-0355-A740-AA34-D91B1B470DA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434803" y="3572902"/>
            <a:ext cx="915581" cy="0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DE33478D-B50F-42DD-A7A4-5C75CCE19C75}"/>
              </a:ext>
            </a:extLst>
          </p:cNvPr>
          <p:cNvSpPr/>
          <p:nvPr/>
        </p:nvSpPr>
        <p:spPr>
          <a:xfrm>
            <a:off x="2321674" y="4909970"/>
            <a:ext cx="447870" cy="350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2F3345-428E-4110-97A9-A5F897D5D922}"/>
                  </a:ext>
                </a:extLst>
              </p:cNvPr>
              <p:cNvSpPr txBox="1"/>
              <p:nvPr/>
            </p:nvSpPr>
            <p:spPr>
              <a:xfrm>
                <a:off x="2210948" y="4782078"/>
                <a:ext cx="37055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C2F3345-428E-4110-97A9-A5F897D5D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948" y="4782078"/>
                <a:ext cx="370551" cy="338554"/>
              </a:xfrm>
              <a:prstGeom prst="rect">
                <a:avLst/>
              </a:prstGeom>
              <a:blipFill>
                <a:blip r:embed="rId7"/>
                <a:stretch>
                  <a:fillRect l="-20000" r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线箭头连接符 20">
            <a:extLst>
              <a:ext uri="{FF2B5EF4-FFF2-40B4-BE49-F238E27FC236}">
                <a16:creationId xmlns:a16="http://schemas.microsoft.com/office/drawing/2014/main" id="{2452A836-7FDB-4DBD-B722-A809EF199E0B}"/>
              </a:ext>
            </a:extLst>
          </p:cNvPr>
          <p:cNvCxnSpPr>
            <a:cxnSpLocks/>
          </p:cNvCxnSpPr>
          <p:nvPr/>
        </p:nvCxnSpPr>
        <p:spPr>
          <a:xfrm flipH="1" flipV="1">
            <a:off x="1608213" y="4556069"/>
            <a:ext cx="618468" cy="757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直线箭头连接符 22">
            <a:extLst>
              <a:ext uri="{FF2B5EF4-FFF2-40B4-BE49-F238E27FC236}">
                <a16:creationId xmlns:a16="http://schemas.microsoft.com/office/drawing/2014/main" id="{5E0F0113-A04A-43FE-B0B5-BFFB6ACB321D}"/>
              </a:ext>
            </a:extLst>
          </p:cNvPr>
          <p:cNvCxnSpPr>
            <a:cxnSpLocks/>
          </p:cNvCxnSpPr>
          <p:nvPr/>
        </p:nvCxnSpPr>
        <p:spPr>
          <a:xfrm flipV="1">
            <a:off x="2292407" y="4593476"/>
            <a:ext cx="1071457" cy="7360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D34957EA-3DF0-48EF-8817-A2169D587170}"/>
              </a:ext>
            </a:extLst>
          </p:cNvPr>
          <p:cNvSpPr txBox="1"/>
          <p:nvPr/>
        </p:nvSpPr>
        <p:spPr>
          <a:xfrm>
            <a:off x="1670986" y="5327709"/>
            <a:ext cx="124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accent2">
                    <a:lumMod val="75000"/>
                  </a:schemeClr>
                </a:solidFill>
              </a:rPr>
              <a:t>Metastable</a:t>
            </a:r>
            <a:endParaRPr kumimoji="1"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85A2CBE-F83F-4575-AA48-30798D85D997}"/>
              </a:ext>
            </a:extLst>
          </p:cNvPr>
          <p:cNvSpPr/>
          <p:nvPr/>
        </p:nvSpPr>
        <p:spPr>
          <a:xfrm>
            <a:off x="11251403" y="-87119"/>
            <a:ext cx="656493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(4)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81D474-F979-662B-0B6D-88373080786D}"/>
              </a:ext>
            </a:extLst>
          </p:cNvPr>
          <p:cNvSpPr txBox="1"/>
          <p:nvPr/>
        </p:nvSpPr>
        <p:spPr>
          <a:xfrm>
            <a:off x="352464" y="1382787"/>
            <a:ext cx="28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Spinodal decomposition(SD)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9D8109-28DC-1447-7A81-E59C6A0DB381}"/>
              </a:ext>
            </a:extLst>
          </p:cNvPr>
          <p:cNvSpPr txBox="1"/>
          <p:nvPr/>
        </p:nvSpPr>
        <p:spPr>
          <a:xfrm>
            <a:off x="4175326" y="1348382"/>
            <a:ext cx="4418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Large density fluctuations (inhomogeneities),</a:t>
            </a:r>
          </a:p>
          <a:p>
            <a:r>
              <a:rPr kumimoji="1" lang="en-US" altLang="zh-CN" dirty="0"/>
              <a:t> </a:t>
            </a:r>
            <a:r>
              <a:rPr kumimoji="1" lang="en-US" altLang="zh-CN" dirty="0" err="1"/>
              <a:t>clusterings</a:t>
            </a:r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9DCC89-2B68-D3BF-DDAF-F7EF9FA50D3E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2D6488-F789-1E07-0342-F0E7F009A2C3}"/>
              </a:ext>
            </a:extLst>
          </p:cNvPr>
          <p:cNvSpPr txBox="1"/>
          <p:nvPr/>
        </p:nvSpPr>
        <p:spPr>
          <a:xfrm>
            <a:off x="8420077" y="5739218"/>
            <a:ext cx="3771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Y. Lu, F. Gao, X. F. Luo, L. Chang, and Y. X. Liu, Sci.  China Phys. Mech. Astron. 68 (2025) 5, 251012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图片 13" descr="文本, 信件&#10;&#10;AI 生成的内容可能不正确。">
            <a:extLst>
              <a:ext uri="{FF2B5EF4-FFF2-40B4-BE49-F238E27FC236}">
                <a16:creationId xmlns:a16="http://schemas.microsoft.com/office/drawing/2014/main" id="{0A225331-05FE-8FE1-6DAC-61DE45047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03" y="4525303"/>
            <a:ext cx="3436032" cy="5953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BBF213A-F66C-8ED4-5ACA-741E52820DF6}"/>
              </a:ext>
            </a:extLst>
          </p:cNvPr>
          <p:cNvSpPr txBox="1"/>
          <p:nvPr/>
        </p:nvSpPr>
        <p:spPr>
          <a:xfrm>
            <a:off x="9635479" y="1348382"/>
            <a:ext cx="227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Criteria in the form of </a:t>
            </a:r>
          </a:p>
          <a:p>
            <a:r>
              <a:rPr kumimoji="1" lang="en-US" altLang="zh-CN" dirty="0"/>
              <a:t>cumulant ratios: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2EC413-A908-3891-404F-D083115D27BB}"/>
              </a:ext>
            </a:extLst>
          </p:cNvPr>
          <p:cNvSpPr txBox="1"/>
          <p:nvPr/>
        </p:nvSpPr>
        <p:spPr>
          <a:xfrm>
            <a:off x="9681487" y="884780"/>
            <a:ext cx="2045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talk by Y. X. Liu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 descr="图示&#10;&#10;AI 生成的内容可能不正确。">
            <a:extLst>
              <a:ext uri="{FF2B5EF4-FFF2-40B4-BE49-F238E27FC236}">
                <a16:creationId xmlns:a16="http://schemas.microsoft.com/office/drawing/2014/main" id="{E07DA708-77E4-6995-B8A0-3E8897521D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77" y="2258750"/>
            <a:ext cx="3859541" cy="18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2" grpId="0" animBg="1"/>
      <p:bldP spid="40" grpId="0"/>
      <p:bldP spid="7" grpId="0"/>
      <p:bldP spid="11" grpId="0"/>
      <p:bldP spid="1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D60592C-276D-7FC3-DFDA-5A63970A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06" y="2895003"/>
            <a:ext cx="10274113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The First-Order Chiral Phase Transition with Light Nuclei Production</a:t>
            </a:r>
          </a:p>
        </p:txBody>
      </p:sp>
    </p:spTree>
    <p:extLst>
      <p:ext uri="{BB962C8B-B14F-4D97-AF65-F5344CB8AC3E}">
        <p14:creationId xmlns:p14="http://schemas.microsoft.com/office/powerpoint/2010/main" val="78790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4999" y="298583"/>
            <a:ext cx="11455400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Equation of State (extended NJL model)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B19A8C-D9EA-413E-8DB5-3C4DC9E7A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017" y="6481863"/>
            <a:ext cx="5660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K. J. Sun, C. M. Ko, S. Cao, and F. Li., Phys. Rev. D 103, 014006 (2021)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3CAC2D-F0AD-4F03-B26B-8C9BC8CA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118" y="6240196"/>
            <a:ext cx="5105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M.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</a:rPr>
              <a:t>Buballa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</a:rPr>
              <a:t>, Phys. Rept. 407, 205 (2005)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56EDEE-53F9-BE4E-A61F-B232FF4312E3}"/>
              </a:ext>
            </a:extLst>
          </p:cNvPr>
          <p:cNvSpPr txBox="1"/>
          <p:nvPr/>
        </p:nvSpPr>
        <p:spPr>
          <a:xfrm>
            <a:off x="258019" y="2017176"/>
            <a:ext cx="4741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rgbClr val="7030A0"/>
                </a:solidFill>
              </a:rPr>
              <a:t>Lagrangian</a:t>
            </a:r>
            <a:r>
              <a:rPr lang="en-US" altLang="zh-CN" sz="2000" dirty="0">
                <a:solidFill>
                  <a:srgbClr val="7030A0"/>
                </a:solidFill>
              </a:rPr>
              <a:t> density for an extended Nambu-</a:t>
            </a:r>
          </a:p>
          <a:p>
            <a:r>
              <a:rPr lang="en-US" altLang="zh-CN" sz="2000" dirty="0" err="1">
                <a:solidFill>
                  <a:srgbClr val="7030A0"/>
                </a:solidFill>
              </a:rPr>
              <a:t>Jona-Lasinio</a:t>
            </a:r>
            <a:r>
              <a:rPr lang="en-US" altLang="zh-CN" sz="2000" dirty="0">
                <a:solidFill>
                  <a:srgbClr val="7030A0"/>
                </a:solidFill>
              </a:rPr>
              <a:t> (</a:t>
            </a:r>
            <a:r>
              <a:rPr lang="en-US" altLang="zh-CN" sz="2000" dirty="0" err="1">
                <a:solidFill>
                  <a:srgbClr val="7030A0"/>
                </a:solidFill>
              </a:rPr>
              <a:t>eNJL</a:t>
            </a:r>
            <a:r>
              <a:rPr lang="en-US" altLang="zh-CN" sz="2000" dirty="0">
                <a:solidFill>
                  <a:srgbClr val="7030A0"/>
                </a:solidFill>
              </a:rPr>
              <a:t>) model</a:t>
            </a:r>
            <a:endParaRPr lang="zh-CN" altLang="en-US" sz="2000" dirty="0">
              <a:solidFill>
                <a:srgbClr val="7030A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5726901-0515-D840-B28E-A9DFA53A4C80}"/>
              </a:ext>
            </a:extLst>
          </p:cNvPr>
          <p:cNvSpPr txBox="1"/>
          <p:nvPr/>
        </p:nvSpPr>
        <p:spPr>
          <a:xfrm>
            <a:off x="269805" y="1102055"/>
            <a:ext cx="12067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altLang="zh-CN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eNJL</a:t>
            </a:r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provides a flexible equation of state (</a:t>
            </a:r>
            <a:r>
              <a:rPr lang="en-US" altLang="zh-CN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EoS</a:t>
            </a:r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. The critical temperature can be easily changed by </a:t>
            </a:r>
          </a:p>
          <a:p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varying the strength of the scalar-vector interaction without affecting the vacuum properties.</a:t>
            </a:r>
          </a:p>
        </p:txBody>
      </p:sp>
      <p:pic>
        <p:nvPicPr>
          <p:cNvPr id="26" name="图片 25" descr="屏幕剪辑">
            <a:extLst>
              <a:ext uri="{FF2B5EF4-FFF2-40B4-BE49-F238E27FC236}">
                <a16:creationId xmlns:a16="http://schemas.microsoft.com/office/drawing/2014/main" id="{18C09129-88E1-3D49-9DD9-B57237EF3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6" y="5488313"/>
            <a:ext cx="1911867" cy="975023"/>
          </a:xfrm>
          <a:prstGeom prst="rect">
            <a:avLst/>
          </a:prstGeom>
        </p:spPr>
      </p:pic>
      <p:pic>
        <p:nvPicPr>
          <p:cNvPr id="27" name="图片 26" descr="屏幕剪辑">
            <a:extLst>
              <a:ext uri="{FF2B5EF4-FFF2-40B4-BE49-F238E27FC236}">
                <a16:creationId xmlns:a16="http://schemas.microsoft.com/office/drawing/2014/main" id="{6278A6C4-B9B6-D84C-9E2E-B968D542F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75" y="5519081"/>
            <a:ext cx="1765624" cy="7106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0E322C9-2063-477A-AFD9-9326FFA1F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" y="2802141"/>
            <a:ext cx="5423293" cy="25473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A2A3083-5F4E-4BAE-ABD9-312ED5E83CFE}"/>
              </a:ext>
            </a:extLst>
          </p:cNvPr>
          <p:cNvSpPr/>
          <p:nvPr/>
        </p:nvSpPr>
        <p:spPr>
          <a:xfrm>
            <a:off x="5175380" y="4609322"/>
            <a:ext cx="454089" cy="416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887A9E1-D901-4924-8FA5-6294ED663A10}"/>
              </a:ext>
            </a:extLst>
          </p:cNvPr>
          <p:cNvSpPr/>
          <p:nvPr/>
        </p:nvSpPr>
        <p:spPr>
          <a:xfrm>
            <a:off x="901959" y="3701143"/>
            <a:ext cx="3558120" cy="1517779"/>
          </a:xfrm>
          <a:prstGeom prst="rect">
            <a:avLst/>
          </a:prstGeom>
          <a:noFill/>
          <a:ln w="41275">
            <a:solidFill>
              <a:srgbClr val="F83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C145981-7D1A-4CF4-9974-455DB748C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69" y="2302518"/>
            <a:ext cx="6495866" cy="374832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F4C59E2-57F2-4EE7-999E-DB64554F6B76}"/>
              </a:ext>
            </a:extLst>
          </p:cNvPr>
          <p:cNvSpPr/>
          <p:nvPr/>
        </p:nvSpPr>
        <p:spPr>
          <a:xfrm>
            <a:off x="11262354" y="191625"/>
            <a:ext cx="656493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(5)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71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2724</Words>
  <Application>Microsoft Office PowerPoint</Application>
  <PresentationFormat>宽屏</PresentationFormat>
  <Paragraphs>411</Paragraphs>
  <Slides>43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6" baseType="lpstr">
      <vt:lpstr>Adobe Arabic</vt:lpstr>
      <vt:lpstr>-apple-system</vt:lpstr>
      <vt:lpstr>等线</vt:lpstr>
      <vt:lpstr>华文楷体</vt:lpstr>
      <vt:lpstr>Times-Roman</vt:lpstr>
      <vt:lpstr>Arial</vt:lpstr>
      <vt:lpstr>Calibri</vt:lpstr>
      <vt:lpstr>Calibri Light</vt:lpstr>
      <vt:lpstr>Calisto MT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I will focus on effects of chiral symmetry restoration and the  first-order chiral phase transition</vt:lpstr>
      <vt:lpstr>PowerPoint 演示文稿</vt:lpstr>
      <vt:lpstr>PowerPoint 演示文稿</vt:lpstr>
      <vt:lpstr>PowerPoint 演示文稿</vt:lpstr>
      <vt:lpstr>Probing The First-Order Chiral Phase Transition with Light Nuclei Production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Probing Chiral Symmetry Restoration with Dilepton Production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KJ</dc:creator>
  <cp:lastModifiedBy>KJ SUN</cp:lastModifiedBy>
  <cp:revision>89</cp:revision>
  <cp:lastPrinted>2020-10-20T16:13:51Z</cp:lastPrinted>
  <dcterms:created xsi:type="dcterms:W3CDTF">2019-12-05T21:20:13Z</dcterms:created>
  <dcterms:modified xsi:type="dcterms:W3CDTF">2025-10-10T04:19:17Z</dcterms:modified>
</cp:coreProperties>
</file>