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341" r:id="rId3"/>
    <p:sldId id="342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3"/>
    <p:restoredTop sz="91427" autoAdjust="0"/>
  </p:normalViewPr>
  <p:slideViewPr>
    <p:cSldViewPr snapToGrid="0">
      <p:cViewPr varScale="1">
        <p:scale>
          <a:sx n="122" d="100"/>
          <a:sy n="122" d="100"/>
        </p:scale>
        <p:origin x="2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9EB4-A93F-4402-AEED-02A4D618D6A5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DA9E-597B-4DDA-A1FE-D33C628C0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A6C38-8490-4F15-B581-B110EC3E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2B1BF7-EE51-40FB-B6A5-D23F5E56E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25B8F-4129-4FE5-A6A0-547BBCC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4F-F211-494A-9184-981423B37DFB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919E23-5BA0-4EB9-90FF-EDCAC5C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AF2B9-B940-46DB-A6BC-3B5F772F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F6D33-F71F-4462-BA18-13EBCC18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99CB50-8981-497C-A408-D91CF248F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05C36-0C8E-41D5-8264-B085C56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7BB4-9EDF-4B65-A323-7C0A519C97E3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2BCA64-899B-4731-A519-A901FA5A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2EFE75-85F8-4DF9-ADD2-C5EFDB41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C5C2A5-8662-47CB-81B8-57B06A635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0CD27-055E-4993-B6F0-C674A8FE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3D8FF-6FA8-4815-B0E1-746FDF90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A31-B818-4EB5-B2D9-BCB8B912D77F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DAB9F-AA51-41FB-BA03-411D948A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CD1C1-BE7B-44C1-B807-C9D4394F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B4336-F33D-4557-A904-501F5B4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9B272-FAA7-4DCA-A0D5-79A077DD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70E2C-5974-4AE5-8CD7-C04834DF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DA5FC-7C0F-4AB1-820D-00BAFEFA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F9734-BEB9-45EB-BEE2-E51CB6AC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0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61E88-4F7F-4106-A49D-4D8FF040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EBCCC-730D-4950-AC98-24F67244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FBAE6A-316B-4229-A32D-4F0DBB09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11ED-7CC7-4D7C-910A-34865B3E6614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2327C-0DB3-4607-9DB7-7DEA48A3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EFF27-42E7-40FC-988C-365F9482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8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1F345-EA0C-482D-8198-613DF519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4472A-2E43-429C-BF9C-EF22CD06F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9F3E89-4424-48E8-AB5D-09B9EF06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D6A341-CB01-4F34-B15A-FB950986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90D-F30D-4D02-B19A-F842A033C5DE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55462-8E65-40D0-979A-F5D04FE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F4A59F-7F8B-49BF-A998-40535D88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6572B-E668-40E5-B596-BF79DB01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D89688-76B9-4BE1-ADD7-A28B1408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6D2005-B772-40F6-8715-3600EA78F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E731E3-6213-412E-B6CB-DB2579362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4ADCA9-13B4-4637-BEC5-A170E6AD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0DE54E-1240-4363-A463-9B3C18EF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47EF-9D75-402A-AEA7-62166370657E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76D9E3-9FEE-46C6-9AF3-680F20FB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EDF2A6-FCED-4B2C-8C24-18733E8E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7C641-4C34-411D-B0A3-CE1C89B6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65FBCE-FE18-405E-B1D2-D60F4A68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435-8228-4BCB-93C5-004629E178D1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7EB9BB-AA31-4D2D-9430-A69ED356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3572E5-0742-47B7-9D6F-928F9F93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C38EA9-BF90-40EA-8089-1AF9AD2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3491-C549-45C8-96DC-806024954C2F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979EF-B273-4C02-BB66-E637B406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33A84A-7035-4367-829D-4648E704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DF9A2-8C8C-47BC-B414-D6971469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E832A-4C35-4CB9-AF0D-9C5AB27D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182B6D-B445-4189-B090-DDBA6369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D52532-27A9-4DA0-921E-493C8AC9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10C3-AE5D-4BD0-8617-00B061EEA891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2F6E41-F713-4A82-9891-64622B11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ABBB57-31D5-45DA-B7F9-B8653F51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599D-D60B-42D5-8077-9FF77C11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6FEC12-9213-4CEC-824F-2A2E58DD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9EC834-1EE6-42E5-AB9B-3E123DC1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E3529-FD38-4C57-AC62-8F848284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E2F5-4C28-44F2-BA4C-DE6E274A0BDC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4C2FBE-CEBF-4812-9344-B3A7CDB1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453A66-F19C-4C8C-8C97-B8DBC3E7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A9AC4E-4F60-490E-83BE-20C0292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4CAFA-3DE6-41FE-9AC9-6258A82A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DB897-380D-4015-A3E7-C4F25C874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EB57-A1A4-49F6-A5CD-A25939F7EE04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4C050-4454-4B1F-9B96-B7BEEE23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EE7E39-2C73-4CA6-8406-5A79A5A6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E35D12-9BEF-4B43-8C53-FB08F9B6DFD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Examination of T/CP Invariance</a:t>
                </a:r>
                <a:b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fr-BE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altLang="zh-C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−</m:t>
                        </m:r>
                      </m:sup>
                    </m:sSup>
                    <m:r>
                      <a:rPr lang="fr-FR" altLang="zh-CN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Reaction at BES</a:t>
                </a:r>
                <a:r>
                  <a:rPr lang="en-US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III</a:t>
                </a:r>
                <a:endParaRPr lang="zh-CN" altLang="en-US" sz="4000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E35D12-9BEF-4B43-8C53-FB08F9B6D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72CA329-86BD-4FCB-90E0-7CB40BD79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Yunhe Yang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Ziyu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Zhiyong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Wang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Aiqiang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Guo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Chunxu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Yu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NanKai University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Institute of Modern Physics, Chinese Academy of Sciences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</a:t>
            </a:r>
          </a:p>
        </p:txBody>
      </p:sp>
    </p:spTree>
    <p:extLst>
      <p:ext uri="{BB962C8B-B14F-4D97-AF65-F5344CB8AC3E}">
        <p14:creationId xmlns:p14="http://schemas.microsoft.com/office/powerpoint/2010/main" val="107483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161EF-11C6-B223-55A5-BA41E1C6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Code</a:t>
            </a:r>
            <a:r>
              <a:rPr kumimoji="1" lang="zh-CN" altLang="en-US" sz="4000" dirty="0">
                <a:latin typeface="Cambria Math" panose="02040503050406030204" pitchFamily="18" charset="0"/>
              </a:rPr>
              <a:t> </a:t>
            </a:r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Problem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39C7E099-9B62-FC26-9BEF-CFC2E8413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735814"/>
            <a:ext cx="5630897" cy="5386372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CEC9D-C53A-9E6C-F209-DFE8FA4A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3CB690-650A-2D71-70F4-A846165C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16386E-BD76-8CAA-1C1F-550C1FAE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35E9786-ADE2-9958-9CEF-EDA031C8B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6" y="2756260"/>
            <a:ext cx="5867400" cy="13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1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364C6-DD75-571B-80D5-7D3A76155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B2C1FA-B0D2-1D36-0EA9-AB5B5014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Code</a:t>
            </a:r>
            <a:r>
              <a:rPr kumimoji="1" lang="zh-CN" altLang="en-US" sz="4000" dirty="0">
                <a:latin typeface="Cambria Math" panose="02040503050406030204" pitchFamily="18" charset="0"/>
              </a:rPr>
              <a:t> </a:t>
            </a:r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Problem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91644B-71BA-EB2D-66B0-96F56F6E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F98376-D3D5-E406-55B5-140421B2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81B982-3F1E-F50B-37FC-BCFBEED7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FAFDE5D1-F96A-C823-F716-2D4B62FF2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5" r="65262" b="6977"/>
          <a:stretch/>
        </p:blipFill>
        <p:spPr>
          <a:xfrm>
            <a:off x="7460978" y="389434"/>
            <a:ext cx="3892822" cy="6079132"/>
          </a:xfrm>
        </p:spPr>
      </p:pic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F1879D40-C195-BE3B-2215-952B44346C03}"/>
              </a:ext>
            </a:extLst>
          </p:cNvPr>
          <p:cNvCxnSpPr/>
          <p:nvPr/>
        </p:nvCxnSpPr>
        <p:spPr>
          <a:xfrm flipV="1">
            <a:off x="5349766" y="1608083"/>
            <a:ext cx="2111212" cy="1156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928D584-4863-76D3-4560-C6BDFD515360}"/>
              </a:ext>
            </a:extLst>
          </p:cNvPr>
          <p:cNvSpPr txBox="1"/>
          <p:nvPr/>
        </p:nvSpPr>
        <p:spPr>
          <a:xfrm>
            <a:off x="2123418" y="2727233"/>
            <a:ext cx="52152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Different!</a:t>
            </a:r>
          </a:p>
          <a:p>
            <a:r>
              <a:rPr kumimoji="1" lang="en-US" altLang="zh-CN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Do the same test in Wiriya’s code</a:t>
            </a:r>
          </a:p>
          <a:p>
            <a:r>
              <a:rPr kumimoji="1" lang="en-US" altLang="zh-CN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Same different.</a:t>
            </a:r>
            <a:endParaRPr kumimoji="1" lang="zh-CN" altLang="en-US" sz="28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5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38336</TotalTime>
  <Words>80</Words>
  <Application>Microsoft Macintosh PowerPoint</Application>
  <PresentationFormat>宽屏</PresentationFormat>
  <Paragraphs>16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Arial</vt:lpstr>
      <vt:lpstr>Cambria Math</vt:lpstr>
      <vt:lpstr>Times New Roman</vt:lpstr>
      <vt:lpstr>Office 主题​​</vt:lpstr>
      <vt:lpstr>Examination of T/CP Invariance in the e^+ e^-→^+ ^-  Reaction at BESIII</vt:lpstr>
      <vt:lpstr>Code Problem</vt:lpstr>
      <vt:lpstr>Code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Yunhe Yang</dc:creator>
  <cp:lastModifiedBy>Yunhe Yang</cp:lastModifiedBy>
  <cp:revision>291</cp:revision>
  <dcterms:created xsi:type="dcterms:W3CDTF">2024-08-03T12:39:44Z</dcterms:created>
  <dcterms:modified xsi:type="dcterms:W3CDTF">2025-03-30T03:20:28Z</dcterms:modified>
</cp:coreProperties>
</file>