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C67"/>
    <a:srgbClr val="4874CB"/>
    <a:srgbClr val="ECE4E1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6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0" y="-10160"/>
            <a:ext cx="12185650" cy="583565"/>
          </a:xfrm>
          <a:prstGeom prst="rect">
            <a:avLst/>
          </a:prstGeom>
          <a:solidFill>
            <a:srgbClr val="7F0C67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0" y="6285230"/>
            <a:ext cx="12185650" cy="572770"/>
          </a:xfrm>
          <a:prstGeom prst="rect">
            <a:avLst/>
          </a:prstGeom>
          <a:solidFill>
            <a:srgbClr val="7F0C67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6" descr="9NKUNIVERSIT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-10160"/>
            <a:ext cx="1303338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9705b07ee148052a1fb3cd3b4c6ba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" y="723900"/>
            <a:ext cx="5003165" cy="2555240"/>
          </a:xfrm>
          <a:prstGeom prst="rect">
            <a:avLst/>
          </a:prstGeom>
        </p:spPr>
      </p:pic>
      <p:pic>
        <p:nvPicPr>
          <p:cNvPr id="8" name="图片 7" descr="ba3e10e230bcf552d38edd6bfe3be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85" y="3401060"/>
            <a:ext cx="5043805" cy="27285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17360" y="1609725"/>
            <a:ext cx="4181475" cy="10242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This </a:t>
            </a:r>
            <a:r>
              <a:rPr lang="en-US" altLang="zh-CN"/>
              <a:t>set of pictures give the total radiation dose across every region in the compartment.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0" y="-10160"/>
            <a:ext cx="12185650" cy="583565"/>
          </a:xfrm>
          <a:prstGeom prst="rect">
            <a:avLst/>
          </a:prstGeom>
          <a:solidFill>
            <a:srgbClr val="7F0C67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0" y="6285230"/>
            <a:ext cx="12185650" cy="572770"/>
          </a:xfrm>
          <a:prstGeom prst="rect">
            <a:avLst/>
          </a:prstGeom>
          <a:solidFill>
            <a:srgbClr val="7F0C67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6" descr="9NKUNIVERSIT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-10160"/>
            <a:ext cx="1303338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6ee153f946111d6753dbdc41aef3a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805180"/>
            <a:ext cx="5083810" cy="2596515"/>
          </a:xfrm>
          <a:prstGeom prst="rect">
            <a:avLst/>
          </a:prstGeom>
        </p:spPr>
      </p:pic>
      <p:pic>
        <p:nvPicPr>
          <p:cNvPr id="3" name="图片 2" descr="3b06b4ddc0265e814215bdc20ffdb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" y="3474720"/>
            <a:ext cx="5083810" cy="27508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66585" y="1952625"/>
            <a:ext cx="4618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This set shows the total equivalent dose 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0" y="-10160"/>
            <a:ext cx="12185650" cy="583565"/>
          </a:xfrm>
          <a:prstGeom prst="rect">
            <a:avLst/>
          </a:prstGeom>
          <a:solidFill>
            <a:srgbClr val="7F0C67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0" y="6285230"/>
            <a:ext cx="12185650" cy="572770"/>
          </a:xfrm>
          <a:prstGeom prst="rect">
            <a:avLst/>
          </a:prstGeom>
          <a:solidFill>
            <a:srgbClr val="7F0C67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6" descr="9NKUNIVERSIT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-10160"/>
            <a:ext cx="1303338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e4f0b3db45165df31d92cf2d92c32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628015"/>
            <a:ext cx="5325745" cy="2720975"/>
          </a:xfrm>
          <a:prstGeom prst="rect">
            <a:avLst/>
          </a:prstGeom>
        </p:spPr>
      </p:pic>
      <p:pic>
        <p:nvPicPr>
          <p:cNvPr id="8" name="图片 7" descr="aa8c2a9ec6c423127b88ab078aa37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5" y="3403600"/>
            <a:ext cx="5325110" cy="28816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38975" y="1602740"/>
            <a:ext cx="415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This one focuses on neutron radiation. 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commondata" val="eyJoZGlkIjoiZjFkOWU5ODM0NjJjMmEyMTBiNTFkZGVmMzc5MjgxOD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WPS 演示</Application>
  <PresentationFormat>宽屏</PresentationFormat>
  <Paragraphs>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精辟 辟精</cp:lastModifiedBy>
  <cp:revision>161</cp:revision>
  <dcterms:created xsi:type="dcterms:W3CDTF">2019-06-19T02:08:00Z</dcterms:created>
  <dcterms:modified xsi:type="dcterms:W3CDTF">2025-04-01T11:46:09Z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91391B582AA14C068C662552155EB6B7_11</vt:lpwstr>
  </property>
</Properties>
</file>