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3"/>
    <p:restoredTop sz="94650"/>
  </p:normalViewPr>
  <p:slideViewPr>
    <p:cSldViewPr snapToGrid="0">
      <p:cViewPr varScale="1">
        <p:scale>
          <a:sx n="119" d="100"/>
          <a:sy n="119" d="100"/>
        </p:scale>
        <p:origin x="2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D73952-CB7D-4500-B28B-C6257940DCA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E6A25B7-0E3F-490C-8D7A-D1FF2F90EA6F}">
      <dgm:prSet phldrT="[文本]"/>
      <dgm:spPr/>
      <dgm:t>
        <a:bodyPr/>
        <a:lstStyle/>
        <a:p>
          <a:pPr algn="l"/>
          <a:r>
            <a:rPr lang="en-US" altLang="zh-CN" dirty="0"/>
            <a:t>Pair-creation and annihilation</a:t>
          </a:r>
          <a:endParaRPr lang="zh-CN" altLang="en-US" dirty="0"/>
        </a:p>
      </dgm:t>
    </dgm:pt>
    <dgm:pt modelId="{67F58F2B-02C5-41C1-811C-523F1AE94797}" type="parTrans" cxnId="{1A1332CA-040B-4E13-B89D-F5E20E8A1E51}">
      <dgm:prSet/>
      <dgm:spPr/>
      <dgm:t>
        <a:bodyPr/>
        <a:lstStyle/>
        <a:p>
          <a:pPr algn="l"/>
          <a:endParaRPr lang="zh-CN" altLang="en-US"/>
        </a:p>
      </dgm:t>
    </dgm:pt>
    <dgm:pt modelId="{3FEA64CF-868D-4008-924B-4D31FFCA2C90}" type="sibTrans" cxnId="{1A1332CA-040B-4E13-B89D-F5E20E8A1E51}">
      <dgm:prSet/>
      <dgm:spPr/>
      <dgm:t>
        <a:bodyPr/>
        <a:lstStyle/>
        <a:p>
          <a:pPr algn="l"/>
          <a:endParaRPr lang="zh-CN" altLang="en-US"/>
        </a:p>
      </dgm:t>
    </dgm:pt>
    <dgm:pt modelId="{58B28E10-13B4-4EDE-A1D7-1C839B725472}">
      <dgm:prSet phldrT="[文本]"/>
      <dgm:spPr/>
      <dgm:t>
        <a:bodyPr/>
        <a:lstStyle/>
        <a:p>
          <a:pPr algn="l"/>
          <a:r>
            <a:rPr lang="en-US" altLang="zh-CN" dirty="0"/>
            <a:t>GRB221009A</a:t>
          </a:r>
          <a:endParaRPr lang="zh-CN" altLang="en-US" dirty="0"/>
        </a:p>
      </dgm:t>
    </dgm:pt>
    <dgm:pt modelId="{18B122D5-9FE2-4CC4-95BD-112CD214433E}" type="parTrans" cxnId="{1D046FF5-1DF3-483E-A37C-0CCC8FB98C30}">
      <dgm:prSet/>
      <dgm:spPr/>
      <dgm:t>
        <a:bodyPr/>
        <a:lstStyle/>
        <a:p>
          <a:pPr algn="l"/>
          <a:endParaRPr lang="zh-CN" altLang="en-US"/>
        </a:p>
      </dgm:t>
    </dgm:pt>
    <dgm:pt modelId="{00E7DEDC-BA1F-4F85-94ED-A47A57579DD0}" type="sibTrans" cxnId="{1D046FF5-1DF3-483E-A37C-0CCC8FB98C30}">
      <dgm:prSet/>
      <dgm:spPr/>
      <dgm:t>
        <a:bodyPr/>
        <a:lstStyle/>
        <a:p>
          <a:pPr algn="l"/>
          <a:endParaRPr lang="zh-CN" altLang="en-US"/>
        </a:p>
      </dgm:t>
    </dgm:pt>
    <dgm:pt modelId="{31CC5B79-5AA5-4BF7-B691-D022FB45A7A5}">
      <dgm:prSet phldrT="[文本]"/>
      <dgm:spPr/>
      <dgm:t>
        <a:bodyPr/>
        <a:lstStyle/>
        <a:p>
          <a:pPr algn="l"/>
          <a:r>
            <a:rPr lang="en-US" altLang="zh-CN" dirty="0"/>
            <a:t>Other models</a:t>
          </a:r>
          <a:endParaRPr lang="zh-CN" altLang="en-US" dirty="0"/>
        </a:p>
      </dgm:t>
    </dgm:pt>
    <dgm:pt modelId="{09202055-CF3B-4F41-BB22-A28B0A74BFB5}" type="parTrans" cxnId="{3C074E76-D466-441F-A3D3-39FBFCE497BB}">
      <dgm:prSet/>
      <dgm:spPr/>
      <dgm:t>
        <a:bodyPr/>
        <a:lstStyle/>
        <a:p>
          <a:pPr algn="l"/>
          <a:endParaRPr lang="zh-CN" altLang="en-US"/>
        </a:p>
      </dgm:t>
    </dgm:pt>
    <dgm:pt modelId="{2AA4C7B4-155E-48B8-B642-9114D59BF08D}" type="sibTrans" cxnId="{3C074E76-D466-441F-A3D3-39FBFCE497BB}">
      <dgm:prSet/>
      <dgm:spPr/>
      <dgm:t>
        <a:bodyPr/>
        <a:lstStyle/>
        <a:p>
          <a:pPr algn="l"/>
          <a:endParaRPr lang="zh-CN" altLang="en-US"/>
        </a:p>
      </dgm:t>
    </dgm:pt>
    <dgm:pt modelId="{400198AF-CE22-4FBE-BE9D-9D838C981EEA}">
      <dgm:prSet phldrT="[文本]"/>
      <dgm:spPr/>
      <dgm:t>
        <a:bodyPr/>
        <a:lstStyle/>
        <a:p>
          <a:pPr algn="l"/>
          <a:r>
            <a:rPr lang="en-US" altLang="zh-CN" dirty="0"/>
            <a:t>Search in other bursts</a:t>
          </a:r>
          <a:endParaRPr lang="zh-CN" altLang="en-US" dirty="0"/>
        </a:p>
      </dgm:t>
    </dgm:pt>
    <dgm:pt modelId="{897433B3-D300-460F-BC79-22B01AD1F436}" type="parTrans" cxnId="{A45DCF26-BFC4-4C4D-9113-224E1F707436}">
      <dgm:prSet/>
      <dgm:spPr/>
      <dgm:t>
        <a:bodyPr/>
        <a:lstStyle/>
        <a:p>
          <a:pPr algn="l"/>
          <a:endParaRPr lang="zh-CN" altLang="en-US"/>
        </a:p>
      </dgm:t>
    </dgm:pt>
    <dgm:pt modelId="{C4CE7516-7A2B-4D41-A002-4DD102F18F91}" type="sibTrans" cxnId="{A45DCF26-BFC4-4C4D-9113-224E1F707436}">
      <dgm:prSet/>
      <dgm:spPr/>
      <dgm:t>
        <a:bodyPr/>
        <a:lstStyle/>
        <a:p>
          <a:pPr algn="l"/>
          <a:endParaRPr lang="zh-CN" altLang="en-US"/>
        </a:p>
      </dgm:t>
    </dgm:pt>
    <dgm:pt modelId="{ED4098C8-0EBA-4DF0-BBA6-6DB6B8743A99}">
      <dgm:prSet phldrT="[文本]"/>
      <dgm:spPr/>
      <dgm:t>
        <a:bodyPr/>
        <a:lstStyle/>
        <a:p>
          <a:pPr algn="l"/>
          <a:r>
            <a:rPr lang="en-US" altLang="zh-CN" dirty="0"/>
            <a:t>Gamma-ray bursts</a:t>
          </a:r>
          <a:endParaRPr lang="zh-CN" altLang="en-US" dirty="0"/>
        </a:p>
      </dgm:t>
    </dgm:pt>
    <dgm:pt modelId="{9E9C9F50-369E-4E02-9503-69E6BF326415}" type="sibTrans" cxnId="{B0ABD7B1-96F0-4B4B-A4F8-EF9B97DCF4BF}">
      <dgm:prSet/>
      <dgm:spPr/>
      <dgm:t>
        <a:bodyPr/>
        <a:lstStyle/>
        <a:p>
          <a:pPr algn="l"/>
          <a:endParaRPr lang="zh-CN" altLang="en-US"/>
        </a:p>
      </dgm:t>
    </dgm:pt>
    <dgm:pt modelId="{8C26B3A5-02A6-41E1-A895-05112206AA6E}" type="parTrans" cxnId="{B0ABD7B1-96F0-4B4B-A4F8-EF9B97DCF4BF}">
      <dgm:prSet/>
      <dgm:spPr/>
      <dgm:t>
        <a:bodyPr/>
        <a:lstStyle/>
        <a:p>
          <a:pPr algn="l"/>
          <a:endParaRPr lang="zh-CN" altLang="en-US"/>
        </a:p>
      </dgm:t>
    </dgm:pt>
    <dgm:pt modelId="{BA6C3471-5F23-48FC-A146-38D8617C0175}" type="pres">
      <dgm:prSet presAssocID="{10D73952-CB7D-4500-B28B-C6257940DCA4}" presName="Name0" presStyleCnt="0">
        <dgm:presLayoutVars>
          <dgm:dir/>
          <dgm:resizeHandles val="exact"/>
        </dgm:presLayoutVars>
      </dgm:prSet>
      <dgm:spPr/>
    </dgm:pt>
    <dgm:pt modelId="{6EE43527-C518-4488-8601-77628572DEFB}" type="pres">
      <dgm:prSet presAssocID="{ED4098C8-0EBA-4DF0-BBA6-6DB6B8743A99}" presName="parTxOnly" presStyleLbl="node1" presStyleIdx="0" presStyleCnt="5" custScaleX="71949">
        <dgm:presLayoutVars>
          <dgm:bulletEnabled val="1"/>
        </dgm:presLayoutVars>
      </dgm:prSet>
      <dgm:spPr/>
    </dgm:pt>
    <dgm:pt modelId="{D10E3824-4DF9-408A-8BE2-BE37A470C29F}" type="pres">
      <dgm:prSet presAssocID="{9E9C9F50-369E-4E02-9503-69E6BF326415}" presName="parSpace" presStyleCnt="0"/>
      <dgm:spPr/>
    </dgm:pt>
    <dgm:pt modelId="{71DE310C-5727-45CA-B2FB-6C86553C98F5}" type="pres">
      <dgm:prSet presAssocID="{5E6A25B7-0E3F-490C-8D7A-D1FF2F90EA6F}" presName="parTxOnly" presStyleLbl="node1" presStyleIdx="1" presStyleCnt="5" custScaleX="81960">
        <dgm:presLayoutVars>
          <dgm:bulletEnabled val="1"/>
        </dgm:presLayoutVars>
      </dgm:prSet>
      <dgm:spPr/>
    </dgm:pt>
    <dgm:pt modelId="{F82D1D83-251E-4378-8E3D-A86BD5E4E1C5}" type="pres">
      <dgm:prSet presAssocID="{3FEA64CF-868D-4008-924B-4D31FFCA2C90}" presName="parSpace" presStyleCnt="0"/>
      <dgm:spPr/>
    </dgm:pt>
    <dgm:pt modelId="{F2ED85C6-4F32-41ED-AB04-0E060BCFA656}" type="pres">
      <dgm:prSet presAssocID="{58B28E10-13B4-4EDE-A1D7-1C839B725472}" presName="parTxOnly" presStyleLbl="node1" presStyleIdx="2" presStyleCnt="5" custScaleX="55019">
        <dgm:presLayoutVars>
          <dgm:bulletEnabled val="1"/>
        </dgm:presLayoutVars>
      </dgm:prSet>
      <dgm:spPr/>
    </dgm:pt>
    <dgm:pt modelId="{44343307-2A9A-40C2-A2ED-D1DB4F8E6FCD}" type="pres">
      <dgm:prSet presAssocID="{00E7DEDC-BA1F-4F85-94ED-A47A57579DD0}" presName="parSpace" presStyleCnt="0"/>
      <dgm:spPr/>
    </dgm:pt>
    <dgm:pt modelId="{9EDA0A1C-8A93-4254-9311-2AF8BB9FA4FA}" type="pres">
      <dgm:prSet presAssocID="{31CC5B79-5AA5-4BF7-B691-D022FB45A7A5}" presName="parTxOnly" presStyleLbl="node1" presStyleIdx="3" presStyleCnt="5" custScaleX="59433">
        <dgm:presLayoutVars>
          <dgm:bulletEnabled val="1"/>
        </dgm:presLayoutVars>
      </dgm:prSet>
      <dgm:spPr/>
    </dgm:pt>
    <dgm:pt modelId="{5A7D7F4D-CCC5-41DE-9CCE-9FCFA2CED151}" type="pres">
      <dgm:prSet presAssocID="{2AA4C7B4-155E-48B8-B642-9114D59BF08D}" presName="parSpace" presStyleCnt="0"/>
      <dgm:spPr/>
    </dgm:pt>
    <dgm:pt modelId="{8A1BE7C2-FE98-4BCE-A02B-863E8E51EBBC}" type="pres">
      <dgm:prSet presAssocID="{400198AF-CE22-4FBE-BE9D-9D838C981EEA}" presName="parTxOnly" presStyleLbl="node1" presStyleIdx="4" presStyleCnt="5" custScaleX="61539">
        <dgm:presLayoutVars>
          <dgm:bulletEnabled val="1"/>
        </dgm:presLayoutVars>
      </dgm:prSet>
      <dgm:spPr/>
    </dgm:pt>
  </dgm:ptLst>
  <dgm:cxnLst>
    <dgm:cxn modelId="{61B64624-D92A-42C9-9762-B4CEA8DE6D14}" type="presOf" srcId="{10D73952-CB7D-4500-B28B-C6257940DCA4}" destId="{BA6C3471-5F23-48FC-A146-38D8617C0175}" srcOrd="0" destOrd="0" presId="urn:microsoft.com/office/officeart/2005/8/layout/hChevron3"/>
    <dgm:cxn modelId="{A45DCF26-BFC4-4C4D-9113-224E1F707436}" srcId="{10D73952-CB7D-4500-B28B-C6257940DCA4}" destId="{400198AF-CE22-4FBE-BE9D-9D838C981EEA}" srcOrd="4" destOrd="0" parTransId="{897433B3-D300-460F-BC79-22B01AD1F436}" sibTransId="{C4CE7516-7A2B-4D41-A002-4DD102F18F91}"/>
    <dgm:cxn modelId="{3C074E76-D466-441F-A3D3-39FBFCE497BB}" srcId="{10D73952-CB7D-4500-B28B-C6257940DCA4}" destId="{31CC5B79-5AA5-4BF7-B691-D022FB45A7A5}" srcOrd="3" destOrd="0" parTransId="{09202055-CF3B-4F41-BB22-A28B0A74BFB5}" sibTransId="{2AA4C7B4-155E-48B8-B642-9114D59BF08D}"/>
    <dgm:cxn modelId="{E04B8B8C-690A-4036-A0B7-6A5CADEC0BEE}" type="presOf" srcId="{58B28E10-13B4-4EDE-A1D7-1C839B725472}" destId="{F2ED85C6-4F32-41ED-AB04-0E060BCFA656}" srcOrd="0" destOrd="0" presId="urn:microsoft.com/office/officeart/2005/8/layout/hChevron3"/>
    <dgm:cxn modelId="{B0ABD7B1-96F0-4B4B-A4F8-EF9B97DCF4BF}" srcId="{10D73952-CB7D-4500-B28B-C6257940DCA4}" destId="{ED4098C8-0EBA-4DF0-BBA6-6DB6B8743A99}" srcOrd="0" destOrd="0" parTransId="{8C26B3A5-02A6-41E1-A895-05112206AA6E}" sibTransId="{9E9C9F50-369E-4E02-9503-69E6BF326415}"/>
    <dgm:cxn modelId="{3F92A1C8-C105-4910-A72C-DB0E9E44B598}" type="presOf" srcId="{ED4098C8-0EBA-4DF0-BBA6-6DB6B8743A99}" destId="{6EE43527-C518-4488-8601-77628572DEFB}" srcOrd="0" destOrd="0" presId="urn:microsoft.com/office/officeart/2005/8/layout/hChevron3"/>
    <dgm:cxn modelId="{1A1332CA-040B-4E13-B89D-F5E20E8A1E51}" srcId="{10D73952-CB7D-4500-B28B-C6257940DCA4}" destId="{5E6A25B7-0E3F-490C-8D7A-D1FF2F90EA6F}" srcOrd="1" destOrd="0" parTransId="{67F58F2B-02C5-41C1-811C-523F1AE94797}" sibTransId="{3FEA64CF-868D-4008-924B-4D31FFCA2C90}"/>
    <dgm:cxn modelId="{F0C70BCB-5FFD-4C39-A867-6394D1ADD203}" type="presOf" srcId="{31CC5B79-5AA5-4BF7-B691-D022FB45A7A5}" destId="{9EDA0A1C-8A93-4254-9311-2AF8BB9FA4FA}" srcOrd="0" destOrd="0" presId="urn:microsoft.com/office/officeart/2005/8/layout/hChevron3"/>
    <dgm:cxn modelId="{1D046FF5-1DF3-483E-A37C-0CCC8FB98C30}" srcId="{10D73952-CB7D-4500-B28B-C6257940DCA4}" destId="{58B28E10-13B4-4EDE-A1D7-1C839B725472}" srcOrd="2" destOrd="0" parTransId="{18B122D5-9FE2-4CC4-95BD-112CD214433E}" sibTransId="{00E7DEDC-BA1F-4F85-94ED-A47A57579DD0}"/>
    <dgm:cxn modelId="{A11BCCF7-7188-4654-AB74-7A99FDD1B393}" type="presOf" srcId="{400198AF-CE22-4FBE-BE9D-9D838C981EEA}" destId="{8A1BE7C2-FE98-4BCE-A02B-863E8E51EBBC}" srcOrd="0" destOrd="0" presId="urn:microsoft.com/office/officeart/2005/8/layout/hChevron3"/>
    <dgm:cxn modelId="{32D213FE-7C30-4210-8903-00081C420051}" type="presOf" srcId="{5E6A25B7-0E3F-490C-8D7A-D1FF2F90EA6F}" destId="{71DE310C-5727-45CA-B2FB-6C86553C98F5}" srcOrd="0" destOrd="0" presId="urn:microsoft.com/office/officeart/2005/8/layout/hChevron3"/>
    <dgm:cxn modelId="{00F6F3B9-32DD-46B8-82CE-98A439BB5F48}" type="presParOf" srcId="{BA6C3471-5F23-48FC-A146-38D8617C0175}" destId="{6EE43527-C518-4488-8601-77628572DEFB}" srcOrd="0" destOrd="0" presId="urn:microsoft.com/office/officeart/2005/8/layout/hChevron3"/>
    <dgm:cxn modelId="{54F4E3BD-2E64-4ED1-978D-03D24E739315}" type="presParOf" srcId="{BA6C3471-5F23-48FC-A146-38D8617C0175}" destId="{D10E3824-4DF9-408A-8BE2-BE37A470C29F}" srcOrd="1" destOrd="0" presId="urn:microsoft.com/office/officeart/2005/8/layout/hChevron3"/>
    <dgm:cxn modelId="{A9CC93EC-EFCA-48DC-B738-53AFC32D7A68}" type="presParOf" srcId="{BA6C3471-5F23-48FC-A146-38D8617C0175}" destId="{71DE310C-5727-45CA-B2FB-6C86553C98F5}" srcOrd="2" destOrd="0" presId="urn:microsoft.com/office/officeart/2005/8/layout/hChevron3"/>
    <dgm:cxn modelId="{5D0958E8-1F3C-47E9-9755-07ABF7BF8658}" type="presParOf" srcId="{BA6C3471-5F23-48FC-A146-38D8617C0175}" destId="{F82D1D83-251E-4378-8E3D-A86BD5E4E1C5}" srcOrd="3" destOrd="0" presId="urn:microsoft.com/office/officeart/2005/8/layout/hChevron3"/>
    <dgm:cxn modelId="{017CB286-F9C2-4C76-83C1-F1763437FD10}" type="presParOf" srcId="{BA6C3471-5F23-48FC-A146-38D8617C0175}" destId="{F2ED85C6-4F32-41ED-AB04-0E060BCFA656}" srcOrd="4" destOrd="0" presId="urn:microsoft.com/office/officeart/2005/8/layout/hChevron3"/>
    <dgm:cxn modelId="{96E3E122-9B14-4D3F-B7F4-FD090F43CD5B}" type="presParOf" srcId="{BA6C3471-5F23-48FC-A146-38D8617C0175}" destId="{44343307-2A9A-40C2-A2ED-D1DB4F8E6FCD}" srcOrd="5" destOrd="0" presId="urn:microsoft.com/office/officeart/2005/8/layout/hChevron3"/>
    <dgm:cxn modelId="{1A3813F6-1919-4E9D-BD19-3B593B43C3E1}" type="presParOf" srcId="{BA6C3471-5F23-48FC-A146-38D8617C0175}" destId="{9EDA0A1C-8A93-4254-9311-2AF8BB9FA4FA}" srcOrd="6" destOrd="0" presId="urn:microsoft.com/office/officeart/2005/8/layout/hChevron3"/>
    <dgm:cxn modelId="{297F02FD-B3D0-4FD7-8FF3-80D77C825B8D}" type="presParOf" srcId="{BA6C3471-5F23-48FC-A146-38D8617C0175}" destId="{5A7D7F4D-CCC5-41DE-9CCE-9FCFA2CED151}" srcOrd="7" destOrd="0" presId="urn:microsoft.com/office/officeart/2005/8/layout/hChevron3"/>
    <dgm:cxn modelId="{B1DD7135-8182-4531-90D9-B4F30B3E5CA2}" type="presParOf" srcId="{BA6C3471-5F23-48FC-A146-38D8617C0175}" destId="{8A1BE7C2-FE98-4BCE-A02B-863E8E51EBBC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0D73952-CB7D-4500-B28B-C6257940DCA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E6A25B7-0E3F-490C-8D7A-D1FF2F90EA6F}">
      <dgm:prSet phldrT="[文本]"/>
      <dgm:spPr>
        <a:solidFill>
          <a:schemeClr val="accent1"/>
        </a:solidFill>
      </dgm:spPr>
      <dgm:t>
        <a:bodyPr/>
        <a:lstStyle/>
        <a:p>
          <a:pPr algn="l"/>
          <a:r>
            <a:rPr lang="en-US" altLang="zh-CN" dirty="0"/>
            <a:t>Pair-creation and annihilation</a:t>
          </a:r>
          <a:endParaRPr lang="zh-CN" altLang="en-US" dirty="0"/>
        </a:p>
      </dgm:t>
    </dgm:pt>
    <dgm:pt modelId="{67F58F2B-02C5-41C1-811C-523F1AE94797}" type="parTrans" cxnId="{1A1332CA-040B-4E13-B89D-F5E20E8A1E51}">
      <dgm:prSet/>
      <dgm:spPr/>
      <dgm:t>
        <a:bodyPr/>
        <a:lstStyle/>
        <a:p>
          <a:pPr algn="l"/>
          <a:endParaRPr lang="zh-CN" altLang="en-US"/>
        </a:p>
      </dgm:t>
    </dgm:pt>
    <dgm:pt modelId="{3FEA64CF-868D-4008-924B-4D31FFCA2C90}" type="sibTrans" cxnId="{1A1332CA-040B-4E13-B89D-F5E20E8A1E51}">
      <dgm:prSet/>
      <dgm:spPr/>
      <dgm:t>
        <a:bodyPr/>
        <a:lstStyle/>
        <a:p>
          <a:pPr algn="l"/>
          <a:endParaRPr lang="zh-CN" altLang="en-US"/>
        </a:p>
      </dgm:t>
    </dgm:pt>
    <dgm:pt modelId="{58B28E10-13B4-4EDE-A1D7-1C839B725472}">
      <dgm:prSet phldrT="[文本]"/>
      <dgm:spPr>
        <a:solidFill>
          <a:schemeClr val="accent2"/>
        </a:solidFill>
      </dgm:spPr>
      <dgm:t>
        <a:bodyPr/>
        <a:lstStyle/>
        <a:p>
          <a:pPr algn="l"/>
          <a:r>
            <a:rPr lang="en-US" altLang="zh-CN" dirty="0"/>
            <a:t>GRB221009A</a:t>
          </a:r>
          <a:endParaRPr lang="zh-CN" altLang="en-US" dirty="0"/>
        </a:p>
      </dgm:t>
    </dgm:pt>
    <dgm:pt modelId="{18B122D5-9FE2-4CC4-95BD-112CD214433E}" type="parTrans" cxnId="{1D046FF5-1DF3-483E-A37C-0CCC8FB98C30}">
      <dgm:prSet/>
      <dgm:spPr/>
      <dgm:t>
        <a:bodyPr/>
        <a:lstStyle/>
        <a:p>
          <a:pPr algn="l"/>
          <a:endParaRPr lang="zh-CN" altLang="en-US"/>
        </a:p>
      </dgm:t>
    </dgm:pt>
    <dgm:pt modelId="{00E7DEDC-BA1F-4F85-94ED-A47A57579DD0}" type="sibTrans" cxnId="{1D046FF5-1DF3-483E-A37C-0CCC8FB98C30}">
      <dgm:prSet/>
      <dgm:spPr/>
      <dgm:t>
        <a:bodyPr/>
        <a:lstStyle/>
        <a:p>
          <a:pPr algn="l"/>
          <a:endParaRPr lang="zh-CN" altLang="en-US"/>
        </a:p>
      </dgm:t>
    </dgm:pt>
    <dgm:pt modelId="{31CC5B79-5AA5-4BF7-B691-D022FB45A7A5}">
      <dgm:prSet phldrT="[文本]"/>
      <dgm:spPr/>
      <dgm:t>
        <a:bodyPr/>
        <a:lstStyle/>
        <a:p>
          <a:pPr algn="l"/>
          <a:r>
            <a:rPr lang="en-US" altLang="zh-CN" dirty="0"/>
            <a:t>Other models</a:t>
          </a:r>
          <a:endParaRPr lang="zh-CN" altLang="en-US" dirty="0"/>
        </a:p>
      </dgm:t>
    </dgm:pt>
    <dgm:pt modelId="{09202055-CF3B-4F41-BB22-A28B0A74BFB5}" type="parTrans" cxnId="{3C074E76-D466-441F-A3D3-39FBFCE497BB}">
      <dgm:prSet/>
      <dgm:spPr/>
      <dgm:t>
        <a:bodyPr/>
        <a:lstStyle/>
        <a:p>
          <a:pPr algn="l"/>
          <a:endParaRPr lang="zh-CN" altLang="en-US"/>
        </a:p>
      </dgm:t>
    </dgm:pt>
    <dgm:pt modelId="{2AA4C7B4-155E-48B8-B642-9114D59BF08D}" type="sibTrans" cxnId="{3C074E76-D466-441F-A3D3-39FBFCE497BB}">
      <dgm:prSet/>
      <dgm:spPr/>
      <dgm:t>
        <a:bodyPr/>
        <a:lstStyle/>
        <a:p>
          <a:pPr algn="l"/>
          <a:endParaRPr lang="zh-CN" altLang="en-US"/>
        </a:p>
      </dgm:t>
    </dgm:pt>
    <dgm:pt modelId="{400198AF-CE22-4FBE-BE9D-9D838C981EEA}">
      <dgm:prSet phldrT="[文本]"/>
      <dgm:spPr/>
      <dgm:t>
        <a:bodyPr/>
        <a:lstStyle/>
        <a:p>
          <a:pPr algn="l"/>
          <a:r>
            <a:rPr lang="en-US" altLang="zh-CN" dirty="0"/>
            <a:t>Search in other bursts</a:t>
          </a:r>
          <a:endParaRPr lang="zh-CN" altLang="en-US" dirty="0"/>
        </a:p>
      </dgm:t>
    </dgm:pt>
    <dgm:pt modelId="{897433B3-D300-460F-BC79-22B01AD1F436}" type="parTrans" cxnId="{A45DCF26-BFC4-4C4D-9113-224E1F707436}">
      <dgm:prSet/>
      <dgm:spPr/>
      <dgm:t>
        <a:bodyPr/>
        <a:lstStyle/>
        <a:p>
          <a:pPr algn="l"/>
          <a:endParaRPr lang="zh-CN" altLang="en-US"/>
        </a:p>
      </dgm:t>
    </dgm:pt>
    <dgm:pt modelId="{C4CE7516-7A2B-4D41-A002-4DD102F18F91}" type="sibTrans" cxnId="{A45DCF26-BFC4-4C4D-9113-224E1F707436}">
      <dgm:prSet/>
      <dgm:spPr/>
      <dgm:t>
        <a:bodyPr/>
        <a:lstStyle/>
        <a:p>
          <a:pPr algn="l"/>
          <a:endParaRPr lang="zh-CN" altLang="en-US"/>
        </a:p>
      </dgm:t>
    </dgm:pt>
    <dgm:pt modelId="{ED4098C8-0EBA-4DF0-BBA6-6DB6B8743A99}">
      <dgm:prSet phldrT="[文本]"/>
      <dgm:spPr>
        <a:solidFill>
          <a:schemeClr val="accent1"/>
        </a:solidFill>
      </dgm:spPr>
      <dgm:t>
        <a:bodyPr/>
        <a:lstStyle/>
        <a:p>
          <a:pPr algn="l"/>
          <a:r>
            <a:rPr lang="en-US" altLang="zh-CN" b="1" dirty="0"/>
            <a:t>Gamma-ray bursts</a:t>
          </a:r>
          <a:endParaRPr lang="zh-CN" altLang="en-US" b="1" dirty="0"/>
        </a:p>
      </dgm:t>
    </dgm:pt>
    <dgm:pt modelId="{9E9C9F50-369E-4E02-9503-69E6BF326415}" type="sibTrans" cxnId="{B0ABD7B1-96F0-4B4B-A4F8-EF9B97DCF4BF}">
      <dgm:prSet/>
      <dgm:spPr/>
      <dgm:t>
        <a:bodyPr/>
        <a:lstStyle/>
        <a:p>
          <a:pPr algn="l"/>
          <a:endParaRPr lang="zh-CN" altLang="en-US"/>
        </a:p>
      </dgm:t>
    </dgm:pt>
    <dgm:pt modelId="{8C26B3A5-02A6-41E1-A895-05112206AA6E}" type="parTrans" cxnId="{B0ABD7B1-96F0-4B4B-A4F8-EF9B97DCF4BF}">
      <dgm:prSet/>
      <dgm:spPr/>
      <dgm:t>
        <a:bodyPr/>
        <a:lstStyle/>
        <a:p>
          <a:pPr algn="l"/>
          <a:endParaRPr lang="zh-CN" altLang="en-US"/>
        </a:p>
      </dgm:t>
    </dgm:pt>
    <dgm:pt modelId="{BA6C3471-5F23-48FC-A146-38D8617C0175}" type="pres">
      <dgm:prSet presAssocID="{10D73952-CB7D-4500-B28B-C6257940DCA4}" presName="Name0" presStyleCnt="0">
        <dgm:presLayoutVars>
          <dgm:dir/>
          <dgm:resizeHandles val="exact"/>
        </dgm:presLayoutVars>
      </dgm:prSet>
      <dgm:spPr/>
    </dgm:pt>
    <dgm:pt modelId="{6EE43527-C518-4488-8601-77628572DEFB}" type="pres">
      <dgm:prSet presAssocID="{ED4098C8-0EBA-4DF0-BBA6-6DB6B8743A99}" presName="parTxOnly" presStyleLbl="node1" presStyleIdx="0" presStyleCnt="5" custScaleX="71949">
        <dgm:presLayoutVars>
          <dgm:bulletEnabled val="1"/>
        </dgm:presLayoutVars>
      </dgm:prSet>
      <dgm:spPr/>
    </dgm:pt>
    <dgm:pt modelId="{D10E3824-4DF9-408A-8BE2-BE37A470C29F}" type="pres">
      <dgm:prSet presAssocID="{9E9C9F50-369E-4E02-9503-69E6BF326415}" presName="parSpace" presStyleCnt="0"/>
      <dgm:spPr/>
    </dgm:pt>
    <dgm:pt modelId="{71DE310C-5727-45CA-B2FB-6C86553C98F5}" type="pres">
      <dgm:prSet presAssocID="{5E6A25B7-0E3F-490C-8D7A-D1FF2F90EA6F}" presName="parTxOnly" presStyleLbl="node1" presStyleIdx="1" presStyleCnt="5" custScaleX="81960">
        <dgm:presLayoutVars>
          <dgm:bulletEnabled val="1"/>
        </dgm:presLayoutVars>
      </dgm:prSet>
      <dgm:spPr/>
    </dgm:pt>
    <dgm:pt modelId="{F82D1D83-251E-4378-8E3D-A86BD5E4E1C5}" type="pres">
      <dgm:prSet presAssocID="{3FEA64CF-868D-4008-924B-4D31FFCA2C90}" presName="parSpace" presStyleCnt="0"/>
      <dgm:spPr/>
    </dgm:pt>
    <dgm:pt modelId="{F2ED85C6-4F32-41ED-AB04-0E060BCFA656}" type="pres">
      <dgm:prSet presAssocID="{58B28E10-13B4-4EDE-A1D7-1C839B725472}" presName="parTxOnly" presStyleLbl="node1" presStyleIdx="2" presStyleCnt="5" custScaleX="55019">
        <dgm:presLayoutVars>
          <dgm:bulletEnabled val="1"/>
        </dgm:presLayoutVars>
      </dgm:prSet>
      <dgm:spPr/>
    </dgm:pt>
    <dgm:pt modelId="{44343307-2A9A-40C2-A2ED-D1DB4F8E6FCD}" type="pres">
      <dgm:prSet presAssocID="{00E7DEDC-BA1F-4F85-94ED-A47A57579DD0}" presName="parSpace" presStyleCnt="0"/>
      <dgm:spPr/>
    </dgm:pt>
    <dgm:pt modelId="{9EDA0A1C-8A93-4254-9311-2AF8BB9FA4FA}" type="pres">
      <dgm:prSet presAssocID="{31CC5B79-5AA5-4BF7-B691-D022FB45A7A5}" presName="parTxOnly" presStyleLbl="node1" presStyleIdx="3" presStyleCnt="5" custScaleX="59433">
        <dgm:presLayoutVars>
          <dgm:bulletEnabled val="1"/>
        </dgm:presLayoutVars>
      </dgm:prSet>
      <dgm:spPr/>
    </dgm:pt>
    <dgm:pt modelId="{5A7D7F4D-CCC5-41DE-9CCE-9FCFA2CED151}" type="pres">
      <dgm:prSet presAssocID="{2AA4C7B4-155E-48B8-B642-9114D59BF08D}" presName="parSpace" presStyleCnt="0"/>
      <dgm:spPr/>
    </dgm:pt>
    <dgm:pt modelId="{8A1BE7C2-FE98-4BCE-A02B-863E8E51EBBC}" type="pres">
      <dgm:prSet presAssocID="{400198AF-CE22-4FBE-BE9D-9D838C981EEA}" presName="parTxOnly" presStyleLbl="node1" presStyleIdx="4" presStyleCnt="5" custScaleX="61539">
        <dgm:presLayoutVars>
          <dgm:bulletEnabled val="1"/>
        </dgm:presLayoutVars>
      </dgm:prSet>
      <dgm:spPr/>
    </dgm:pt>
  </dgm:ptLst>
  <dgm:cxnLst>
    <dgm:cxn modelId="{61B64624-D92A-42C9-9762-B4CEA8DE6D14}" type="presOf" srcId="{10D73952-CB7D-4500-B28B-C6257940DCA4}" destId="{BA6C3471-5F23-48FC-A146-38D8617C0175}" srcOrd="0" destOrd="0" presId="urn:microsoft.com/office/officeart/2005/8/layout/hChevron3"/>
    <dgm:cxn modelId="{A45DCF26-BFC4-4C4D-9113-224E1F707436}" srcId="{10D73952-CB7D-4500-B28B-C6257940DCA4}" destId="{400198AF-CE22-4FBE-BE9D-9D838C981EEA}" srcOrd="4" destOrd="0" parTransId="{897433B3-D300-460F-BC79-22B01AD1F436}" sibTransId="{C4CE7516-7A2B-4D41-A002-4DD102F18F91}"/>
    <dgm:cxn modelId="{3C074E76-D466-441F-A3D3-39FBFCE497BB}" srcId="{10D73952-CB7D-4500-B28B-C6257940DCA4}" destId="{31CC5B79-5AA5-4BF7-B691-D022FB45A7A5}" srcOrd="3" destOrd="0" parTransId="{09202055-CF3B-4F41-BB22-A28B0A74BFB5}" sibTransId="{2AA4C7B4-155E-48B8-B642-9114D59BF08D}"/>
    <dgm:cxn modelId="{E04B8B8C-690A-4036-A0B7-6A5CADEC0BEE}" type="presOf" srcId="{58B28E10-13B4-4EDE-A1D7-1C839B725472}" destId="{F2ED85C6-4F32-41ED-AB04-0E060BCFA656}" srcOrd="0" destOrd="0" presId="urn:microsoft.com/office/officeart/2005/8/layout/hChevron3"/>
    <dgm:cxn modelId="{B0ABD7B1-96F0-4B4B-A4F8-EF9B97DCF4BF}" srcId="{10D73952-CB7D-4500-B28B-C6257940DCA4}" destId="{ED4098C8-0EBA-4DF0-BBA6-6DB6B8743A99}" srcOrd="0" destOrd="0" parTransId="{8C26B3A5-02A6-41E1-A895-05112206AA6E}" sibTransId="{9E9C9F50-369E-4E02-9503-69E6BF326415}"/>
    <dgm:cxn modelId="{3F92A1C8-C105-4910-A72C-DB0E9E44B598}" type="presOf" srcId="{ED4098C8-0EBA-4DF0-BBA6-6DB6B8743A99}" destId="{6EE43527-C518-4488-8601-77628572DEFB}" srcOrd="0" destOrd="0" presId="urn:microsoft.com/office/officeart/2005/8/layout/hChevron3"/>
    <dgm:cxn modelId="{1A1332CA-040B-4E13-B89D-F5E20E8A1E51}" srcId="{10D73952-CB7D-4500-B28B-C6257940DCA4}" destId="{5E6A25B7-0E3F-490C-8D7A-D1FF2F90EA6F}" srcOrd="1" destOrd="0" parTransId="{67F58F2B-02C5-41C1-811C-523F1AE94797}" sibTransId="{3FEA64CF-868D-4008-924B-4D31FFCA2C90}"/>
    <dgm:cxn modelId="{F0C70BCB-5FFD-4C39-A867-6394D1ADD203}" type="presOf" srcId="{31CC5B79-5AA5-4BF7-B691-D022FB45A7A5}" destId="{9EDA0A1C-8A93-4254-9311-2AF8BB9FA4FA}" srcOrd="0" destOrd="0" presId="urn:microsoft.com/office/officeart/2005/8/layout/hChevron3"/>
    <dgm:cxn modelId="{1D046FF5-1DF3-483E-A37C-0CCC8FB98C30}" srcId="{10D73952-CB7D-4500-B28B-C6257940DCA4}" destId="{58B28E10-13B4-4EDE-A1D7-1C839B725472}" srcOrd="2" destOrd="0" parTransId="{18B122D5-9FE2-4CC4-95BD-112CD214433E}" sibTransId="{00E7DEDC-BA1F-4F85-94ED-A47A57579DD0}"/>
    <dgm:cxn modelId="{A11BCCF7-7188-4654-AB74-7A99FDD1B393}" type="presOf" srcId="{400198AF-CE22-4FBE-BE9D-9D838C981EEA}" destId="{8A1BE7C2-FE98-4BCE-A02B-863E8E51EBBC}" srcOrd="0" destOrd="0" presId="urn:microsoft.com/office/officeart/2005/8/layout/hChevron3"/>
    <dgm:cxn modelId="{32D213FE-7C30-4210-8903-00081C420051}" type="presOf" srcId="{5E6A25B7-0E3F-490C-8D7A-D1FF2F90EA6F}" destId="{71DE310C-5727-45CA-B2FB-6C86553C98F5}" srcOrd="0" destOrd="0" presId="urn:microsoft.com/office/officeart/2005/8/layout/hChevron3"/>
    <dgm:cxn modelId="{00F6F3B9-32DD-46B8-82CE-98A439BB5F48}" type="presParOf" srcId="{BA6C3471-5F23-48FC-A146-38D8617C0175}" destId="{6EE43527-C518-4488-8601-77628572DEFB}" srcOrd="0" destOrd="0" presId="urn:microsoft.com/office/officeart/2005/8/layout/hChevron3"/>
    <dgm:cxn modelId="{54F4E3BD-2E64-4ED1-978D-03D24E739315}" type="presParOf" srcId="{BA6C3471-5F23-48FC-A146-38D8617C0175}" destId="{D10E3824-4DF9-408A-8BE2-BE37A470C29F}" srcOrd="1" destOrd="0" presId="urn:microsoft.com/office/officeart/2005/8/layout/hChevron3"/>
    <dgm:cxn modelId="{A9CC93EC-EFCA-48DC-B738-53AFC32D7A68}" type="presParOf" srcId="{BA6C3471-5F23-48FC-A146-38D8617C0175}" destId="{71DE310C-5727-45CA-B2FB-6C86553C98F5}" srcOrd="2" destOrd="0" presId="urn:microsoft.com/office/officeart/2005/8/layout/hChevron3"/>
    <dgm:cxn modelId="{5D0958E8-1F3C-47E9-9755-07ABF7BF8658}" type="presParOf" srcId="{BA6C3471-5F23-48FC-A146-38D8617C0175}" destId="{F82D1D83-251E-4378-8E3D-A86BD5E4E1C5}" srcOrd="3" destOrd="0" presId="urn:microsoft.com/office/officeart/2005/8/layout/hChevron3"/>
    <dgm:cxn modelId="{017CB286-F9C2-4C76-83C1-F1763437FD10}" type="presParOf" srcId="{BA6C3471-5F23-48FC-A146-38D8617C0175}" destId="{F2ED85C6-4F32-41ED-AB04-0E060BCFA656}" srcOrd="4" destOrd="0" presId="urn:microsoft.com/office/officeart/2005/8/layout/hChevron3"/>
    <dgm:cxn modelId="{96E3E122-9B14-4D3F-B7F4-FD090F43CD5B}" type="presParOf" srcId="{BA6C3471-5F23-48FC-A146-38D8617C0175}" destId="{44343307-2A9A-40C2-A2ED-D1DB4F8E6FCD}" srcOrd="5" destOrd="0" presId="urn:microsoft.com/office/officeart/2005/8/layout/hChevron3"/>
    <dgm:cxn modelId="{1A3813F6-1919-4E9D-BD19-3B593B43C3E1}" type="presParOf" srcId="{BA6C3471-5F23-48FC-A146-38D8617C0175}" destId="{9EDA0A1C-8A93-4254-9311-2AF8BB9FA4FA}" srcOrd="6" destOrd="0" presId="urn:microsoft.com/office/officeart/2005/8/layout/hChevron3"/>
    <dgm:cxn modelId="{297F02FD-B3D0-4FD7-8FF3-80D77C825B8D}" type="presParOf" srcId="{BA6C3471-5F23-48FC-A146-38D8617C0175}" destId="{5A7D7F4D-CCC5-41DE-9CCE-9FCFA2CED151}" srcOrd="7" destOrd="0" presId="urn:microsoft.com/office/officeart/2005/8/layout/hChevron3"/>
    <dgm:cxn modelId="{B1DD7135-8182-4531-90D9-B4F30B3E5CA2}" type="presParOf" srcId="{BA6C3471-5F23-48FC-A146-38D8617C0175}" destId="{8A1BE7C2-FE98-4BCE-A02B-863E8E51EBBC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0D73952-CB7D-4500-B28B-C6257940DCA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E6A25B7-0E3F-490C-8D7A-D1FF2F90EA6F}">
      <dgm:prSet phldrT="[文本]"/>
      <dgm:spPr>
        <a:solidFill>
          <a:schemeClr val="accent1"/>
        </a:solidFill>
      </dgm:spPr>
      <dgm:t>
        <a:bodyPr/>
        <a:lstStyle/>
        <a:p>
          <a:pPr algn="l"/>
          <a:r>
            <a:rPr lang="en-US" altLang="zh-CN" dirty="0"/>
            <a:t>Pair-creation and annihilation</a:t>
          </a:r>
          <a:endParaRPr lang="zh-CN" altLang="en-US" dirty="0"/>
        </a:p>
      </dgm:t>
    </dgm:pt>
    <dgm:pt modelId="{67F58F2B-02C5-41C1-811C-523F1AE94797}" type="parTrans" cxnId="{1A1332CA-040B-4E13-B89D-F5E20E8A1E51}">
      <dgm:prSet/>
      <dgm:spPr/>
      <dgm:t>
        <a:bodyPr/>
        <a:lstStyle/>
        <a:p>
          <a:pPr algn="l"/>
          <a:endParaRPr lang="zh-CN" altLang="en-US"/>
        </a:p>
      </dgm:t>
    </dgm:pt>
    <dgm:pt modelId="{3FEA64CF-868D-4008-924B-4D31FFCA2C90}" type="sibTrans" cxnId="{1A1332CA-040B-4E13-B89D-F5E20E8A1E51}">
      <dgm:prSet/>
      <dgm:spPr/>
      <dgm:t>
        <a:bodyPr/>
        <a:lstStyle/>
        <a:p>
          <a:pPr algn="l"/>
          <a:endParaRPr lang="zh-CN" altLang="en-US"/>
        </a:p>
      </dgm:t>
    </dgm:pt>
    <dgm:pt modelId="{58B28E10-13B4-4EDE-A1D7-1C839B725472}">
      <dgm:prSet phldrT="[文本]"/>
      <dgm:spPr>
        <a:solidFill>
          <a:schemeClr val="accent2"/>
        </a:solidFill>
      </dgm:spPr>
      <dgm:t>
        <a:bodyPr/>
        <a:lstStyle/>
        <a:p>
          <a:pPr algn="l"/>
          <a:r>
            <a:rPr lang="en-US" altLang="zh-CN" dirty="0"/>
            <a:t>GRB221009A</a:t>
          </a:r>
          <a:endParaRPr lang="zh-CN" altLang="en-US" dirty="0"/>
        </a:p>
      </dgm:t>
    </dgm:pt>
    <dgm:pt modelId="{18B122D5-9FE2-4CC4-95BD-112CD214433E}" type="parTrans" cxnId="{1D046FF5-1DF3-483E-A37C-0CCC8FB98C30}">
      <dgm:prSet/>
      <dgm:spPr/>
      <dgm:t>
        <a:bodyPr/>
        <a:lstStyle/>
        <a:p>
          <a:pPr algn="l"/>
          <a:endParaRPr lang="zh-CN" altLang="en-US"/>
        </a:p>
      </dgm:t>
    </dgm:pt>
    <dgm:pt modelId="{00E7DEDC-BA1F-4F85-94ED-A47A57579DD0}" type="sibTrans" cxnId="{1D046FF5-1DF3-483E-A37C-0CCC8FB98C30}">
      <dgm:prSet/>
      <dgm:spPr/>
      <dgm:t>
        <a:bodyPr/>
        <a:lstStyle/>
        <a:p>
          <a:pPr algn="l"/>
          <a:endParaRPr lang="zh-CN" altLang="en-US"/>
        </a:p>
      </dgm:t>
    </dgm:pt>
    <dgm:pt modelId="{31CC5B79-5AA5-4BF7-B691-D022FB45A7A5}">
      <dgm:prSet phldrT="[文本]"/>
      <dgm:spPr/>
      <dgm:t>
        <a:bodyPr/>
        <a:lstStyle/>
        <a:p>
          <a:pPr algn="l"/>
          <a:r>
            <a:rPr lang="en-US" altLang="zh-CN" dirty="0"/>
            <a:t>Other models</a:t>
          </a:r>
          <a:endParaRPr lang="zh-CN" altLang="en-US" dirty="0"/>
        </a:p>
      </dgm:t>
    </dgm:pt>
    <dgm:pt modelId="{09202055-CF3B-4F41-BB22-A28B0A74BFB5}" type="parTrans" cxnId="{3C074E76-D466-441F-A3D3-39FBFCE497BB}">
      <dgm:prSet/>
      <dgm:spPr/>
      <dgm:t>
        <a:bodyPr/>
        <a:lstStyle/>
        <a:p>
          <a:pPr algn="l"/>
          <a:endParaRPr lang="zh-CN" altLang="en-US"/>
        </a:p>
      </dgm:t>
    </dgm:pt>
    <dgm:pt modelId="{2AA4C7B4-155E-48B8-B642-9114D59BF08D}" type="sibTrans" cxnId="{3C074E76-D466-441F-A3D3-39FBFCE497BB}">
      <dgm:prSet/>
      <dgm:spPr/>
      <dgm:t>
        <a:bodyPr/>
        <a:lstStyle/>
        <a:p>
          <a:pPr algn="l"/>
          <a:endParaRPr lang="zh-CN" altLang="en-US"/>
        </a:p>
      </dgm:t>
    </dgm:pt>
    <dgm:pt modelId="{400198AF-CE22-4FBE-BE9D-9D838C981EEA}">
      <dgm:prSet phldrT="[文本]"/>
      <dgm:spPr/>
      <dgm:t>
        <a:bodyPr/>
        <a:lstStyle/>
        <a:p>
          <a:pPr algn="l"/>
          <a:r>
            <a:rPr lang="en-US" altLang="zh-CN" dirty="0"/>
            <a:t>Search in other bursts</a:t>
          </a:r>
          <a:endParaRPr lang="zh-CN" altLang="en-US" dirty="0"/>
        </a:p>
      </dgm:t>
    </dgm:pt>
    <dgm:pt modelId="{897433B3-D300-460F-BC79-22B01AD1F436}" type="parTrans" cxnId="{A45DCF26-BFC4-4C4D-9113-224E1F707436}">
      <dgm:prSet/>
      <dgm:spPr/>
      <dgm:t>
        <a:bodyPr/>
        <a:lstStyle/>
        <a:p>
          <a:pPr algn="l"/>
          <a:endParaRPr lang="zh-CN" altLang="en-US"/>
        </a:p>
      </dgm:t>
    </dgm:pt>
    <dgm:pt modelId="{C4CE7516-7A2B-4D41-A002-4DD102F18F91}" type="sibTrans" cxnId="{A45DCF26-BFC4-4C4D-9113-224E1F707436}">
      <dgm:prSet/>
      <dgm:spPr/>
      <dgm:t>
        <a:bodyPr/>
        <a:lstStyle/>
        <a:p>
          <a:pPr algn="l"/>
          <a:endParaRPr lang="zh-CN" altLang="en-US"/>
        </a:p>
      </dgm:t>
    </dgm:pt>
    <dgm:pt modelId="{ED4098C8-0EBA-4DF0-BBA6-6DB6B8743A99}">
      <dgm:prSet phldrT="[文本]"/>
      <dgm:spPr>
        <a:solidFill>
          <a:schemeClr val="accent1"/>
        </a:solidFill>
      </dgm:spPr>
      <dgm:t>
        <a:bodyPr/>
        <a:lstStyle/>
        <a:p>
          <a:pPr algn="l"/>
          <a:r>
            <a:rPr lang="en-US" altLang="zh-CN" b="1" dirty="0"/>
            <a:t>Gamma-ray bursts</a:t>
          </a:r>
          <a:endParaRPr lang="zh-CN" altLang="en-US" b="1" dirty="0"/>
        </a:p>
      </dgm:t>
    </dgm:pt>
    <dgm:pt modelId="{9E9C9F50-369E-4E02-9503-69E6BF326415}" type="sibTrans" cxnId="{B0ABD7B1-96F0-4B4B-A4F8-EF9B97DCF4BF}">
      <dgm:prSet/>
      <dgm:spPr/>
      <dgm:t>
        <a:bodyPr/>
        <a:lstStyle/>
        <a:p>
          <a:pPr algn="l"/>
          <a:endParaRPr lang="zh-CN" altLang="en-US"/>
        </a:p>
      </dgm:t>
    </dgm:pt>
    <dgm:pt modelId="{8C26B3A5-02A6-41E1-A895-05112206AA6E}" type="parTrans" cxnId="{B0ABD7B1-96F0-4B4B-A4F8-EF9B97DCF4BF}">
      <dgm:prSet/>
      <dgm:spPr/>
      <dgm:t>
        <a:bodyPr/>
        <a:lstStyle/>
        <a:p>
          <a:pPr algn="l"/>
          <a:endParaRPr lang="zh-CN" altLang="en-US"/>
        </a:p>
      </dgm:t>
    </dgm:pt>
    <dgm:pt modelId="{BA6C3471-5F23-48FC-A146-38D8617C0175}" type="pres">
      <dgm:prSet presAssocID="{10D73952-CB7D-4500-B28B-C6257940DCA4}" presName="Name0" presStyleCnt="0">
        <dgm:presLayoutVars>
          <dgm:dir/>
          <dgm:resizeHandles val="exact"/>
        </dgm:presLayoutVars>
      </dgm:prSet>
      <dgm:spPr/>
    </dgm:pt>
    <dgm:pt modelId="{6EE43527-C518-4488-8601-77628572DEFB}" type="pres">
      <dgm:prSet presAssocID="{ED4098C8-0EBA-4DF0-BBA6-6DB6B8743A99}" presName="parTxOnly" presStyleLbl="node1" presStyleIdx="0" presStyleCnt="5" custScaleX="71949">
        <dgm:presLayoutVars>
          <dgm:bulletEnabled val="1"/>
        </dgm:presLayoutVars>
      </dgm:prSet>
      <dgm:spPr/>
    </dgm:pt>
    <dgm:pt modelId="{D10E3824-4DF9-408A-8BE2-BE37A470C29F}" type="pres">
      <dgm:prSet presAssocID="{9E9C9F50-369E-4E02-9503-69E6BF326415}" presName="parSpace" presStyleCnt="0"/>
      <dgm:spPr/>
    </dgm:pt>
    <dgm:pt modelId="{71DE310C-5727-45CA-B2FB-6C86553C98F5}" type="pres">
      <dgm:prSet presAssocID="{5E6A25B7-0E3F-490C-8D7A-D1FF2F90EA6F}" presName="parTxOnly" presStyleLbl="node1" presStyleIdx="1" presStyleCnt="5" custScaleX="81960">
        <dgm:presLayoutVars>
          <dgm:bulletEnabled val="1"/>
        </dgm:presLayoutVars>
      </dgm:prSet>
      <dgm:spPr/>
    </dgm:pt>
    <dgm:pt modelId="{F82D1D83-251E-4378-8E3D-A86BD5E4E1C5}" type="pres">
      <dgm:prSet presAssocID="{3FEA64CF-868D-4008-924B-4D31FFCA2C90}" presName="parSpace" presStyleCnt="0"/>
      <dgm:spPr/>
    </dgm:pt>
    <dgm:pt modelId="{F2ED85C6-4F32-41ED-AB04-0E060BCFA656}" type="pres">
      <dgm:prSet presAssocID="{58B28E10-13B4-4EDE-A1D7-1C839B725472}" presName="parTxOnly" presStyleLbl="node1" presStyleIdx="2" presStyleCnt="5" custScaleX="55019">
        <dgm:presLayoutVars>
          <dgm:bulletEnabled val="1"/>
        </dgm:presLayoutVars>
      </dgm:prSet>
      <dgm:spPr/>
    </dgm:pt>
    <dgm:pt modelId="{44343307-2A9A-40C2-A2ED-D1DB4F8E6FCD}" type="pres">
      <dgm:prSet presAssocID="{00E7DEDC-BA1F-4F85-94ED-A47A57579DD0}" presName="parSpace" presStyleCnt="0"/>
      <dgm:spPr/>
    </dgm:pt>
    <dgm:pt modelId="{9EDA0A1C-8A93-4254-9311-2AF8BB9FA4FA}" type="pres">
      <dgm:prSet presAssocID="{31CC5B79-5AA5-4BF7-B691-D022FB45A7A5}" presName="parTxOnly" presStyleLbl="node1" presStyleIdx="3" presStyleCnt="5" custScaleX="59433">
        <dgm:presLayoutVars>
          <dgm:bulletEnabled val="1"/>
        </dgm:presLayoutVars>
      </dgm:prSet>
      <dgm:spPr/>
    </dgm:pt>
    <dgm:pt modelId="{5A7D7F4D-CCC5-41DE-9CCE-9FCFA2CED151}" type="pres">
      <dgm:prSet presAssocID="{2AA4C7B4-155E-48B8-B642-9114D59BF08D}" presName="parSpace" presStyleCnt="0"/>
      <dgm:spPr/>
    </dgm:pt>
    <dgm:pt modelId="{8A1BE7C2-FE98-4BCE-A02B-863E8E51EBBC}" type="pres">
      <dgm:prSet presAssocID="{400198AF-CE22-4FBE-BE9D-9D838C981EEA}" presName="parTxOnly" presStyleLbl="node1" presStyleIdx="4" presStyleCnt="5" custScaleX="61539">
        <dgm:presLayoutVars>
          <dgm:bulletEnabled val="1"/>
        </dgm:presLayoutVars>
      </dgm:prSet>
      <dgm:spPr/>
    </dgm:pt>
  </dgm:ptLst>
  <dgm:cxnLst>
    <dgm:cxn modelId="{61B64624-D92A-42C9-9762-B4CEA8DE6D14}" type="presOf" srcId="{10D73952-CB7D-4500-B28B-C6257940DCA4}" destId="{BA6C3471-5F23-48FC-A146-38D8617C0175}" srcOrd="0" destOrd="0" presId="urn:microsoft.com/office/officeart/2005/8/layout/hChevron3"/>
    <dgm:cxn modelId="{A45DCF26-BFC4-4C4D-9113-224E1F707436}" srcId="{10D73952-CB7D-4500-B28B-C6257940DCA4}" destId="{400198AF-CE22-4FBE-BE9D-9D838C981EEA}" srcOrd="4" destOrd="0" parTransId="{897433B3-D300-460F-BC79-22B01AD1F436}" sibTransId="{C4CE7516-7A2B-4D41-A002-4DD102F18F91}"/>
    <dgm:cxn modelId="{3C074E76-D466-441F-A3D3-39FBFCE497BB}" srcId="{10D73952-CB7D-4500-B28B-C6257940DCA4}" destId="{31CC5B79-5AA5-4BF7-B691-D022FB45A7A5}" srcOrd="3" destOrd="0" parTransId="{09202055-CF3B-4F41-BB22-A28B0A74BFB5}" sibTransId="{2AA4C7B4-155E-48B8-B642-9114D59BF08D}"/>
    <dgm:cxn modelId="{E04B8B8C-690A-4036-A0B7-6A5CADEC0BEE}" type="presOf" srcId="{58B28E10-13B4-4EDE-A1D7-1C839B725472}" destId="{F2ED85C6-4F32-41ED-AB04-0E060BCFA656}" srcOrd="0" destOrd="0" presId="urn:microsoft.com/office/officeart/2005/8/layout/hChevron3"/>
    <dgm:cxn modelId="{B0ABD7B1-96F0-4B4B-A4F8-EF9B97DCF4BF}" srcId="{10D73952-CB7D-4500-B28B-C6257940DCA4}" destId="{ED4098C8-0EBA-4DF0-BBA6-6DB6B8743A99}" srcOrd="0" destOrd="0" parTransId="{8C26B3A5-02A6-41E1-A895-05112206AA6E}" sibTransId="{9E9C9F50-369E-4E02-9503-69E6BF326415}"/>
    <dgm:cxn modelId="{3F92A1C8-C105-4910-A72C-DB0E9E44B598}" type="presOf" srcId="{ED4098C8-0EBA-4DF0-BBA6-6DB6B8743A99}" destId="{6EE43527-C518-4488-8601-77628572DEFB}" srcOrd="0" destOrd="0" presId="urn:microsoft.com/office/officeart/2005/8/layout/hChevron3"/>
    <dgm:cxn modelId="{1A1332CA-040B-4E13-B89D-F5E20E8A1E51}" srcId="{10D73952-CB7D-4500-B28B-C6257940DCA4}" destId="{5E6A25B7-0E3F-490C-8D7A-D1FF2F90EA6F}" srcOrd="1" destOrd="0" parTransId="{67F58F2B-02C5-41C1-811C-523F1AE94797}" sibTransId="{3FEA64CF-868D-4008-924B-4D31FFCA2C90}"/>
    <dgm:cxn modelId="{F0C70BCB-5FFD-4C39-A867-6394D1ADD203}" type="presOf" srcId="{31CC5B79-5AA5-4BF7-B691-D022FB45A7A5}" destId="{9EDA0A1C-8A93-4254-9311-2AF8BB9FA4FA}" srcOrd="0" destOrd="0" presId="urn:microsoft.com/office/officeart/2005/8/layout/hChevron3"/>
    <dgm:cxn modelId="{1D046FF5-1DF3-483E-A37C-0CCC8FB98C30}" srcId="{10D73952-CB7D-4500-B28B-C6257940DCA4}" destId="{58B28E10-13B4-4EDE-A1D7-1C839B725472}" srcOrd="2" destOrd="0" parTransId="{18B122D5-9FE2-4CC4-95BD-112CD214433E}" sibTransId="{00E7DEDC-BA1F-4F85-94ED-A47A57579DD0}"/>
    <dgm:cxn modelId="{A11BCCF7-7188-4654-AB74-7A99FDD1B393}" type="presOf" srcId="{400198AF-CE22-4FBE-BE9D-9D838C981EEA}" destId="{8A1BE7C2-FE98-4BCE-A02B-863E8E51EBBC}" srcOrd="0" destOrd="0" presId="urn:microsoft.com/office/officeart/2005/8/layout/hChevron3"/>
    <dgm:cxn modelId="{32D213FE-7C30-4210-8903-00081C420051}" type="presOf" srcId="{5E6A25B7-0E3F-490C-8D7A-D1FF2F90EA6F}" destId="{71DE310C-5727-45CA-B2FB-6C86553C98F5}" srcOrd="0" destOrd="0" presId="urn:microsoft.com/office/officeart/2005/8/layout/hChevron3"/>
    <dgm:cxn modelId="{00F6F3B9-32DD-46B8-82CE-98A439BB5F48}" type="presParOf" srcId="{BA6C3471-5F23-48FC-A146-38D8617C0175}" destId="{6EE43527-C518-4488-8601-77628572DEFB}" srcOrd="0" destOrd="0" presId="urn:microsoft.com/office/officeart/2005/8/layout/hChevron3"/>
    <dgm:cxn modelId="{54F4E3BD-2E64-4ED1-978D-03D24E739315}" type="presParOf" srcId="{BA6C3471-5F23-48FC-A146-38D8617C0175}" destId="{D10E3824-4DF9-408A-8BE2-BE37A470C29F}" srcOrd="1" destOrd="0" presId="urn:microsoft.com/office/officeart/2005/8/layout/hChevron3"/>
    <dgm:cxn modelId="{A9CC93EC-EFCA-48DC-B738-53AFC32D7A68}" type="presParOf" srcId="{BA6C3471-5F23-48FC-A146-38D8617C0175}" destId="{71DE310C-5727-45CA-B2FB-6C86553C98F5}" srcOrd="2" destOrd="0" presId="urn:microsoft.com/office/officeart/2005/8/layout/hChevron3"/>
    <dgm:cxn modelId="{5D0958E8-1F3C-47E9-9755-07ABF7BF8658}" type="presParOf" srcId="{BA6C3471-5F23-48FC-A146-38D8617C0175}" destId="{F82D1D83-251E-4378-8E3D-A86BD5E4E1C5}" srcOrd="3" destOrd="0" presId="urn:microsoft.com/office/officeart/2005/8/layout/hChevron3"/>
    <dgm:cxn modelId="{017CB286-F9C2-4C76-83C1-F1763437FD10}" type="presParOf" srcId="{BA6C3471-5F23-48FC-A146-38D8617C0175}" destId="{F2ED85C6-4F32-41ED-AB04-0E060BCFA656}" srcOrd="4" destOrd="0" presId="urn:microsoft.com/office/officeart/2005/8/layout/hChevron3"/>
    <dgm:cxn modelId="{96E3E122-9B14-4D3F-B7F4-FD090F43CD5B}" type="presParOf" srcId="{BA6C3471-5F23-48FC-A146-38D8617C0175}" destId="{44343307-2A9A-40C2-A2ED-D1DB4F8E6FCD}" srcOrd="5" destOrd="0" presId="urn:microsoft.com/office/officeart/2005/8/layout/hChevron3"/>
    <dgm:cxn modelId="{1A3813F6-1919-4E9D-BD19-3B593B43C3E1}" type="presParOf" srcId="{BA6C3471-5F23-48FC-A146-38D8617C0175}" destId="{9EDA0A1C-8A93-4254-9311-2AF8BB9FA4FA}" srcOrd="6" destOrd="0" presId="urn:microsoft.com/office/officeart/2005/8/layout/hChevron3"/>
    <dgm:cxn modelId="{297F02FD-B3D0-4FD7-8FF3-80D77C825B8D}" type="presParOf" srcId="{BA6C3471-5F23-48FC-A146-38D8617C0175}" destId="{5A7D7F4D-CCC5-41DE-9CCE-9FCFA2CED151}" srcOrd="7" destOrd="0" presId="urn:microsoft.com/office/officeart/2005/8/layout/hChevron3"/>
    <dgm:cxn modelId="{B1DD7135-8182-4531-90D9-B4F30B3E5CA2}" type="presParOf" srcId="{BA6C3471-5F23-48FC-A146-38D8617C0175}" destId="{8A1BE7C2-FE98-4BCE-A02B-863E8E51EBBC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0D73952-CB7D-4500-B28B-C6257940DCA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E6A25B7-0E3F-490C-8D7A-D1FF2F90EA6F}">
      <dgm:prSet phldrT="[文本]"/>
      <dgm:spPr>
        <a:solidFill>
          <a:schemeClr val="accent1"/>
        </a:solidFill>
      </dgm:spPr>
      <dgm:t>
        <a:bodyPr/>
        <a:lstStyle/>
        <a:p>
          <a:pPr algn="l"/>
          <a:r>
            <a:rPr lang="en-US" altLang="zh-CN" dirty="0"/>
            <a:t>Pair-creation and annihilation</a:t>
          </a:r>
          <a:endParaRPr lang="zh-CN" altLang="en-US" dirty="0"/>
        </a:p>
      </dgm:t>
    </dgm:pt>
    <dgm:pt modelId="{67F58F2B-02C5-41C1-811C-523F1AE94797}" type="parTrans" cxnId="{1A1332CA-040B-4E13-B89D-F5E20E8A1E51}">
      <dgm:prSet/>
      <dgm:spPr/>
      <dgm:t>
        <a:bodyPr/>
        <a:lstStyle/>
        <a:p>
          <a:pPr algn="l"/>
          <a:endParaRPr lang="zh-CN" altLang="en-US"/>
        </a:p>
      </dgm:t>
    </dgm:pt>
    <dgm:pt modelId="{3FEA64CF-868D-4008-924B-4D31FFCA2C90}" type="sibTrans" cxnId="{1A1332CA-040B-4E13-B89D-F5E20E8A1E51}">
      <dgm:prSet/>
      <dgm:spPr/>
      <dgm:t>
        <a:bodyPr/>
        <a:lstStyle/>
        <a:p>
          <a:pPr algn="l"/>
          <a:endParaRPr lang="zh-CN" altLang="en-US"/>
        </a:p>
      </dgm:t>
    </dgm:pt>
    <dgm:pt modelId="{58B28E10-13B4-4EDE-A1D7-1C839B725472}">
      <dgm:prSet phldrT="[文本]"/>
      <dgm:spPr>
        <a:solidFill>
          <a:schemeClr val="accent2"/>
        </a:solidFill>
      </dgm:spPr>
      <dgm:t>
        <a:bodyPr/>
        <a:lstStyle/>
        <a:p>
          <a:pPr algn="l"/>
          <a:r>
            <a:rPr lang="en-US" altLang="zh-CN" dirty="0"/>
            <a:t>GRB221009A</a:t>
          </a:r>
          <a:endParaRPr lang="zh-CN" altLang="en-US" dirty="0"/>
        </a:p>
      </dgm:t>
    </dgm:pt>
    <dgm:pt modelId="{18B122D5-9FE2-4CC4-95BD-112CD214433E}" type="parTrans" cxnId="{1D046FF5-1DF3-483E-A37C-0CCC8FB98C30}">
      <dgm:prSet/>
      <dgm:spPr/>
      <dgm:t>
        <a:bodyPr/>
        <a:lstStyle/>
        <a:p>
          <a:pPr algn="l"/>
          <a:endParaRPr lang="zh-CN" altLang="en-US"/>
        </a:p>
      </dgm:t>
    </dgm:pt>
    <dgm:pt modelId="{00E7DEDC-BA1F-4F85-94ED-A47A57579DD0}" type="sibTrans" cxnId="{1D046FF5-1DF3-483E-A37C-0CCC8FB98C30}">
      <dgm:prSet/>
      <dgm:spPr/>
      <dgm:t>
        <a:bodyPr/>
        <a:lstStyle/>
        <a:p>
          <a:pPr algn="l"/>
          <a:endParaRPr lang="zh-CN" altLang="en-US"/>
        </a:p>
      </dgm:t>
    </dgm:pt>
    <dgm:pt modelId="{31CC5B79-5AA5-4BF7-B691-D022FB45A7A5}">
      <dgm:prSet phldrT="[文本]"/>
      <dgm:spPr/>
      <dgm:t>
        <a:bodyPr/>
        <a:lstStyle/>
        <a:p>
          <a:pPr algn="l"/>
          <a:r>
            <a:rPr lang="en-US" altLang="zh-CN" dirty="0"/>
            <a:t>Other models</a:t>
          </a:r>
          <a:endParaRPr lang="zh-CN" altLang="en-US" dirty="0"/>
        </a:p>
      </dgm:t>
    </dgm:pt>
    <dgm:pt modelId="{09202055-CF3B-4F41-BB22-A28B0A74BFB5}" type="parTrans" cxnId="{3C074E76-D466-441F-A3D3-39FBFCE497BB}">
      <dgm:prSet/>
      <dgm:spPr/>
      <dgm:t>
        <a:bodyPr/>
        <a:lstStyle/>
        <a:p>
          <a:pPr algn="l"/>
          <a:endParaRPr lang="zh-CN" altLang="en-US"/>
        </a:p>
      </dgm:t>
    </dgm:pt>
    <dgm:pt modelId="{2AA4C7B4-155E-48B8-B642-9114D59BF08D}" type="sibTrans" cxnId="{3C074E76-D466-441F-A3D3-39FBFCE497BB}">
      <dgm:prSet/>
      <dgm:spPr/>
      <dgm:t>
        <a:bodyPr/>
        <a:lstStyle/>
        <a:p>
          <a:pPr algn="l"/>
          <a:endParaRPr lang="zh-CN" altLang="en-US"/>
        </a:p>
      </dgm:t>
    </dgm:pt>
    <dgm:pt modelId="{400198AF-CE22-4FBE-BE9D-9D838C981EEA}">
      <dgm:prSet phldrT="[文本]"/>
      <dgm:spPr/>
      <dgm:t>
        <a:bodyPr/>
        <a:lstStyle/>
        <a:p>
          <a:pPr algn="l"/>
          <a:r>
            <a:rPr lang="en-US" altLang="zh-CN" dirty="0"/>
            <a:t>Search in other bursts</a:t>
          </a:r>
          <a:endParaRPr lang="zh-CN" altLang="en-US" dirty="0"/>
        </a:p>
      </dgm:t>
    </dgm:pt>
    <dgm:pt modelId="{897433B3-D300-460F-BC79-22B01AD1F436}" type="parTrans" cxnId="{A45DCF26-BFC4-4C4D-9113-224E1F707436}">
      <dgm:prSet/>
      <dgm:spPr/>
      <dgm:t>
        <a:bodyPr/>
        <a:lstStyle/>
        <a:p>
          <a:pPr algn="l"/>
          <a:endParaRPr lang="zh-CN" altLang="en-US"/>
        </a:p>
      </dgm:t>
    </dgm:pt>
    <dgm:pt modelId="{C4CE7516-7A2B-4D41-A002-4DD102F18F91}" type="sibTrans" cxnId="{A45DCF26-BFC4-4C4D-9113-224E1F707436}">
      <dgm:prSet/>
      <dgm:spPr/>
      <dgm:t>
        <a:bodyPr/>
        <a:lstStyle/>
        <a:p>
          <a:pPr algn="l"/>
          <a:endParaRPr lang="zh-CN" altLang="en-US"/>
        </a:p>
      </dgm:t>
    </dgm:pt>
    <dgm:pt modelId="{ED4098C8-0EBA-4DF0-BBA6-6DB6B8743A99}">
      <dgm:prSet phldrT="[文本]"/>
      <dgm:spPr>
        <a:solidFill>
          <a:schemeClr val="accent1"/>
        </a:solidFill>
      </dgm:spPr>
      <dgm:t>
        <a:bodyPr/>
        <a:lstStyle/>
        <a:p>
          <a:pPr algn="l"/>
          <a:r>
            <a:rPr lang="en-US" altLang="zh-CN" b="1" dirty="0"/>
            <a:t>Gamma-ray bursts</a:t>
          </a:r>
          <a:endParaRPr lang="zh-CN" altLang="en-US" b="1" dirty="0"/>
        </a:p>
      </dgm:t>
    </dgm:pt>
    <dgm:pt modelId="{9E9C9F50-369E-4E02-9503-69E6BF326415}" type="sibTrans" cxnId="{B0ABD7B1-96F0-4B4B-A4F8-EF9B97DCF4BF}">
      <dgm:prSet/>
      <dgm:spPr/>
      <dgm:t>
        <a:bodyPr/>
        <a:lstStyle/>
        <a:p>
          <a:pPr algn="l"/>
          <a:endParaRPr lang="zh-CN" altLang="en-US"/>
        </a:p>
      </dgm:t>
    </dgm:pt>
    <dgm:pt modelId="{8C26B3A5-02A6-41E1-A895-05112206AA6E}" type="parTrans" cxnId="{B0ABD7B1-96F0-4B4B-A4F8-EF9B97DCF4BF}">
      <dgm:prSet/>
      <dgm:spPr/>
      <dgm:t>
        <a:bodyPr/>
        <a:lstStyle/>
        <a:p>
          <a:pPr algn="l"/>
          <a:endParaRPr lang="zh-CN" altLang="en-US"/>
        </a:p>
      </dgm:t>
    </dgm:pt>
    <dgm:pt modelId="{BA6C3471-5F23-48FC-A146-38D8617C0175}" type="pres">
      <dgm:prSet presAssocID="{10D73952-CB7D-4500-B28B-C6257940DCA4}" presName="Name0" presStyleCnt="0">
        <dgm:presLayoutVars>
          <dgm:dir/>
          <dgm:resizeHandles val="exact"/>
        </dgm:presLayoutVars>
      </dgm:prSet>
      <dgm:spPr/>
    </dgm:pt>
    <dgm:pt modelId="{6EE43527-C518-4488-8601-77628572DEFB}" type="pres">
      <dgm:prSet presAssocID="{ED4098C8-0EBA-4DF0-BBA6-6DB6B8743A99}" presName="parTxOnly" presStyleLbl="node1" presStyleIdx="0" presStyleCnt="5" custScaleX="71949">
        <dgm:presLayoutVars>
          <dgm:bulletEnabled val="1"/>
        </dgm:presLayoutVars>
      </dgm:prSet>
      <dgm:spPr/>
    </dgm:pt>
    <dgm:pt modelId="{D10E3824-4DF9-408A-8BE2-BE37A470C29F}" type="pres">
      <dgm:prSet presAssocID="{9E9C9F50-369E-4E02-9503-69E6BF326415}" presName="parSpace" presStyleCnt="0"/>
      <dgm:spPr/>
    </dgm:pt>
    <dgm:pt modelId="{71DE310C-5727-45CA-B2FB-6C86553C98F5}" type="pres">
      <dgm:prSet presAssocID="{5E6A25B7-0E3F-490C-8D7A-D1FF2F90EA6F}" presName="parTxOnly" presStyleLbl="node1" presStyleIdx="1" presStyleCnt="5" custScaleX="81960">
        <dgm:presLayoutVars>
          <dgm:bulletEnabled val="1"/>
        </dgm:presLayoutVars>
      </dgm:prSet>
      <dgm:spPr/>
    </dgm:pt>
    <dgm:pt modelId="{F82D1D83-251E-4378-8E3D-A86BD5E4E1C5}" type="pres">
      <dgm:prSet presAssocID="{3FEA64CF-868D-4008-924B-4D31FFCA2C90}" presName="parSpace" presStyleCnt="0"/>
      <dgm:spPr/>
    </dgm:pt>
    <dgm:pt modelId="{F2ED85C6-4F32-41ED-AB04-0E060BCFA656}" type="pres">
      <dgm:prSet presAssocID="{58B28E10-13B4-4EDE-A1D7-1C839B725472}" presName="parTxOnly" presStyleLbl="node1" presStyleIdx="2" presStyleCnt="5" custScaleX="55019">
        <dgm:presLayoutVars>
          <dgm:bulletEnabled val="1"/>
        </dgm:presLayoutVars>
      </dgm:prSet>
      <dgm:spPr/>
    </dgm:pt>
    <dgm:pt modelId="{44343307-2A9A-40C2-A2ED-D1DB4F8E6FCD}" type="pres">
      <dgm:prSet presAssocID="{00E7DEDC-BA1F-4F85-94ED-A47A57579DD0}" presName="parSpace" presStyleCnt="0"/>
      <dgm:spPr/>
    </dgm:pt>
    <dgm:pt modelId="{9EDA0A1C-8A93-4254-9311-2AF8BB9FA4FA}" type="pres">
      <dgm:prSet presAssocID="{31CC5B79-5AA5-4BF7-B691-D022FB45A7A5}" presName="parTxOnly" presStyleLbl="node1" presStyleIdx="3" presStyleCnt="5" custScaleX="59433">
        <dgm:presLayoutVars>
          <dgm:bulletEnabled val="1"/>
        </dgm:presLayoutVars>
      </dgm:prSet>
      <dgm:spPr/>
    </dgm:pt>
    <dgm:pt modelId="{5A7D7F4D-CCC5-41DE-9CCE-9FCFA2CED151}" type="pres">
      <dgm:prSet presAssocID="{2AA4C7B4-155E-48B8-B642-9114D59BF08D}" presName="parSpace" presStyleCnt="0"/>
      <dgm:spPr/>
    </dgm:pt>
    <dgm:pt modelId="{8A1BE7C2-FE98-4BCE-A02B-863E8E51EBBC}" type="pres">
      <dgm:prSet presAssocID="{400198AF-CE22-4FBE-BE9D-9D838C981EEA}" presName="parTxOnly" presStyleLbl="node1" presStyleIdx="4" presStyleCnt="5" custScaleX="61539">
        <dgm:presLayoutVars>
          <dgm:bulletEnabled val="1"/>
        </dgm:presLayoutVars>
      </dgm:prSet>
      <dgm:spPr/>
    </dgm:pt>
  </dgm:ptLst>
  <dgm:cxnLst>
    <dgm:cxn modelId="{61B64624-D92A-42C9-9762-B4CEA8DE6D14}" type="presOf" srcId="{10D73952-CB7D-4500-B28B-C6257940DCA4}" destId="{BA6C3471-5F23-48FC-A146-38D8617C0175}" srcOrd="0" destOrd="0" presId="urn:microsoft.com/office/officeart/2005/8/layout/hChevron3"/>
    <dgm:cxn modelId="{A45DCF26-BFC4-4C4D-9113-224E1F707436}" srcId="{10D73952-CB7D-4500-B28B-C6257940DCA4}" destId="{400198AF-CE22-4FBE-BE9D-9D838C981EEA}" srcOrd="4" destOrd="0" parTransId="{897433B3-D300-460F-BC79-22B01AD1F436}" sibTransId="{C4CE7516-7A2B-4D41-A002-4DD102F18F91}"/>
    <dgm:cxn modelId="{3C074E76-D466-441F-A3D3-39FBFCE497BB}" srcId="{10D73952-CB7D-4500-B28B-C6257940DCA4}" destId="{31CC5B79-5AA5-4BF7-B691-D022FB45A7A5}" srcOrd="3" destOrd="0" parTransId="{09202055-CF3B-4F41-BB22-A28B0A74BFB5}" sibTransId="{2AA4C7B4-155E-48B8-B642-9114D59BF08D}"/>
    <dgm:cxn modelId="{E04B8B8C-690A-4036-A0B7-6A5CADEC0BEE}" type="presOf" srcId="{58B28E10-13B4-4EDE-A1D7-1C839B725472}" destId="{F2ED85C6-4F32-41ED-AB04-0E060BCFA656}" srcOrd="0" destOrd="0" presId="urn:microsoft.com/office/officeart/2005/8/layout/hChevron3"/>
    <dgm:cxn modelId="{B0ABD7B1-96F0-4B4B-A4F8-EF9B97DCF4BF}" srcId="{10D73952-CB7D-4500-B28B-C6257940DCA4}" destId="{ED4098C8-0EBA-4DF0-BBA6-6DB6B8743A99}" srcOrd="0" destOrd="0" parTransId="{8C26B3A5-02A6-41E1-A895-05112206AA6E}" sibTransId="{9E9C9F50-369E-4E02-9503-69E6BF326415}"/>
    <dgm:cxn modelId="{3F92A1C8-C105-4910-A72C-DB0E9E44B598}" type="presOf" srcId="{ED4098C8-0EBA-4DF0-BBA6-6DB6B8743A99}" destId="{6EE43527-C518-4488-8601-77628572DEFB}" srcOrd="0" destOrd="0" presId="urn:microsoft.com/office/officeart/2005/8/layout/hChevron3"/>
    <dgm:cxn modelId="{1A1332CA-040B-4E13-B89D-F5E20E8A1E51}" srcId="{10D73952-CB7D-4500-B28B-C6257940DCA4}" destId="{5E6A25B7-0E3F-490C-8D7A-D1FF2F90EA6F}" srcOrd="1" destOrd="0" parTransId="{67F58F2B-02C5-41C1-811C-523F1AE94797}" sibTransId="{3FEA64CF-868D-4008-924B-4D31FFCA2C90}"/>
    <dgm:cxn modelId="{F0C70BCB-5FFD-4C39-A867-6394D1ADD203}" type="presOf" srcId="{31CC5B79-5AA5-4BF7-B691-D022FB45A7A5}" destId="{9EDA0A1C-8A93-4254-9311-2AF8BB9FA4FA}" srcOrd="0" destOrd="0" presId="urn:microsoft.com/office/officeart/2005/8/layout/hChevron3"/>
    <dgm:cxn modelId="{1D046FF5-1DF3-483E-A37C-0CCC8FB98C30}" srcId="{10D73952-CB7D-4500-B28B-C6257940DCA4}" destId="{58B28E10-13B4-4EDE-A1D7-1C839B725472}" srcOrd="2" destOrd="0" parTransId="{18B122D5-9FE2-4CC4-95BD-112CD214433E}" sibTransId="{00E7DEDC-BA1F-4F85-94ED-A47A57579DD0}"/>
    <dgm:cxn modelId="{A11BCCF7-7188-4654-AB74-7A99FDD1B393}" type="presOf" srcId="{400198AF-CE22-4FBE-BE9D-9D838C981EEA}" destId="{8A1BE7C2-FE98-4BCE-A02B-863E8E51EBBC}" srcOrd="0" destOrd="0" presId="urn:microsoft.com/office/officeart/2005/8/layout/hChevron3"/>
    <dgm:cxn modelId="{32D213FE-7C30-4210-8903-00081C420051}" type="presOf" srcId="{5E6A25B7-0E3F-490C-8D7A-D1FF2F90EA6F}" destId="{71DE310C-5727-45CA-B2FB-6C86553C98F5}" srcOrd="0" destOrd="0" presId="urn:microsoft.com/office/officeart/2005/8/layout/hChevron3"/>
    <dgm:cxn modelId="{00F6F3B9-32DD-46B8-82CE-98A439BB5F48}" type="presParOf" srcId="{BA6C3471-5F23-48FC-A146-38D8617C0175}" destId="{6EE43527-C518-4488-8601-77628572DEFB}" srcOrd="0" destOrd="0" presId="urn:microsoft.com/office/officeart/2005/8/layout/hChevron3"/>
    <dgm:cxn modelId="{54F4E3BD-2E64-4ED1-978D-03D24E739315}" type="presParOf" srcId="{BA6C3471-5F23-48FC-A146-38D8617C0175}" destId="{D10E3824-4DF9-408A-8BE2-BE37A470C29F}" srcOrd="1" destOrd="0" presId="urn:microsoft.com/office/officeart/2005/8/layout/hChevron3"/>
    <dgm:cxn modelId="{A9CC93EC-EFCA-48DC-B738-53AFC32D7A68}" type="presParOf" srcId="{BA6C3471-5F23-48FC-A146-38D8617C0175}" destId="{71DE310C-5727-45CA-B2FB-6C86553C98F5}" srcOrd="2" destOrd="0" presId="urn:microsoft.com/office/officeart/2005/8/layout/hChevron3"/>
    <dgm:cxn modelId="{5D0958E8-1F3C-47E9-9755-07ABF7BF8658}" type="presParOf" srcId="{BA6C3471-5F23-48FC-A146-38D8617C0175}" destId="{F82D1D83-251E-4378-8E3D-A86BD5E4E1C5}" srcOrd="3" destOrd="0" presId="urn:microsoft.com/office/officeart/2005/8/layout/hChevron3"/>
    <dgm:cxn modelId="{017CB286-F9C2-4C76-83C1-F1763437FD10}" type="presParOf" srcId="{BA6C3471-5F23-48FC-A146-38D8617C0175}" destId="{F2ED85C6-4F32-41ED-AB04-0E060BCFA656}" srcOrd="4" destOrd="0" presId="urn:microsoft.com/office/officeart/2005/8/layout/hChevron3"/>
    <dgm:cxn modelId="{96E3E122-9B14-4D3F-B7F4-FD090F43CD5B}" type="presParOf" srcId="{BA6C3471-5F23-48FC-A146-38D8617C0175}" destId="{44343307-2A9A-40C2-A2ED-D1DB4F8E6FCD}" srcOrd="5" destOrd="0" presId="urn:microsoft.com/office/officeart/2005/8/layout/hChevron3"/>
    <dgm:cxn modelId="{1A3813F6-1919-4E9D-BD19-3B593B43C3E1}" type="presParOf" srcId="{BA6C3471-5F23-48FC-A146-38D8617C0175}" destId="{9EDA0A1C-8A93-4254-9311-2AF8BB9FA4FA}" srcOrd="6" destOrd="0" presId="urn:microsoft.com/office/officeart/2005/8/layout/hChevron3"/>
    <dgm:cxn modelId="{297F02FD-B3D0-4FD7-8FF3-80D77C825B8D}" type="presParOf" srcId="{BA6C3471-5F23-48FC-A146-38D8617C0175}" destId="{5A7D7F4D-CCC5-41DE-9CCE-9FCFA2CED151}" srcOrd="7" destOrd="0" presId="urn:microsoft.com/office/officeart/2005/8/layout/hChevron3"/>
    <dgm:cxn modelId="{B1DD7135-8182-4531-90D9-B4F30B3E5CA2}" type="presParOf" srcId="{BA6C3471-5F23-48FC-A146-38D8617C0175}" destId="{8A1BE7C2-FE98-4BCE-A02B-863E8E51EBBC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0D73952-CB7D-4500-B28B-C6257940DCA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E6A25B7-0E3F-490C-8D7A-D1FF2F90EA6F}">
      <dgm:prSet phldrT="[文本]"/>
      <dgm:spPr>
        <a:solidFill>
          <a:schemeClr val="accent1"/>
        </a:solidFill>
      </dgm:spPr>
      <dgm:t>
        <a:bodyPr/>
        <a:lstStyle/>
        <a:p>
          <a:pPr algn="l"/>
          <a:r>
            <a:rPr lang="en-US" altLang="zh-CN" dirty="0"/>
            <a:t>Pair-creation and annihilation</a:t>
          </a:r>
          <a:endParaRPr lang="zh-CN" altLang="en-US" dirty="0"/>
        </a:p>
      </dgm:t>
    </dgm:pt>
    <dgm:pt modelId="{67F58F2B-02C5-41C1-811C-523F1AE94797}" type="parTrans" cxnId="{1A1332CA-040B-4E13-B89D-F5E20E8A1E51}">
      <dgm:prSet/>
      <dgm:spPr/>
      <dgm:t>
        <a:bodyPr/>
        <a:lstStyle/>
        <a:p>
          <a:pPr algn="l"/>
          <a:endParaRPr lang="zh-CN" altLang="en-US"/>
        </a:p>
      </dgm:t>
    </dgm:pt>
    <dgm:pt modelId="{3FEA64CF-868D-4008-924B-4D31FFCA2C90}" type="sibTrans" cxnId="{1A1332CA-040B-4E13-B89D-F5E20E8A1E51}">
      <dgm:prSet/>
      <dgm:spPr/>
      <dgm:t>
        <a:bodyPr/>
        <a:lstStyle/>
        <a:p>
          <a:pPr algn="l"/>
          <a:endParaRPr lang="zh-CN" altLang="en-US"/>
        </a:p>
      </dgm:t>
    </dgm:pt>
    <dgm:pt modelId="{58B28E10-13B4-4EDE-A1D7-1C839B725472}">
      <dgm:prSet phldrT="[文本]"/>
      <dgm:spPr>
        <a:solidFill>
          <a:schemeClr val="accent2"/>
        </a:solidFill>
      </dgm:spPr>
      <dgm:t>
        <a:bodyPr/>
        <a:lstStyle/>
        <a:p>
          <a:pPr algn="l"/>
          <a:r>
            <a:rPr lang="en-US" altLang="zh-CN" dirty="0"/>
            <a:t>GRB221009A</a:t>
          </a:r>
          <a:endParaRPr lang="zh-CN" altLang="en-US" dirty="0"/>
        </a:p>
      </dgm:t>
    </dgm:pt>
    <dgm:pt modelId="{18B122D5-9FE2-4CC4-95BD-112CD214433E}" type="parTrans" cxnId="{1D046FF5-1DF3-483E-A37C-0CCC8FB98C30}">
      <dgm:prSet/>
      <dgm:spPr/>
      <dgm:t>
        <a:bodyPr/>
        <a:lstStyle/>
        <a:p>
          <a:pPr algn="l"/>
          <a:endParaRPr lang="zh-CN" altLang="en-US"/>
        </a:p>
      </dgm:t>
    </dgm:pt>
    <dgm:pt modelId="{00E7DEDC-BA1F-4F85-94ED-A47A57579DD0}" type="sibTrans" cxnId="{1D046FF5-1DF3-483E-A37C-0CCC8FB98C30}">
      <dgm:prSet/>
      <dgm:spPr/>
      <dgm:t>
        <a:bodyPr/>
        <a:lstStyle/>
        <a:p>
          <a:pPr algn="l"/>
          <a:endParaRPr lang="zh-CN" altLang="en-US"/>
        </a:p>
      </dgm:t>
    </dgm:pt>
    <dgm:pt modelId="{31CC5B79-5AA5-4BF7-B691-D022FB45A7A5}">
      <dgm:prSet phldrT="[文本]"/>
      <dgm:spPr/>
      <dgm:t>
        <a:bodyPr/>
        <a:lstStyle/>
        <a:p>
          <a:pPr algn="l"/>
          <a:r>
            <a:rPr lang="en-US" altLang="zh-CN" dirty="0"/>
            <a:t>Other models</a:t>
          </a:r>
          <a:endParaRPr lang="zh-CN" altLang="en-US" dirty="0"/>
        </a:p>
      </dgm:t>
    </dgm:pt>
    <dgm:pt modelId="{09202055-CF3B-4F41-BB22-A28B0A74BFB5}" type="parTrans" cxnId="{3C074E76-D466-441F-A3D3-39FBFCE497BB}">
      <dgm:prSet/>
      <dgm:spPr/>
      <dgm:t>
        <a:bodyPr/>
        <a:lstStyle/>
        <a:p>
          <a:pPr algn="l"/>
          <a:endParaRPr lang="zh-CN" altLang="en-US"/>
        </a:p>
      </dgm:t>
    </dgm:pt>
    <dgm:pt modelId="{2AA4C7B4-155E-48B8-B642-9114D59BF08D}" type="sibTrans" cxnId="{3C074E76-D466-441F-A3D3-39FBFCE497BB}">
      <dgm:prSet/>
      <dgm:spPr/>
      <dgm:t>
        <a:bodyPr/>
        <a:lstStyle/>
        <a:p>
          <a:pPr algn="l"/>
          <a:endParaRPr lang="zh-CN" altLang="en-US"/>
        </a:p>
      </dgm:t>
    </dgm:pt>
    <dgm:pt modelId="{400198AF-CE22-4FBE-BE9D-9D838C981EEA}">
      <dgm:prSet phldrT="[文本]"/>
      <dgm:spPr/>
      <dgm:t>
        <a:bodyPr/>
        <a:lstStyle/>
        <a:p>
          <a:pPr algn="l"/>
          <a:r>
            <a:rPr lang="en-US" altLang="zh-CN" dirty="0"/>
            <a:t>Search in other bursts</a:t>
          </a:r>
          <a:endParaRPr lang="zh-CN" altLang="en-US" dirty="0"/>
        </a:p>
      </dgm:t>
    </dgm:pt>
    <dgm:pt modelId="{897433B3-D300-460F-BC79-22B01AD1F436}" type="parTrans" cxnId="{A45DCF26-BFC4-4C4D-9113-224E1F707436}">
      <dgm:prSet/>
      <dgm:spPr/>
      <dgm:t>
        <a:bodyPr/>
        <a:lstStyle/>
        <a:p>
          <a:pPr algn="l"/>
          <a:endParaRPr lang="zh-CN" altLang="en-US"/>
        </a:p>
      </dgm:t>
    </dgm:pt>
    <dgm:pt modelId="{C4CE7516-7A2B-4D41-A002-4DD102F18F91}" type="sibTrans" cxnId="{A45DCF26-BFC4-4C4D-9113-224E1F707436}">
      <dgm:prSet/>
      <dgm:spPr/>
      <dgm:t>
        <a:bodyPr/>
        <a:lstStyle/>
        <a:p>
          <a:pPr algn="l"/>
          <a:endParaRPr lang="zh-CN" altLang="en-US"/>
        </a:p>
      </dgm:t>
    </dgm:pt>
    <dgm:pt modelId="{ED4098C8-0EBA-4DF0-BBA6-6DB6B8743A99}">
      <dgm:prSet phldrT="[文本]"/>
      <dgm:spPr>
        <a:solidFill>
          <a:schemeClr val="accent1"/>
        </a:solidFill>
      </dgm:spPr>
      <dgm:t>
        <a:bodyPr/>
        <a:lstStyle/>
        <a:p>
          <a:pPr algn="l"/>
          <a:r>
            <a:rPr lang="en-US" altLang="zh-CN" b="1" dirty="0"/>
            <a:t>Gamma-ray bursts</a:t>
          </a:r>
          <a:endParaRPr lang="zh-CN" altLang="en-US" b="1" dirty="0"/>
        </a:p>
      </dgm:t>
    </dgm:pt>
    <dgm:pt modelId="{9E9C9F50-369E-4E02-9503-69E6BF326415}" type="sibTrans" cxnId="{B0ABD7B1-96F0-4B4B-A4F8-EF9B97DCF4BF}">
      <dgm:prSet/>
      <dgm:spPr/>
      <dgm:t>
        <a:bodyPr/>
        <a:lstStyle/>
        <a:p>
          <a:pPr algn="l"/>
          <a:endParaRPr lang="zh-CN" altLang="en-US"/>
        </a:p>
      </dgm:t>
    </dgm:pt>
    <dgm:pt modelId="{8C26B3A5-02A6-41E1-A895-05112206AA6E}" type="parTrans" cxnId="{B0ABD7B1-96F0-4B4B-A4F8-EF9B97DCF4BF}">
      <dgm:prSet/>
      <dgm:spPr/>
      <dgm:t>
        <a:bodyPr/>
        <a:lstStyle/>
        <a:p>
          <a:pPr algn="l"/>
          <a:endParaRPr lang="zh-CN" altLang="en-US"/>
        </a:p>
      </dgm:t>
    </dgm:pt>
    <dgm:pt modelId="{BA6C3471-5F23-48FC-A146-38D8617C0175}" type="pres">
      <dgm:prSet presAssocID="{10D73952-CB7D-4500-B28B-C6257940DCA4}" presName="Name0" presStyleCnt="0">
        <dgm:presLayoutVars>
          <dgm:dir/>
          <dgm:resizeHandles val="exact"/>
        </dgm:presLayoutVars>
      </dgm:prSet>
      <dgm:spPr/>
    </dgm:pt>
    <dgm:pt modelId="{6EE43527-C518-4488-8601-77628572DEFB}" type="pres">
      <dgm:prSet presAssocID="{ED4098C8-0EBA-4DF0-BBA6-6DB6B8743A99}" presName="parTxOnly" presStyleLbl="node1" presStyleIdx="0" presStyleCnt="5" custScaleX="71949">
        <dgm:presLayoutVars>
          <dgm:bulletEnabled val="1"/>
        </dgm:presLayoutVars>
      </dgm:prSet>
      <dgm:spPr/>
    </dgm:pt>
    <dgm:pt modelId="{D10E3824-4DF9-408A-8BE2-BE37A470C29F}" type="pres">
      <dgm:prSet presAssocID="{9E9C9F50-369E-4E02-9503-69E6BF326415}" presName="parSpace" presStyleCnt="0"/>
      <dgm:spPr/>
    </dgm:pt>
    <dgm:pt modelId="{71DE310C-5727-45CA-B2FB-6C86553C98F5}" type="pres">
      <dgm:prSet presAssocID="{5E6A25B7-0E3F-490C-8D7A-D1FF2F90EA6F}" presName="parTxOnly" presStyleLbl="node1" presStyleIdx="1" presStyleCnt="5" custScaleX="81960">
        <dgm:presLayoutVars>
          <dgm:bulletEnabled val="1"/>
        </dgm:presLayoutVars>
      </dgm:prSet>
      <dgm:spPr/>
    </dgm:pt>
    <dgm:pt modelId="{F82D1D83-251E-4378-8E3D-A86BD5E4E1C5}" type="pres">
      <dgm:prSet presAssocID="{3FEA64CF-868D-4008-924B-4D31FFCA2C90}" presName="parSpace" presStyleCnt="0"/>
      <dgm:spPr/>
    </dgm:pt>
    <dgm:pt modelId="{F2ED85C6-4F32-41ED-AB04-0E060BCFA656}" type="pres">
      <dgm:prSet presAssocID="{58B28E10-13B4-4EDE-A1D7-1C839B725472}" presName="parTxOnly" presStyleLbl="node1" presStyleIdx="2" presStyleCnt="5" custScaleX="55019">
        <dgm:presLayoutVars>
          <dgm:bulletEnabled val="1"/>
        </dgm:presLayoutVars>
      </dgm:prSet>
      <dgm:spPr/>
    </dgm:pt>
    <dgm:pt modelId="{44343307-2A9A-40C2-A2ED-D1DB4F8E6FCD}" type="pres">
      <dgm:prSet presAssocID="{00E7DEDC-BA1F-4F85-94ED-A47A57579DD0}" presName="parSpace" presStyleCnt="0"/>
      <dgm:spPr/>
    </dgm:pt>
    <dgm:pt modelId="{9EDA0A1C-8A93-4254-9311-2AF8BB9FA4FA}" type="pres">
      <dgm:prSet presAssocID="{31CC5B79-5AA5-4BF7-B691-D022FB45A7A5}" presName="parTxOnly" presStyleLbl="node1" presStyleIdx="3" presStyleCnt="5" custScaleX="59433">
        <dgm:presLayoutVars>
          <dgm:bulletEnabled val="1"/>
        </dgm:presLayoutVars>
      </dgm:prSet>
      <dgm:spPr/>
    </dgm:pt>
    <dgm:pt modelId="{5A7D7F4D-CCC5-41DE-9CCE-9FCFA2CED151}" type="pres">
      <dgm:prSet presAssocID="{2AA4C7B4-155E-48B8-B642-9114D59BF08D}" presName="parSpace" presStyleCnt="0"/>
      <dgm:spPr/>
    </dgm:pt>
    <dgm:pt modelId="{8A1BE7C2-FE98-4BCE-A02B-863E8E51EBBC}" type="pres">
      <dgm:prSet presAssocID="{400198AF-CE22-4FBE-BE9D-9D838C981EEA}" presName="parTxOnly" presStyleLbl="node1" presStyleIdx="4" presStyleCnt="5" custScaleX="61539">
        <dgm:presLayoutVars>
          <dgm:bulletEnabled val="1"/>
        </dgm:presLayoutVars>
      </dgm:prSet>
      <dgm:spPr/>
    </dgm:pt>
  </dgm:ptLst>
  <dgm:cxnLst>
    <dgm:cxn modelId="{61B64624-D92A-42C9-9762-B4CEA8DE6D14}" type="presOf" srcId="{10D73952-CB7D-4500-B28B-C6257940DCA4}" destId="{BA6C3471-5F23-48FC-A146-38D8617C0175}" srcOrd="0" destOrd="0" presId="urn:microsoft.com/office/officeart/2005/8/layout/hChevron3"/>
    <dgm:cxn modelId="{A45DCF26-BFC4-4C4D-9113-224E1F707436}" srcId="{10D73952-CB7D-4500-B28B-C6257940DCA4}" destId="{400198AF-CE22-4FBE-BE9D-9D838C981EEA}" srcOrd="4" destOrd="0" parTransId="{897433B3-D300-460F-BC79-22B01AD1F436}" sibTransId="{C4CE7516-7A2B-4D41-A002-4DD102F18F91}"/>
    <dgm:cxn modelId="{3C074E76-D466-441F-A3D3-39FBFCE497BB}" srcId="{10D73952-CB7D-4500-B28B-C6257940DCA4}" destId="{31CC5B79-5AA5-4BF7-B691-D022FB45A7A5}" srcOrd="3" destOrd="0" parTransId="{09202055-CF3B-4F41-BB22-A28B0A74BFB5}" sibTransId="{2AA4C7B4-155E-48B8-B642-9114D59BF08D}"/>
    <dgm:cxn modelId="{E04B8B8C-690A-4036-A0B7-6A5CADEC0BEE}" type="presOf" srcId="{58B28E10-13B4-4EDE-A1D7-1C839B725472}" destId="{F2ED85C6-4F32-41ED-AB04-0E060BCFA656}" srcOrd="0" destOrd="0" presId="urn:microsoft.com/office/officeart/2005/8/layout/hChevron3"/>
    <dgm:cxn modelId="{B0ABD7B1-96F0-4B4B-A4F8-EF9B97DCF4BF}" srcId="{10D73952-CB7D-4500-B28B-C6257940DCA4}" destId="{ED4098C8-0EBA-4DF0-BBA6-6DB6B8743A99}" srcOrd="0" destOrd="0" parTransId="{8C26B3A5-02A6-41E1-A895-05112206AA6E}" sibTransId="{9E9C9F50-369E-4E02-9503-69E6BF326415}"/>
    <dgm:cxn modelId="{3F92A1C8-C105-4910-A72C-DB0E9E44B598}" type="presOf" srcId="{ED4098C8-0EBA-4DF0-BBA6-6DB6B8743A99}" destId="{6EE43527-C518-4488-8601-77628572DEFB}" srcOrd="0" destOrd="0" presId="urn:microsoft.com/office/officeart/2005/8/layout/hChevron3"/>
    <dgm:cxn modelId="{1A1332CA-040B-4E13-B89D-F5E20E8A1E51}" srcId="{10D73952-CB7D-4500-B28B-C6257940DCA4}" destId="{5E6A25B7-0E3F-490C-8D7A-D1FF2F90EA6F}" srcOrd="1" destOrd="0" parTransId="{67F58F2B-02C5-41C1-811C-523F1AE94797}" sibTransId="{3FEA64CF-868D-4008-924B-4D31FFCA2C90}"/>
    <dgm:cxn modelId="{F0C70BCB-5FFD-4C39-A867-6394D1ADD203}" type="presOf" srcId="{31CC5B79-5AA5-4BF7-B691-D022FB45A7A5}" destId="{9EDA0A1C-8A93-4254-9311-2AF8BB9FA4FA}" srcOrd="0" destOrd="0" presId="urn:microsoft.com/office/officeart/2005/8/layout/hChevron3"/>
    <dgm:cxn modelId="{1D046FF5-1DF3-483E-A37C-0CCC8FB98C30}" srcId="{10D73952-CB7D-4500-B28B-C6257940DCA4}" destId="{58B28E10-13B4-4EDE-A1D7-1C839B725472}" srcOrd="2" destOrd="0" parTransId="{18B122D5-9FE2-4CC4-95BD-112CD214433E}" sibTransId="{00E7DEDC-BA1F-4F85-94ED-A47A57579DD0}"/>
    <dgm:cxn modelId="{A11BCCF7-7188-4654-AB74-7A99FDD1B393}" type="presOf" srcId="{400198AF-CE22-4FBE-BE9D-9D838C981EEA}" destId="{8A1BE7C2-FE98-4BCE-A02B-863E8E51EBBC}" srcOrd="0" destOrd="0" presId="urn:microsoft.com/office/officeart/2005/8/layout/hChevron3"/>
    <dgm:cxn modelId="{32D213FE-7C30-4210-8903-00081C420051}" type="presOf" srcId="{5E6A25B7-0E3F-490C-8D7A-D1FF2F90EA6F}" destId="{71DE310C-5727-45CA-B2FB-6C86553C98F5}" srcOrd="0" destOrd="0" presId="urn:microsoft.com/office/officeart/2005/8/layout/hChevron3"/>
    <dgm:cxn modelId="{00F6F3B9-32DD-46B8-82CE-98A439BB5F48}" type="presParOf" srcId="{BA6C3471-5F23-48FC-A146-38D8617C0175}" destId="{6EE43527-C518-4488-8601-77628572DEFB}" srcOrd="0" destOrd="0" presId="urn:microsoft.com/office/officeart/2005/8/layout/hChevron3"/>
    <dgm:cxn modelId="{54F4E3BD-2E64-4ED1-978D-03D24E739315}" type="presParOf" srcId="{BA6C3471-5F23-48FC-A146-38D8617C0175}" destId="{D10E3824-4DF9-408A-8BE2-BE37A470C29F}" srcOrd="1" destOrd="0" presId="urn:microsoft.com/office/officeart/2005/8/layout/hChevron3"/>
    <dgm:cxn modelId="{A9CC93EC-EFCA-48DC-B738-53AFC32D7A68}" type="presParOf" srcId="{BA6C3471-5F23-48FC-A146-38D8617C0175}" destId="{71DE310C-5727-45CA-B2FB-6C86553C98F5}" srcOrd="2" destOrd="0" presId="urn:microsoft.com/office/officeart/2005/8/layout/hChevron3"/>
    <dgm:cxn modelId="{5D0958E8-1F3C-47E9-9755-07ABF7BF8658}" type="presParOf" srcId="{BA6C3471-5F23-48FC-A146-38D8617C0175}" destId="{F82D1D83-251E-4378-8E3D-A86BD5E4E1C5}" srcOrd="3" destOrd="0" presId="urn:microsoft.com/office/officeart/2005/8/layout/hChevron3"/>
    <dgm:cxn modelId="{017CB286-F9C2-4C76-83C1-F1763437FD10}" type="presParOf" srcId="{BA6C3471-5F23-48FC-A146-38D8617C0175}" destId="{F2ED85C6-4F32-41ED-AB04-0E060BCFA656}" srcOrd="4" destOrd="0" presId="urn:microsoft.com/office/officeart/2005/8/layout/hChevron3"/>
    <dgm:cxn modelId="{96E3E122-9B14-4D3F-B7F4-FD090F43CD5B}" type="presParOf" srcId="{BA6C3471-5F23-48FC-A146-38D8617C0175}" destId="{44343307-2A9A-40C2-A2ED-D1DB4F8E6FCD}" srcOrd="5" destOrd="0" presId="urn:microsoft.com/office/officeart/2005/8/layout/hChevron3"/>
    <dgm:cxn modelId="{1A3813F6-1919-4E9D-BD19-3B593B43C3E1}" type="presParOf" srcId="{BA6C3471-5F23-48FC-A146-38D8617C0175}" destId="{9EDA0A1C-8A93-4254-9311-2AF8BB9FA4FA}" srcOrd="6" destOrd="0" presId="urn:microsoft.com/office/officeart/2005/8/layout/hChevron3"/>
    <dgm:cxn modelId="{297F02FD-B3D0-4FD7-8FF3-80D77C825B8D}" type="presParOf" srcId="{BA6C3471-5F23-48FC-A146-38D8617C0175}" destId="{5A7D7F4D-CCC5-41DE-9CCE-9FCFA2CED151}" srcOrd="7" destOrd="0" presId="urn:microsoft.com/office/officeart/2005/8/layout/hChevron3"/>
    <dgm:cxn modelId="{B1DD7135-8182-4531-90D9-B4F30B3E5CA2}" type="presParOf" srcId="{BA6C3471-5F23-48FC-A146-38D8617C0175}" destId="{8A1BE7C2-FE98-4BCE-A02B-863E8E51EBBC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0D73952-CB7D-4500-B28B-C6257940DCA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E6A25B7-0E3F-490C-8D7A-D1FF2F90EA6F}">
      <dgm:prSet phldrT="[文本]"/>
      <dgm:spPr>
        <a:solidFill>
          <a:schemeClr val="accent1"/>
        </a:solidFill>
      </dgm:spPr>
      <dgm:t>
        <a:bodyPr/>
        <a:lstStyle/>
        <a:p>
          <a:pPr algn="l"/>
          <a:r>
            <a:rPr lang="en-US" altLang="zh-CN" dirty="0"/>
            <a:t>Pair-creation and annihilation</a:t>
          </a:r>
          <a:endParaRPr lang="zh-CN" altLang="en-US" dirty="0"/>
        </a:p>
      </dgm:t>
    </dgm:pt>
    <dgm:pt modelId="{67F58F2B-02C5-41C1-811C-523F1AE94797}" type="parTrans" cxnId="{1A1332CA-040B-4E13-B89D-F5E20E8A1E51}">
      <dgm:prSet/>
      <dgm:spPr/>
      <dgm:t>
        <a:bodyPr/>
        <a:lstStyle/>
        <a:p>
          <a:pPr algn="l"/>
          <a:endParaRPr lang="zh-CN" altLang="en-US"/>
        </a:p>
      </dgm:t>
    </dgm:pt>
    <dgm:pt modelId="{3FEA64CF-868D-4008-924B-4D31FFCA2C90}" type="sibTrans" cxnId="{1A1332CA-040B-4E13-B89D-F5E20E8A1E51}">
      <dgm:prSet/>
      <dgm:spPr/>
      <dgm:t>
        <a:bodyPr/>
        <a:lstStyle/>
        <a:p>
          <a:pPr algn="l"/>
          <a:endParaRPr lang="zh-CN" altLang="en-US"/>
        </a:p>
      </dgm:t>
    </dgm:pt>
    <dgm:pt modelId="{58B28E10-13B4-4EDE-A1D7-1C839B725472}">
      <dgm:prSet phldrT="[文本]"/>
      <dgm:spPr>
        <a:solidFill>
          <a:schemeClr val="accent2"/>
        </a:solidFill>
      </dgm:spPr>
      <dgm:t>
        <a:bodyPr/>
        <a:lstStyle/>
        <a:p>
          <a:pPr algn="l"/>
          <a:r>
            <a:rPr lang="en-US" altLang="zh-CN" dirty="0"/>
            <a:t>GRB221009A</a:t>
          </a:r>
          <a:endParaRPr lang="zh-CN" altLang="en-US" dirty="0"/>
        </a:p>
      </dgm:t>
    </dgm:pt>
    <dgm:pt modelId="{18B122D5-9FE2-4CC4-95BD-112CD214433E}" type="parTrans" cxnId="{1D046FF5-1DF3-483E-A37C-0CCC8FB98C30}">
      <dgm:prSet/>
      <dgm:spPr/>
      <dgm:t>
        <a:bodyPr/>
        <a:lstStyle/>
        <a:p>
          <a:pPr algn="l"/>
          <a:endParaRPr lang="zh-CN" altLang="en-US"/>
        </a:p>
      </dgm:t>
    </dgm:pt>
    <dgm:pt modelId="{00E7DEDC-BA1F-4F85-94ED-A47A57579DD0}" type="sibTrans" cxnId="{1D046FF5-1DF3-483E-A37C-0CCC8FB98C30}">
      <dgm:prSet/>
      <dgm:spPr/>
      <dgm:t>
        <a:bodyPr/>
        <a:lstStyle/>
        <a:p>
          <a:pPr algn="l"/>
          <a:endParaRPr lang="zh-CN" altLang="en-US"/>
        </a:p>
      </dgm:t>
    </dgm:pt>
    <dgm:pt modelId="{31CC5B79-5AA5-4BF7-B691-D022FB45A7A5}">
      <dgm:prSet phldrT="[文本]"/>
      <dgm:spPr/>
      <dgm:t>
        <a:bodyPr/>
        <a:lstStyle/>
        <a:p>
          <a:pPr algn="l"/>
          <a:r>
            <a:rPr lang="en-US" altLang="zh-CN" dirty="0"/>
            <a:t>Other models</a:t>
          </a:r>
          <a:endParaRPr lang="zh-CN" altLang="en-US" dirty="0"/>
        </a:p>
      </dgm:t>
    </dgm:pt>
    <dgm:pt modelId="{09202055-CF3B-4F41-BB22-A28B0A74BFB5}" type="parTrans" cxnId="{3C074E76-D466-441F-A3D3-39FBFCE497BB}">
      <dgm:prSet/>
      <dgm:spPr/>
      <dgm:t>
        <a:bodyPr/>
        <a:lstStyle/>
        <a:p>
          <a:pPr algn="l"/>
          <a:endParaRPr lang="zh-CN" altLang="en-US"/>
        </a:p>
      </dgm:t>
    </dgm:pt>
    <dgm:pt modelId="{2AA4C7B4-155E-48B8-B642-9114D59BF08D}" type="sibTrans" cxnId="{3C074E76-D466-441F-A3D3-39FBFCE497BB}">
      <dgm:prSet/>
      <dgm:spPr/>
      <dgm:t>
        <a:bodyPr/>
        <a:lstStyle/>
        <a:p>
          <a:pPr algn="l"/>
          <a:endParaRPr lang="zh-CN" altLang="en-US"/>
        </a:p>
      </dgm:t>
    </dgm:pt>
    <dgm:pt modelId="{400198AF-CE22-4FBE-BE9D-9D838C981EEA}">
      <dgm:prSet phldrT="[文本]"/>
      <dgm:spPr/>
      <dgm:t>
        <a:bodyPr/>
        <a:lstStyle/>
        <a:p>
          <a:pPr algn="l"/>
          <a:r>
            <a:rPr lang="en-US" altLang="zh-CN" dirty="0"/>
            <a:t>Search in other bursts</a:t>
          </a:r>
          <a:endParaRPr lang="zh-CN" altLang="en-US" dirty="0"/>
        </a:p>
      </dgm:t>
    </dgm:pt>
    <dgm:pt modelId="{897433B3-D300-460F-BC79-22B01AD1F436}" type="parTrans" cxnId="{A45DCF26-BFC4-4C4D-9113-224E1F707436}">
      <dgm:prSet/>
      <dgm:spPr/>
      <dgm:t>
        <a:bodyPr/>
        <a:lstStyle/>
        <a:p>
          <a:pPr algn="l"/>
          <a:endParaRPr lang="zh-CN" altLang="en-US"/>
        </a:p>
      </dgm:t>
    </dgm:pt>
    <dgm:pt modelId="{C4CE7516-7A2B-4D41-A002-4DD102F18F91}" type="sibTrans" cxnId="{A45DCF26-BFC4-4C4D-9113-224E1F707436}">
      <dgm:prSet/>
      <dgm:spPr/>
      <dgm:t>
        <a:bodyPr/>
        <a:lstStyle/>
        <a:p>
          <a:pPr algn="l"/>
          <a:endParaRPr lang="zh-CN" altLang="en-US"/>
        </a:p>
      </dgm:t>
    </dgm:pt>
    <dgm:pt modelId="{ED4098C8-0EBA-4DF0-BBA6-6DB6B8743A99}">
      <dgm:prSet phldrT="[文本]"/>
      <dgm:spPr>
        <a:solidFill>
          <a:schemeClr val="accent1"/>
        </a:solidFill>
      </dgm:spPr>
      <dgm:t>
        <a:bodyPr/>
        <a:lstStyle/>
        <a:p>
          <a:pPr algn="l"/>
          <a:r>
            <a:rPr lang="en-US" altLang="zh-CN" b="1" dirty="0"/>
            <a:t>Gamma-ray bursts</a:t>
          </a:r>
          <a:endParaRPr lang="zh-CN" altLang="en-US" b="1" dirty="0"/>
        </a:p>
      </dgm:t>
    </dgm:pt>
    <dgm:pt modelId="{9E9C9F50-369E-4E02-9503-69E6BF326415}" type="sibTrans" cxnId="{B0ABD7B1-96F0-4B4B-A4F8-EF9B97DCF4BF}">
      <dgm:prSet/>
      <dgm:spPr/>
      <dgm:t>
        <a:bodyPr/>
        <a:lstStyle/>
        <a:p>
          <a:pPr algn="l"/>
          <a:endParaRPr lang="zh-CN" altLang="en-US"/>
        </a:p>
      </dgm:t>
    </dgm:pt>
    <dgm:pt modelId="{8C26B3A5-02A6-41E1-A895-05112206AA6E}" type="parTrans" cxnId="{B0ABD7B1-96F0-4B4B-A4F8-EF9B97DCF4BF}">
      <dgm:prSet/>
      <dgm:spPr/>
      <dgm:t>
        <a:bodyPr/>
        <a:lstStyle/>
        <a:p>
          <a:pPr algn="l"/>
          <a:endParaRPr lang="zh-CN" altLang="en-US"/>
        </a:p>
      </dgm:t>
    </dgm:pt>
    <dgm:pt modelId="{BA6C3471-5F23-48FC-A146-38D8617C0175}" type="pres">
      <dgm:prSet presAssocID="{10D73952-CB7D-4500-B28B-C6257940DCA4}" presName="Name0" presStyleCnt="0">
        <dgm:presLayoutVars>
          <dgm:dir/>
          <dgm:resizeHandles val="exact"/>
        </dgm:presLayoutVars>
      </dgm:prSet>
      <dgm:spPr/>
    </dgm:pt>
    <dgm:pt modelId="{6EE43527-C518-4488-8601-77628572DEFB}" type="pres">
      <dgm:prSet presAssocID="{ED4098C8-0EBA-4DF0-BBA6-6DB6B8743A99}" presName="parTxOnly" presStyleLbl="node1" presStyleIdx="0" presStyleCnt="5" custScaleX="71949">
        <dgm:presLayoutVars>
          <dgm:bulletEnabled val="1"/>
        </dgm:presLayoutVars>
      </dgm:prSet>
      <dgm:spPr/>
    </dgm:pt>
    <dgm:pt modelId="{D10E3824-4DF9-408A-8BE2-BE37A470C29F}" type="pres">
      <dgm:prSet presAssocID="{9E9C9F50-369E-4E02-9503-69E6BF326415}" presName="parSpace" presStyleCnt="0"/>
      <dgm:spPr/>
    </dgm:pt>
    <dgm:pt modelId="{71DE310C-5727-45CA-B2FB-6C86553C98F5}" type="pres">
      <dgm:prSet presAssocID="{5E6A25B7-0E3F-490C-8D7A-D1FF2F90EA6F}" presName="parTxOnly" presStyleLbl="node1" presStyleIdx="1" presStyleCnt="5" custScaleX="81960">
        <dgm:presLayoutVars>
          <dgm:bulletEnabled val="1"/>
        </dgm:presLayoutVars>
      </dgm:prSet>
      <dgm:spPr/>
    </dgm:pt>
    <dgm:pt modelId="{F82D1D83-251E-4378-8E3D-A86BD5E4E1C5}" type="pres">
      <dgm:prSet presAssocID="{3FEA64CF-868D-4008-924B-4D31FFCA2C90}" presName="parSpace" presStyleCnt="0"/>
      <dgm:spPr/>
    </dgm:pt>
    <dgm:pt modelId="{F2ED85C6-4F32-41ED-AB04-0E060BCFA656}" type="pres">
      <dgm:prSet presAssocID="{58B28E10-13B4-4EDE-A1D7-1C839B725472}" presName="parTxOnly" presStyleLbl="node1" presStyleIdx="2" presStyleCnt="5" custScaleX="55019">
        <dgm:presLayoutVars>
          <dgm:bulletEnabled val="1"/>
        </dgm:presLayoutVars>
      </dgm:prSet>
      <dgm:spPr/>
    </dgm:pt>
    <dgm:pt modelId="{44343307-2A9A-40C2-A2ED-D1DB4F8E6FCD}" type="pres">
      <dgm:prSet presAssocID="{00E7DEDC-BA1F-4F85-94ED-A47A57579DD0}" presName="parSpace" presStyleCnt="0"/>
      <dgm:spPr/>
    </dgm:pt>
    <dgm:pt modelId="{9EDA0A1C-8A93-4254-9311-2AF8BB9FA4FA}" type="pres">
      <dgm:prSet presAssocID="{31CC5B79-5AA5-4BF7-B691-D022FB45A7A5}" presName="parTxOnly" presStyleLbl="node1" presStyleIdx="3" presStyleCnt="5" custScaleX="59433">
        <dgm:presLayoutVars>
          <dgm:bulletEnabled val="1"/>
        </dgm:presLayoutVars>
      </dgm:prSet>
      <dgm:spPr/>
    </dgm:pt>
    <dgm:pt modelId="{5A7D7F4D-CCC5-41DE-9CCE-9FCFA2CED151}" type="pres">
      <dgm:prSet presAssocID="{2AA4C7B4-155E-48B8-B642-9114D59BF08D}" presName="parSpace" presStyleCnt="0"/>
      <dgm:spPr/>
    </dgm:pt>
    <dgm:pt modelId="{8A1BE7C2-FE98-4BCE-A02B-863E8E51EBBC}" type="pres">
      <dgm:prSet presAssocID="{400198AF-CE22-4FBE-BE9D-9D838C981EEA}" presName="parTxOnly" presStyleLbl="node1" presStyleIdx="4" presStyleCnt="5" custScaleX="61539">
        <dgm:presLayoutVars>
          <dgm:bulletEnabled val="1"/>
        </dgm:presLayoutVars>
      </dgm:prSet>
      <dgm:spPr/>
    </dgm:pt>
  </dgm:ptLst>
  <dgm:cxnLst>
    <dgm:cxn modelId="{61B64624-D92A-42C9-9762-B4CEA8DE6D14}" type="presOf" srcId="{10D73952-CB7D-4500-B28B-C6257940DCA4}" destId="{BA6C3471-5F23-48FC-A146-38D8617C0175}" srcOrd="0" destOrd="0" presId="urn:microsoft.com/office/officeart/2005/8/layout/hChevron3"/>
    <dgm:cxn modelId="{A45DCF26-BFC4-4C4D-9113-224E1F707436}" srcId="{10D73952-CB7D-4500-B28B-C6257940DCA4}" destId="{400198AF-CE22-4FBE-BE9D-9D838C981EEA}" srcOrd="4" destOrd="0" parTransId="{897433B3-D300-460F-BC79-22B01AD1F436}" sibTransId="{C4CE7516-7A2B-4D41-A002-4DD102F18F91}"/>
    <dgm:cxn modelId="{3C074E76-D466-441F-A3D3-39FBFCE497BB}" srcId="{10D73952-CB7D-4500-B28B-C6257940DCA4}" destId="{31CC5B79-5AA5-4BF7-B691-D022FB45A7A5}" srcOrd="3" destOrd="0" parTransId="{09202055-CF3B-4F41-BB22-A28B0A74BFB5}" sibTransId="{2AA4C7B4-155E-48B8-B642-9114D59BF08D}"/>
    <dgm:cxn modelId="{E04B8B8C-690A-4036-A0B7-6A5CADEC0BEE}" type="presOf" srcId="{58B28E10-13B4-4EDE-A1D7-1C839B725472}" destId="{F2ED85C6-4F32-41ED-AB04-0E060BCFA656}" srcOrd="0" destOrd="0" presId="urn:microsoft.com/office/officeart/2005/8/layout/hChevron3"/>
    <dgm:cxn modelId="{B0ABD7B1-96F0-4B4B-A4F8-EF9B97DCF4BF}" srcId="{10D73952-CB7D-4500-B28B-C6257940DCA4}" destId="{ED4098C8-0EBA-4DF0-BBA6-6DB6B8743A99}" srcOrd="0" destOrd="0" parTransId="{8C26B3A5-02A6-41E1-A895-05112206AA6E}" sibTransId="{9E9C9F50-369E-4E02-9503-69E6BF326415}"/>
    <dgm:cxn modelId="{3F92A1C8-C105-4910-A72C-DB0E9E44B598}" type="presOf" srcId="{ED4098C8-0EBA-4DF0-BBA6-6DB6B8743A99}" destId="{6EE43527-C518-4488-8601-77628572DEFB}" srcOrd="0" destOrd="0" presId="urn:microsoft.com/office/officeart/2005/8/layout/hChevron3"/>
    <dgm:cxn modelId="{1A1332CA-040B-4E13-B89D-F5E20E8A1E51}" srcId="{10D73952-CB7D-4500-B28B-C6257940DCA4}" destId="{5E6A25B7-0E3F-490C-8D7A-D1FF2F90EA6F}" srcOrd="1" destOrd="0" parTransId="{67F58F2B-02C5-41C1-811C-523F1AE94797}" sibTransId="{3FEA64CF-868D-4008-924B-4D31FFCA2C90}"/>
    <dgm:cxn modelId="{F0C70BCB-5FFD-4C39-A867-6394D1ADD203}" type="presOf" srcId="{31CC5B79-5AA5-4BF7-B691-D022FB45A7A5}" destId="{9EDA0A1C-8A93-4254-9311-2AF8BB9FA4FA}" srcOrd="0" destOrd="0" presId="urn:microsoft.com/office/officeart/2005/8/layout/hChevron3"/>
    <dgm:cxn modelId="{1D046FF5-1DF3-483E-A37C-0CCC8FB98C30}" srcId="{10D73952-CB7D-4500-B28B-C6257940DCA4}" destId="{58B28E10-13B4-4EDE-A1D7-1C839B725472}" srcOrd="2" destOrd="0" parTransId="{18B122D5-9FE2-4CC4-95BD-112CD214433E}" sibTransId="{00E7DEDC-BA1F-4F85-94ED-A47A57579DD0}"/>
    <dgm:cxn modelId="{A11BCCF7-7188-4654-AB74-7A99FDD1B393}" type="presOf" srcId="{400198AF-CE22-4FBE-BE9D-9D838C981EEA}" destId="{8A1BE7C2-FE98-4BCE-A02B-863E8E51EBBC}" srcOrd="0" destOrd="0" presId="urn:microsoft.com/office/officeart/2005/8/layout/hChevron3"/>
    <dgm:cxn modelId="{32D213FE-7C30-4210-8903-00081C420051}" type="presOf" srcId="{5E6A25B7-0E3F-490C-8D7A-D1FF2F90EA6F}" destId="{71DE310C-5727-45CA-B2FB-6C86553C98F5}" srcOrd="0" destOrd="0" presId="urn:microsoft.com/office/officeart/2005/8/layout/hChevron3"/>
    <dgm:cxn modelId="{00F6F3B9-32DD-46B8-82CE-98A439BB5F48}" type="presParOf" srcId="{BA6C3471-5F23-48FC-A146-38D8617C0175}" destId="{6EE43527-C518-4488-8601-77628572DEFB}" srcOrd="0" destOrd="0" presId="urn:microsoft.com/office/officeart/2005/8/layout/hChevron3"/>
    <dgm:cxn modelId="{54F4E3BD-2E64-4ED1-978D-03D24E739315}" type="presParOf" srcId="{BA6C3471-5F23-48FC-A146-38D8617C0175}" destId="{D10E3824-4DF9-408A-8BE2-BE37A470C29F}" srcOrd="1" destOrd="0" presId="urn:microsoft.com/office/officeart/2005/8/layout/hChevron3"/>
    <dgm:cxn modelId="{A9CC93EC-EFCA-48DC-B738-53AFC32D7A68}" type="presParOf" srcId="{BA6C3471-5F23-48FC-A146-38D8617C0175}" destId="{71DE310C-5727-45CA-B2FB-6C86553C98F5}" srcOrd="2" destOrd="0" presId="urn:microsoft.com/office/officeart/2005/8/layout/hChevron3"/>
    <dgm:cxn modelId="{5D0958E8-1F3C-47E9-9755-07ABF7BF8658}" type="presParOf" srcId="{BA6C3471-5F23-48FC-A146-38D8617C0175}" destId="{F82D1D83-251E-4378-8E3D-A86BD5E4E1C5}" srcOrd="3" destOrd="0" presId="urn:microsoft.com/office/officeart/2005/8/layout/hChevron3"/>
    <dgm:cxn modelId="{017CB286-F9C2-4C76-83C1-F1763437FD10}" type="presParOf" srcId="{BA6C3471-5F23-48FC-A146-38D8617C0175}" destId="{F2ED85C6-4F32-41ED-AB04-0E060BCFA656}" srcOrd="4" destOrd="0" presId="urn:microsoft.com/office/officeart/2005/8/layout/hChevron3"/>
    <dgm:cxn modelId="{96E3E122-9B14-4D3F-B7F4-FD090F43CD5B}" type="presParOf" srcId="{BA6C3471-5F23-48FC-A146-38D8617C0175}" destId="{44343307-2A9A-40C2-A2ED-D1DB4F8E6FCD}" srcOrd="5" destOrd="0" presId="urn:microsoft.com/office/officeart/2005/8/layout/hChevron3"/>
    <dgm:cxn modelId="{1A3813F6-1919-4E9D-BD19-3B593B43C3E1}" type="presParOf" srcId="{BA6C3471-5F23-48FC-A146-38D8617C0175}" destId="{9EDA0A1C-8A93-4254-9311-2AF8BB9FA4FA}" srcOrd="6" destOrd="0" presId="urn:microsoft.com/office/officeart/2005/8/layout/hChevron3"/>
    <dgm:cxn modelId="{297F02FD-B3D0-4FD7-8FF3-80D77C825B8D}" type="presParOf" srcId="{BA6C3471-5F23-48FC-A146-38D8617C0175}" destId="{5A7D7F4D-CCC5-41DE-9CCE-9FCFA2CED151}" srcOrd="7" destOrd="0" presId="urn:microsoft.com/office/officeart/2005/8/layout/hChevron3"/>
    <dgm:cxn modelId="{B1DD7135-8182-4531-90D9-B4F30B3E5CA2}" type="presParOf" srcId="{BA6C3471-5F23-48FC-A146-38D8617C0175}" destId="{8A1BE7C2-FE98-4BCE-A02B-863E8E51EBBC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0D73952-CB7D-4500-B28B-C6257940DCA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E6A25B7-0E3F-490C-8D7A-D1FF2F90EA6F}">
      <dgm:prSet phldrT="[文本]"/>
      <dgm:spPr>
        <a:solidFill>
          <a:schemeClr val="accent1"/>
        </a:solidFill>
      </dgm:spPr>
      <dgm:t>
        <a:bodyPr/>
        <a:lstStyle/>
        <a:p>
          <a:pPr algn="l"/>
          <a:r>
            <a:rPr lang="en-US" altLang="zh-CN" dirty="0"/>
            <a:t>Pair-creation and annihilation</a:t>
          </a:r>
          <a:endParaRPr lang="zh-CN" altLang="en-US" dirty="0"/>
        </a:p>
      </dgm:t>
    </dgm:pt>
    <dgm:pt modelId="{67F58F2B-02C5-41C1-811C-523F1AE94797}" type="parTrans" cxnId="{1A1332CA-040B-4E13-B89D-F5E20E8A1E51}">
      <dgm:prSet/>
      <dgm:spPr/>
      <dgm:t>
        <a:bodyPr/>
        <a:lstStyle/>
        <a:p>
          <a:pPr algn="l"/>
          <a:endParaRPr lang="zh-CN" altLang="en-US"/>
        </a:p>
      </dgm:t>
    </dgm:pt>
    <dgm:pt modelId="{3FEA64CF-868D-4008-924B-4D31FFCA2C90}" type="sibTrans" cxnId="{1A1332CA-040B-4E13-B89D-F5E20E8A1E51}">
      <dgm:prSet/>
      <dgm:spPr/>
      <dgm:t>
        <a:bodyPr/>
        <a:lstStyle/>
        <a:p>
          <a:pPr algn="l"/>
          <a:endParaRPr lang="zh-CN" altLang="en-US"/>
        </a:p>
      </dgm:t>
    </dgm:pt>
    <dgm:pt modelId="{58B28E10-13B4-4EDE-A1D7-1C839B725472}">
      <dgm:prSet phldrT="[文本]"/>
      <dgm:spPr>
        <a:solidFill>
          <a:schemeClr val="accent1"/>
        </a:solidFill>
      </dgm:spPr>
      <dgm:t>
        <a:bodyPr/>
        <a:lstStyle/>
        <a:p>
          <a:pPr algn="l"/>
          <a:r>
            <a:rPr lang="en-US" altLang="zh-CN" dirty="0"/>
            <a:t>GRB221009A</a:t>
          </a:r>
          <a:endParaRPr lang="zh-CN" altLang="en-US" dirty="0"/>
        </a:p>
      </dgm:t>
    </dgm:pt>
    <dgm:pt modelId="{18B122D5-9FE2-4CC4-95BD-112CD214433E}" type="parTrans" cxnId="{1D046FF5-1DF3-483E-A37C-0CCC8FB98C30}">
      <dgm:prSet/>
      <dgm:spPr/>
      <dgm:t>
        <a:bodyPr/>
        <a:lstStyle/>
        <a:p>
          <a:pPr algn="l"/>
          <a:endParaRPr lang="zh-CN" altLang="en-US"/>
        </a:p>
      </dgm:t>
    </dgm:pt>
    <dgm:pt modelId="{00E7DEDC-BA1F-4F85-94ED-A47A57579DD0}" type="sibTrans" cxnId="{1D046FF5-1DF3-483E-A37C-0CCC8FB98C30}">
      <dgm:prSet/>
      <dgm:spPr/>
      <dgm:t>
        <a:bodyPr/>
        <a:lstStyle/>
        <a:p>
          <a:pPr algn="l"/>
          <a:endParaRPr lang="zh-CN" altLang="en-US"/>
        </a:p>
      </dgm:t>
    </dgm:pt>
    <dgm:pt modelId="{31CC5B79-5AA5-4BF7-B691-D022FB45A7A5}">
      <dgm:prSet phldrT="[文本]"/>
      <dgm:spPr>
        <a:solidFill>
          <a:schemeClr val="accent2"/>
        </a:solidFill>
      </dgm:spPr>
      <dgm:t>
        <a:bodyPr/>
        <a:lstStyle/>
        <a:p>
          <a:pPr algn="l"/>
          <a:r>
            <a:rPr lang="en-US" altLang="zh-CN" dirty="0"/>
            <a:t>Other models</a:t>
          </a:r>
          <a:endParaRPr lang="zh-CN" altLang="en-US" dirty="0"/>
        </a:p>
      </dgm:t>
    </dgm:pt>
    <dgm:pt modelId="{09202055-CF3B-4F41-BB22-A28B0A74BFB5}" type="parTrans" cxnId="{3C074E76-D466-441F-A3D3-39FBFCE497BB}">
      <dgm:prSet/>
      <dgm:spPr/>
      <dgm:t>
        <a:bodyPr/>
        <a:lstStyle/>
        <a:p>
          <a:pPr algn="l"/>
          <a:endParaRPr lang="zh-CN" altLang="en-US"/>
        </a:p>
      </dgm:t>
    </dgm:pt>
    <dgm:pt modelId="{2AA4C7B4-155E-48B8-B642-9114D59BF08D}" type="sibTrans" cxnId="{3C074E76-D466-441F-A3D3-39FBFCE497BB}">
      <dgm:prSet/>
      <dgm:spPr/>
      <dgm:t>
        <a:bodyPr/>
        <a:lstStyle/>
        <a:p>
          <a:pPr algn="l"/>
          <a:endParaRPr lang="zh-CN" altLang="en-US"/>
        </a:p>
      </dgm:t>
    </dgm:pt>
    <dgm:pt modelId="{400198AF-CE22-4FBE-BE9D-9D838C981EEA}">
      <dgm:prSet phldrT="[文本]"/>
      <dgm:spPr/>
      <dgm:t>
        <a:bodyPr/>
        <a:lstStyle/>
        <a:p>
          <a:pPr algn="l"/>
          <a:r>
            <a:rPr lang="en-US" altLang="zh-CN" dirty="0"/>
            <a:t>Search in other bursts</a:t>
          </a:r>
          <a:endParaRPr lang="zh-CN" altLang="en-US" dirty="0"/>
        </a:p>
      </dgm:t>
    </dgm:pt>
    <dgm:pt modelId="{897433B3-D300-460F-BC79-22B01AD1F436}" type="parTrans" cxnId="{A45DCF26-BFC4-4C4D-9113-224E1F707436}">
      <dgm:prSet/>
      <dgm:spPr/>
      <dgm:t>
        <a:bodyPr/>
        <a:lstStyle/>
        <a:p>
          <a:pPr algn="l"/>
          <a:endParaRPr lang="zh-CN" altLang="en-US"/>
        </a:p>
      </dgm:t>
    </dgm:pt>
    <dgm:pt modelId="{C4CE7516-7A2B-4D41-A002-4DD102F18F91}" type="sibTrans" cxnId="{A45DCF26-BFC4-4C4D-9113-224E1F707436}">
      <dgm:prSet/>
      <dgm:spPr/>
      <dgm:t>
        <a:bodyPr/>
        <a:lstStyle/>
        <a:p>
          <a:pPr algn="l"/>
          <a:endParaRPr lang="zh-CN" altLang="en-US"/>
        </a:p>
      </dgm:t>
    </dgm:pt>
    <dgm:pt modelId="{ED4098C8-0EBA-4DF0-BBA6-6DB6B8743A99}">
      <dgm:prSet phldrT="[文本]"/>
      <dgm:spPr>
        <a:solidFill>
          <a:schemeClr val="accent1"/>
        </a:solidFill>
      </dgm:spPr>
      <dgm:t>
        <a:bodyPr/>
        <a:lstStyle/>
        <a:p>
          <a:pPr algn="l"/>
          <a:r>
            <a:rPr lang="en-US" altLang="zh-CN" b="1" dirty="0"/>
            <a:t>Gamma-ray bursts</a:t>
          </a:r>
          <a:endParaRPr lang="zh-CN" altLang="en-US" b="1" dirty="0"/>
        </a:p>
      </dgm:t>
    </dgm:pt>
    <dgm:pt modelId="{9E9C9F50-369E-4E02-9503-69E6BF326415}" type="sibTrans" cxnId="{B0ABD7B1-96F0-4B4B-A4F8-EF9B97DCF4BF}">
      <dgm:prSet/>
      <dgm:spPr/>
      <dgm:t>
        <a:bodyPr/>
        <a:lstStyle/>
        <a:p>
          <a:pPr algn="l"/>
          <a:endParaRPr lang="zh-CN" altLang="en-US"/>
        </a:p>
      </dgm:t>
    </dgm:pt>
    <dgm:pt modelId="{8C26B3A5-02A6-41E1-A895-05112206AA6E}" type="parTrans" cxnId="{B0ABD7B1-96F0-4B4B-A4F8-EF9B97DCF4BF}">
      <dgm:prSet/>
      <dgm:spPr/>
      <dgm:t>
        <a:bodyPr/>
        <a:lstStyle/>
        <a:p>
          <a:pPr algn="l"/>
          <a:endParaRPr lang="zh-CN" altLang="en-US"/>
        </a:p>
      </dgm:t>
    </dgm:pt>
    <dgm:pt modelId="{BA6C3471-5F23-48FC-A146-38D8617C0175}" type="pres">
      <dgm:prSet presAssocID="{10D73952-CB7D-4500-B28B-C6257940DCA4}" presName="Name0" presStyleCnt="0">
        <dgm:presLayoutVars>
          <dgm:dir/>
          <dgm:resizeHandles val="exact"/>
        </dgm:presLayoutVars>
      </dgm:prSet>
      <dgm:spPr/>
    </dgm:pt>
    <dgm:pt modelId="{6EE43527-C518-4488-8601-77628572DEFB}" type="pres">
      <dgm:prSet presAssocID="{ED4098C8-0EBA-4DF0-BBA6-6DB6B8743A99}" presName="parTxOnly" presStyleLbl="node1" presStyleIdx="0" presStyleCnt="5" custScaleX="71949">
        <dgm:presLayoutVars>
          <dgm:bulletEnabled val="1"/>
        </dgm:presLayoutVars>
      </dgm:prSet>
      <dgm:spPr/>
    </dgm:pt>
    <dgm:pt modelId="{D10E3824-4DF9-408A-8BE2-BE37A470C29F}" type="pres">
      <dgm:prSet presAssocID="{9E9C9F50-369E-4E02-9503-69E6BF326415}" presName="parSpace" presStyleCnt="0"/>
      <dgm:spPr/>
    </dgm:pt>
    <dgm:pt modelId="{71DE310C-5727-45CA-B2FB-6C86553C98F5}" type="pres">
      <dgm:prSet presAssocID="{5E6A25B7-0E3F-490C-8D7A-D1FF2F90EA6F}" presName="parTxOnly" presStyleLbl="node1" presStyleIdx="1" presStyleCnt="5" custScaleX="81960">
        <dgm:presLayoutVars>
          <dgm:bulletEnabled val="1"/>
        </dgm:presLayoutVars>
      </dgm:prSet>
      <dgm:spPr/>
    </dgm:pt>
    <dgm:pt modelId="{F82D1D83-251E-4378-8E3D-A86BD5E4E1C5}" type="pres">
      <dgm:prSet presAssocID="{3FEA64CF-868D-4008-924B-4D31FFCA2C90}" presName="parSpace" presStyleCnt="0"/>
      <dgm:spPr/>
    </dgm:pt>
    <dgm:pt modelId="{F2ED85C6-4F32-41ED-AB04-0E060BCFA656}" type="pres">
      <dgm:prSet presAssocID="{58B28E10-13B4-4EDE-A1D7-1C839B725472}" presName="parTxOnly" presStyleLbl="node1" presStyleIdx="2" presStyleCnt="5" custScaleX="55019">
        <dgm:presLayoutVars>
          <dgm:bulletEnabled val="1"/>
        </dgm:presLayoutVars>
      </dgm:prSet>
      <dgm:spPr/>
    </dgm:pt>
    <dgm:pt modelId="{44343307-2A9A-40C2-A2ED-D1DB4F8E6FCD}" type="pres">
      <dgm:prSet presAssocID="{00E7DEDC-BA1F-4F85-94ED-A47A57579DD0}" presName="parSpace" presStyleCnt="0"/>
      <dgm:spPr/>
    </dgm:pt>
    <dgm:pt modelId="{9EDA0A1C-8A93-4254-9311-2AF8BB9FA4FA}" type="pres">
      <dgm:prSet presAssocID="{31CC5B79-5AA5-4BF7-B691-D022FB45A7A5}" presName="parTxOnly" presStyleLbl="node1" presStyleIdx="3" presStyleCnt="5" custScaleX="59433">
        <dgm:presLayoutVars>
          <dgm:bulletEnabled val="1"/>
        </dgm:presLayoutVars>
      </dgm:prSet>
      <dgm:spPr/>
    </dgm:pt>
    <dgm:pt modelId="{5A7D7F4D-CCC5-41DE-9CCE-9FCFA2CED151}" type="pres">
      <dgm:prSet presAssocID="{2AA4C7B4-155E-48B8-B642-9114D59BF08D}" presName="parSpace" presStyleCnt="0"/>
      <dgm:spPr/>
    </dgm:pt>
    <dgm:pt modelId="{8A1BE7C2-FE98-4BCE-A02B-863E8E51EBBC}" type="pres">
      <dgm:prSet presAssocID="{400198AF-CE22-4FBE-BE9D-9D838C981EEA}" presName="parTxOnly" presStyleLbl="node1" presStyleIdx="4" presStyleCnt="5" custScaleX="61539">
        <dgm:presLayoutVars>
          <dgm:bulletEnabled val="1"/>
        </dgm:presLayoutVars>
      </dgm:prSet>
      <dgm:spPr/>
    </dgm:pt>
  </dgm:ptLst>
  <dgm:cxnLst>
    <dgm:cxn modelId="{61B64624-D92A-42C9-9762-B4CEA8DE6D14}" type="presOf" srcId="{10D73952-CB7D-4500-B28B-C6257940DCA4}" destId="{BA6C3471-5F23-48FC-A146-38D8617C0175}" srcOrd="0" destOrd="0" presId="urn:microsoft.com/office/officeart/2005/8/layout/hChevron3"/>
    <dgm:cxn modelId="{A45DCF26-BFC4-4C4D-9113-224E1F707436}" srcId="{10D73952-CB7D-4500-B28B-C6257940DCA4}" destId="{400198AF-CE22-4FBE-BE9D-9D838C981EEA}" srcOrd="4" destOrd="0" parTransId="{897433B3-D300-460F-BC79-22B01AD1F436}" sibTransId="{C4CE7516-7A2B-4D41-A002-4DD102F18F91}"/>
    <dgm:cxn modelId="{3C074E76-D466-441F-A3D3-39FBFCE497BB}" srcId="{10D73952-CB7D-4500-B28B-C6257940DCA4}" destId="{31CC5B79-5AA5-4BF7-B691-D022FB45A7A5}" srcOrd="3" destOrd="0" parTransId="{09202055-CF3B-4F41-BB22-A28B0A74BFB5}" sibTransId="{2AA4C7B4-155E-48B8-B642-9114D59BF08D}"/>
    <dgm:cxn modelId="{E04B8B8C-690A-4036-A0B7-6A5CADEC0BEE}" type="presOf" srcId="{58B28E10-13B4-4EDE-A1D7-1C839B725472}" destId="{F2ED85C6-4F32-41ED-AB04-0E060BCFA656}" srcOrd="0" destOrd="0" presId="urn:microsoft.com/office/officeart/2005/8/layout/hChevron3"/>
    <dgm:cxn modelId="{B0ABD7B1-96F0-4B4B-A4F8-EF9B97DCF4BF}" srcId="{10D73952-CB7D-4500-B28B-C6257940DCA4}" destId="{ED4098C8-0EBA-4DF0-BBA6-6DB6B8743A99}" srcOrd="0" destOrd="0" parTransId="{8C26B3A5-02A6-41E1-A895-05112206AA6E}" sibTransId="{9E9C9F50-369E-4E02-9503-69E6BF326415}"/>
    <dgm:cxn modelId="{3F92A1C8-C105-4910-A72C-DB0E9E44B598}" type="presOf" srcId="{ED4098C8-0EBA-4DF0-BBA6-6DB6B8743A99}" destId="{6EE43527-C518-4488-8601-77628572DEFB}" srcOrd="0" destOrd="0" presId="urn:microsoft.com/office/officeart/2005/8/layout/hChevron3"/>
    <dgm:cxn modelId="{1A1332CA-040B-4E13-B89D-F5E20E8A1E51}" srcId="{10D73952-CB7D-4500-B28B-C6257940DCA4}" destId="{5E6A25B7-0E3F-490C-8D7A-D1FF2F90EA6F}" srcOrd="1" destOrd="0" parTransId="{67F58F2B-02C5-41C1-811C-523F1AE94797}" sibTransId="{3FEA64CF-868D-4008-924B-4D31FFCA2C90}"/>
    <dgm:cxn modelId="{F0C70BCB-5FFD-4C39-A867-6394D1ADD203}" type="presOf" srcId="{31CC5B79-5AA5-4BF7-B691-D022FB45A7A5}" destId="{9EDA0A1C-8A93-4254-9311-2AF8BB9FA4FA}" srcOrd="0" destOrd="0" presId="urn:microsoft.com/office/officeart/2005/8/layout/hChevron3"/>
    <dgm:cxn modelId="{1D046FF5-1DF3-483E-A37C-0CCC8FB98C30}" srcId="{10D73952-CB7D-4500-B28B-C6257940DCA4}" destId="{58B28E10-13B4-4EDE-A1D7-1C839B725472}" srcOrd="2" destOrd="0" parTransId="{18B122D5-9FE2-4CC4-95BD-112CD214433E}" sibTransId="{00E7DEDC-BA1F-4F85-94ED-A47A57579DD0}"/>
    <dgm:cxn modelId="{A11BCCF7-7188-4654-AB74-7A99FDD1B393}" type="presOf" srcId="{400198AF-CE22-4FBE-BE9D-9D838C981EEA}" destId="{8A1BE7C2-FE98-4BCE-A02B-863E8E51EBBC}" srcOrd="0" destOrd="0" presId="urn:microsoft.com/office/officeart/2005/8/layout/hChevron3"/>
    <dgm:cxn modelId="{32D213FE-7C30-4210-8903-00081C420051}" type="presOf" srcId="{5E6A25B7-0E3F-490C-8D7A-D1FF2F90EA6F}" destId="{71DE310C-5727-45CA-B2FB-6C86553C98F5}" srcOrd="0" destOrd="0" presId="urn:microsoft.com/office/officeart/2005/8/layout/hChevron3"/>
    <dgm:cxn modelId="{00F6F3B9-32DD-46B8-82CE-98A439BB5F48}" type="presParOf" srcId="{BA6C3471-5F23-48FC-A146-38D8617C0175}" destId="{6EE43527-C518-4488-8601-77628572DEFB}" srcOrd="0" destOrd="0" presId="urn:microsoft.com/office/officeart/2005/8/layout/hChevron3"/>
    <dgm:cxn modelId="{54F4E3BD-2E64-4ED1-978D-03D24E739315}" type="presParOf" srcId="{BA6C3471-5F23-48FC-A146-38D8617C0175}" destId="{D10E3824-4DF9-408A-8BE2-BE37A470C29F}" srcOrd="1" destOrd="0" presId="urn:microsoft.com/office/officeart/2005/8/layout/hChevron3"/>
    <dgm:cxn modelId="{A9CC93EC-EFCA-48DC-B738-53AFC32D7A68}" type="presParOf" srcId="{BA6C3471-5F23-48FC-A146-38D8617C0175}" destId="{71DE310C-5727-45CA-B2FB-6C86553C98F5}" srcOrd="2" destOrd="0" presId="urn:microsoft.com/office/officeart/2005/8/layout/hChevron3"/>
    <dgm:cxn modelId="{5D0958E8-1F3C-47E9-9755-07ABF7BF8658}" type="presParOf" srcId="{BA6C3471-5F23-48FC-A146-38D8617C0175}" destId="{F82D1D83-251E-4378-8E3D-A86BD5E4E1C5}" srcOrd="3" destOrd="0" presId="urn:microsoft.com/office/officeart/2005/8/layout/hChevron3"/>
    <dgm:cxn modelId="{017CB286-F9C2-4C76-83C1-F1763437FD10}" type="presParOf" srcId="{BA6C3471-5F23-48FC-A146-38D8617C0175}" destId="{F2ED85C6-4F32-41ED-AB04-0E060BCFA656}" srcOrd="4" destOrd="0" presId="urn:microsoft.com/office/officeart/2005/8/layout/hChevron3"/>
    <dgm:cxn modelId="{96E3E122-9B14-4D3F-B7F4-FD090F43CD5B}" type="presParOf" srcId="{BA6C3471-5F23-48FC-A146-38D8617C0175}" destId="{44343307-2A9A-40C2-A2ED-D1DB4F8E6FCD}" srcOrd="5" destOrd="0" presId="urn:microsoft.com/office/officeart/2005/8/layout/hChevron3"/>
    <dgm:cxn modelId="{1A3813F6-1919-4E9D-BD19-3B593B43C3E1}" type="presParOf" srcId="{BA6C3471-5F23-48FC-A146-38D8617C0175}" destId="{9EDA0A1C-8A93-4254-9311-2AF8BB9FA4FA}" srcOrd="6" destOrd="0" presId="urn:microsoft.com/office/officeart/2005/8/layout/hChevron3"/>
    <dgm:cxn modelId="{297F02FD-B3D0-4FD7-8FF3-80D77C825B8D}" type="presParOf" srcId="{BA6C3471-5F23-48FC-A146-38D8617C0175}" destId="{5A7D7F4D-CCC5-41DE-9CCE-9FCFA2CED151}" srcOrd="7" destOrd="0" presId="urn:microsoft.com/office/officeart/2005/8/layout/hChevron3"/>
    <dgm:cxn modelId="{B1DD7135-8182-4531-90D9-B4F30B3E5CA2}" type="presParOf" srcId="{BA6C3471-5F23-48FC-A146-38D8617C0175}" destId="{8A1BE7C2-FE98-4BCE-A02B-863E8E51EBBC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0D73952-CB7D-4500-B28B-C6257940DCA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E6A25B7-0E3F-490C-8D7A-D1FF2F90EA6F}">
      <dgm:prSet phldrT="[文本]"/>
      <dgm:spPr>
        <a:solidFill>
          <a:schemeClr val="accent1"/>
        </a:solidFill>
      </dgm:spPr>
      <dgm:t>
        <a:bodyPr/>
        <a:lstStyle/>
        <a:p>
          <a:pPr algn="l"/>
          <a:r>
            <a:rPr lang="en-US" altLang="zh-CN" dirty="0"/>
            <a:t>Pair-creation and annihilation</a:t>
          </a:r>
          <a:endParaRPr lang="zh-CN" altLang="en-US" dirty="0"/>
        </a:p>
      </dgm:t>
    </dgm:pt>
    <dgm:pt modelId="{67F58F2B-02C5-41C1-811C-523F1AE94797}" type="parTrans" cxnId="{1A1332CA-040B-4E13-B89D-F5E20E8A1E51}">
      <dgm:prSet/>
      <dgm:spPr/>
      <dgm:t>
        <a:bodyPr/>
        <a:lstStyle/>
        <a:p>
          <a:pPr algn="l"/>
          <a:endParaRPr lang="zh-CN" altLang="en-US"/>
        </a:p>
      </dgm:t>
    </dgm:pt>
    <dgm:pt modelId="{3FEA64CF-868D-4008-924B-4D31FFCA2C90}" type="sibTrans" cxnId="{1A1332CA-040B-4E13-B89D-F5E20E8A1E51}">
      <dgm:prSet/>
      <dgm:spPr/>
      <dgm:t>
        <a:bodyPr/>
        <a:lstStyle/>
        <a:p>
          <a:pPr algn="l"/>
          <a:endParaRPr lang="zh-CN" altLang="en-US"/>
        </a:p>
      </dgm:t>
    </dgm:pt>
    <dgm:pt modelId="{58B28E10-13B4-4EDE-A1D7-1C839B725472}">
      <dgm:prSet phldrT="[文本]"/>
      <dgm:spPr>
        <a:solidFill>
          <a:schemeClr val="accent1"/>
        </a:solidFill>
      </dgm:spPr>
      <dgm:t>
        <a:bodyPr/>
        <a:lstStyle/>
        <a:p>
          <a:pPr algn="l"/>
          <a:r>
            <a:rPr lang="en-US" altLang="zh-CN" dirty="0"/>
            <a:t>GRB221009A</a:t>
          </a:r>
          <a:endParaRPr lang="zh-CN" altLang="en-US" dirty="0"/>
        </a:p>
      </dgm:t>
    </dgm:pt>
    <dgm:pt modelId="{18B122D5-9FE2-4CC4-95BD-112CD214433E}" type="parTrans" cxnId="{1D046FF5-1DF3-483E-A37C-0CCC8FB98C30}">
      <dgm:prSet/>
      <dgm:spPr/>
      <dgm:t>
        <a:bodyPr/>
        <a:lstStyle/>
        <a:p>
          <a:pPr algn="l"/>
          <a:endParaRPr lang="zh-CN" altLang="en-US"/>
        </a:p>
      </dgm:t>
    </dgm:pt>
    <dgm:pt modelId="{00E7DEDC-BA1F-4F85-94ED-A47A57579DD0}" type="sibTrans" cxnId="{1D046FF5-1DF3-483E-A37C-0CCC8FB98C30}">
      <dgm:prSet/>
      <dgm:spPr/>
      <dgm:t>
        <a:bodyPr/>
        <a:lstStyle/>
        <a:p>
          <a:pPr algn="l"/>
          <a:endParaRPr lang="zh-CN" altLang="en-US"/>
        </a:p>
      </dgm:t>
    </dgm:pt>
    <dgm:pt modelId="{31CC5B79-5AA5-4BF7-B691-D022FB45A7A5}">
      <dgm:prSet phldrT="[文本]"/>
      <dgm:spPr>
        <a:solidFill>
          <a:schemeClr val="accent1"/>
        </a:solidFill>
      </dgm:spPr>
      <dgm:t>
        <a:bodyPr/>
        <a:lstStyle/>
        <a:p>
          <a:pPr algn="l"/>
          <a:r>
            <a:rPr lang="en-US" altLang="zh-CN" dirty="0"/>
            <a:t>Other models</a:t>
          </a:r>
          <a:endParaRPr lang="zh-CN" altLang="en-US" dirty="0"/>
        </a:p>
      </dgm:t>
    </dgm:pt>
    <dgm:pt modelId="{09202055-CF3B-4F41-BB22-A28B0A74BFB5}" type="parTrans" cxnId="{3C074E76-D466-441F-A3D3-39FBFCE497BB}">
      <dgm:prSet/>
      <dgm:spPr/>
      <dgm:t>
        <a:bodyPr/>
        <a:lstStyle/>
        <a:p>
          <a:pPr algn="l"/>
          <a:endParaRPr lang="zh-CN" altLang="en-US"/>
        </a:p>
      </dgm:t>
    </dgm:pt>
    <dgm:pt modelId="{2AA4C7B4-155E-48B8-B642-9114D59BF08D}" type="sibTrans" cxnId="{3C074E76-D466-441F-A3D3-39FBFCE497BB}">
      <dgm:prSet/>
      <dgm:spPr/>
      <dgm:t>
        <a:bodyPr/>
        <a:lstStyle/>
        <a:p>
          <a:pPr algn="l"/>
          <a:endParaRPr lang="zh-CN" altLang="en-US"/>
        </a:p>
      </dgm:t>
    </dgm:pt>
    <dgm:pt modelId="{400198AF-CE22-4FBE-BE9D-9D838C981EEA}">
      <dgm:prSet phldrT="[文本]"/>
      <dgm:spPr>
        <a:solidFill>
          <a:schemeClr val="accent2"/>
        </a:solidFill>
      </dgm:spPr>
      <dgm:t>
        <a:bodyPr/>
        <a:lstStyle/>
        <a:p>
          <a:pPr algn="l"/>
          <a:r>
            <a:rPr lang="en-US" altLang="zh-CN" dirty="0"/>
            <a:t>Search in other bursts</a:t>
          </a:r>
          <a:endParaRPr lang="zh-CN" altLang="en-US" dirty="0"/>
        </a:p>
      </dgm:t>
    </dgm:pt>
    <dgm:pt modelId="{897433B3-D300-460F-BC79-22B01AD1F436}" type="parTrans" cxnId="{A45DCF26-BFC4-4C4D-9113-224E1F707436}">
      <dgm:prSet/>
      <dgm:spPr/>
      <dgm:t>
        <a:bodyPr/>
        <a:lstStyle/>
        <a:p>
          <a:pPr algn="l"/>
          <a:endParaRPr lang="zh-CN" altLang="en-US"/>
        </a:p>
      </dgm:t>
    </dgm:pt>
    <dgm:pt modelId="{C4CE7516-7A2B-4D41-A002-4DD102F18F91}" type="sibTrans" cxnId="{A45DCF26-BFC4-4C4D-9113-224E1F707436}">
      <dgm:prSet/>
      <dgm:spPr/>
      <dgm:t>
        <a:bodyPr/>
        <a:lstStyle/>
        <a:p>
          <a:pPr algn="l"/>
          <a:endParaRPr lang="zh-CN" altLang="en-US"/>
        </a:p>
      </dgm:t>
    </dgm:pt>
    <dgm:pt modelId="{ED4098C8-0EBA-4DF0-BBA6-6DB6B8743A99}">
      <dgm:prSet phldrT="[文本]"/>
      <dgm:spPr>
        <a:solidFill>
          <a:schemeClr val="accent1"/>
        </a:solidFill>
      </dgm:spPr>
      <dgm:t>
        <a:bodyPr/>
        <a:lstStyle/>
        <a:p>
          <a:pPr algn="l"/>
          <a:r>
            <a:rPr lang="en-US" altLang="zh-CN" b="1" dirty="0"/>
            <a:t>Gamma-ray bursts</a:t>
          </a:r>
          <a:endParaRPr lang="zh-CN" altLang="en-US" b="1" dirty="0"/>
        </a:p>
      </dgm:t>
    </dgm:pt>
    <dgm:pt modelId="{9E9C9F50-369E-4E02-9503-69E6BF326415}" type="sibTrans" cxnId="{B0ABD7B1-96F0-4B4B-A4F8-EF9B97DCF4BF}">
      <dgm:prSet/>
      <dgm:spPr/>
      <dgm:t>
        <a:bodyPr/>
        <a:lstStyle/>
        <a:p>
          <a:pPr algn="l"/>
          <a:endParaRPr lang="zh-CN" altLang="en-US"/>
        </a:p>
      </dgm:t>
    </dgm:pt>
    <dgm:pt modelId="{8C26B3A5-02A6-41E1-A895-05112206AA6E}" type="parTrans" cxnId="{B0ABD7B1-96F0-4B4B-A4F8-EF9B97DCF4BF}">
      <dgm:prSet/>
      <dgm:spPr/>
      <dgm:t>
        <a:bodyPr/>
        <a:lstStyle/>
        <a:p>
          <a:pPr algn="l"/>
          <a:endParaRPr lang="zh-CN" altLang="en-US"/>
        </a:p>
      </dgm:t>
    </dgm:pt>
    <dgm:pt modelId="{BA6C3471-5F23-48FC-A146-38D8617C0175}" type="pres">
      <dgm:prSet presAssocID="{10D73952-CB7D-4500-B28B-C6257940DCA4}" presName="Name0" presStyleCnt="0">
        <dgm:presLayoutVars>
          <dgm:dir/>
          <dgm:resizeHandles val="exact"/>
        </dgm:presLayoutVars>
      </dgm:prSet>
      <dgm:spPr/>
    </dgm:pt>
    <dgm:pt modelId="{6EE43527-C518-4488-8601-77628572DEFB}" type="pres">
      <dgm:prSet presAssocID="{ED4098C8-0EBA-4DF0-BBA6-6DB6B8743A99}" presName="parTxOnly" presStyleLbl="node1" presStyleIdx="0" presStyleCnt="5" custScaleX="71949">
        <dgm:presLayoutVars>
          <dgm:bulletEnabled val="1"/>
        </dgm:presLayoutVars>
      </dgm:prSet>
      <dgm:spPr/>
    </dgm:pt>
    <dgm:pt modelId="{D10E3824-4DF9-408A-8BE2-BE37A470C29F}" type="pres">
      <dgm:prSet presAssocID="{9E9C9F50-369E-4E02-9503-69E6BF326415}" presName="parSpace" presStyleCnt="0"/>
      <dgm:spPr/>
    </dgm:pt>
    <dgm:pt modelId="{71DE310C-5727-45CA-B2FB-6C86553C98F5}" type="pres">
      <dgm:prSet presAssocID="{5E6A25B7-0E3F-490C-8D7A-D1FF2F90EA6F}" presName="parTxOnly" presStyleLbl="node1" presStyleIdx="1" presStyleCnt="5" custScaleX="81960">
        <dgm:presLayoutVars>
          <dgm:bulletEnabled val="1"/>
        </dgm:presLayoutVars>
      </dgm:prSet>
      <dgm:spPr/>
    </dgm:pt>
    <dgm:pt modelId="{F82D1D83-251E-4378-8E3D-A86BD5E4E1C5}" type="pres">
      <dgm:prSet presAssocID="{3FEA64CF-868D-4008-924B-4D31FFCA2C90}" presName="parSpace" presStyleCnt="0"/>
      <dgm:spPr/>
    </dgm:pt>
    <dgm:pt modelId="{F2ED85C6-4F32-41ED-AB04-0E060BCFA656}" type="pres">
      <dgm:prSet presAssocID="{58B28E10-13B4-4EDE-A1D7-1C839B725472}" presName="parTxOnly" presStyleLbl="node1" presStyleIdx="2" presStyleCnt="5" custScaleX="55019">
        <dgm:presLayoutVars>
          <dgm:bulletEnabled val="1"/>
        </dgm:presLayoutVars>
      </dgm:prSet>
      <dgm:spPr/>
    </dgm:pt>
    <dgm:pt modelId="{44343307-2A9A-40C2-A2ED-D1DB4F8E6FCD}" type="pres">
      <dgm:prSet presAssocID="{00E7DEDC-BA1F-4F85-94ED-A47A57579DD0}" presName="parSpace" presStyleCnt="0"/>
      <dgm:spPr/>
    </dgm:pt>
    <dgm:pt modelId="{9EDA0A1C-8A93-4254-9311-2AF8BB9FA4FA}" type="pres">
      <dgm:prSet presAssocID="{31CC5B79-5AA5-4BF7-B691-D022FB45A7A5}" presName="parTxOnly" presStyleLbl="node1" presStyleIdx="3" presStyleCnt="5" custScaleX="59433">
        <dgm:presLayoutVars>
          <dgm:bulletEnabled val="1"/>
        </dgm:presLayoutVars>
      </dgm:prSet>
      <dgm:spPr/>
    </dgm:pt>
    <dgm:pt modelId="{5A7D7F4D-CCC5-41DE-9CCE-9FCFA2CED151}" type="pres">
      <dgm:prSet presAssocID="{2AA4C7B4-155E-48B8-B642-9114D59BF08D}" presName="parSpace" presStyleCnt="0"/>
      <dgm:spPr/>
    </dgm:pt>
    <dgm:pt modelId="{8A1BE7C2-FE98-4BCE-A02B-863E8E51EBBC}" type="pres">
      <dgm:prSet presAssocID="{400198AF-CE22-4FBE-BE9D-9D838C981EEA}" presName="parTxOnly" presStyleLbl="node1" presStyleIdx="4" presStyleCnt="5" custScaleX="61539">
        <dgm:presLayoutVars>
          <dgm:bulletEnabled val="1"/>
        </dgm:presLayoutVars>
      </dgm:prSet>
      <dgm:spPr/>
    </dgm:pt>
  </dgm:ptLst>
  <dgm:cxnLst>
    <dgm:cxn modelId="{61B64624-D92A-42C9-9762-B4CEA8DE6D14}" type="presOf" srcId="{10D73952-CB7D-4500-B28B-C6257940DCA4}" destId="{BA6C3471-5F23-48FC-A146-38D8617C0175}" srcOrd="0" destOrd="0" presId="urn:microsoft.com/office/officeart/2005/8/layout/hChevron3"/>
    <dgm:cxn modelId="{A45DCF26-BFC4-4C4D-9113-224E1F707436}" srcId="{10D73952-CB7D-4500-B28B-C6257940DCA4}" destId="{400198AF-CE22-4FBE-BE9D-9D838C981EEA}" srcOrd="4" destOrd="0" parTransId="{897433B3-D300-460F-BC79-22B01AD1F436}" sibTransId="{C4CE7516-7A2B-4D41-A002-4DD102F18F91}"/>
    <dgm:cxn modelId="{3C074E76-D466-441F-A3D3-39FBFCE497BB}" srcId="{10D73952-CB7D-4500-B28B-C6257940DCA4}" destId="{31CC5B79-5AA5-4BF7-B691-D022FB45A7A5}" srcOrd="3" destOrd="0" parTransId="{09202055-CF3B-4F41-BB22-A28B0A74BFB5}" sibTransId="{2AA4C7B4-155E-48B8-B642-9114D59BF08D}"/>
    <dgm:cxn modelId="{E04B8B8C-690A-4036-A0B7-6A5CADEC0BEE}" type="presOf" srcId="{58B28E10-13B4-4EDE-A1D7-1C839B725472}" destId="{F2ED85C6-4F32-41ED-AB04-0E060BCFA656}" srcOrd="0" destOrd="0" presId="urn:microsoft.com/office/officeart/2005/8/layout/hChevron3"/>
    <dgm:cxn modelId="{B0ABD7B1-96F0-4B4B-A4F8-EF9B97DCF4BF}" srcId="{10D73952-CB7D-4500-B28B-C6257940DCA4}" destId="{ED4098C8-0EBA-4DF0-BBA6-6DB6B8743A99}" srcOrd="0" destOrd="0" parTransId="{8C26B3A5-02A6-41E1-A895-05112206AA6E}" sibTransId="{9E9C9F50-369E-4E02-9503-69E6BF326415}"/>
    <dgm:cxn modelId="{3F92A1C8-C105-4910-A72C-DB0E9E44B598}" type="presOf" srcId="{ED4098C8-0EBA-4DF0-BBA6-6DB6B8743A99}" destId="{6EE43527-C518-4488-8601-77628572DEFB}" srcOrd="0" destOrd="0" presId="urn:microsoft.com/office/officeart/2005/8/layout/hChevron3"/>
    <dgm:cxn modelId="{1A1332CA-040B-4E13-B89D-F5E20E8A1E51}" srcId="{10D73952-CB7D-4500-B28B-C6257940DCA4}" destId="{5E6A25B7-0E3F-490C-8D7A-D1FF2F90EA6F}" srcOrd="1" destOrd="0" parTransId="{67F58F2B-02C5-41C1-811C-523F1AE94797}" sibTransId="{3FEA64CF-868D-4008-924B-4D31FFCA2C90}"/>
    <dgm:cxn modelId="{F0C70BCB-5FFD-4C39-A867-6394D1ADD203}" type="presOf" srcId="{31CC5B79-5AA5-4BF7-B691-D022FB45A7A5}" destId="{9EDA0A1C-8A93-4254-9311-2AF8BB9FA4FA}" srcOrd="0" destOrd="0" presId="urn:microsoft.com/office/officeart/2005/8/layout/hChevron3"/>
    <dgm:cxn modelId="{1D046FF5-1DF3-483E-A37C-0CCC8FB98C30}" srcId="{10D73952-CB7D-4500-B28B-C6257940DCA4}" destId="{58B28E10-13B4-4EDE-A1D7-1C839B725472}" srcOrd="2" destOrd="0" parTransId="{18B122D5-9FE2-4CC4-95BD-112CD214433E}" sibTransId="{00E7DEDC-BA1F-4F85-94ED-A47A57579DD0}"/>
    <dgm:cxn modelId="{A11BCCF7-7188-4654-AB74-7A99FDD1B393}" type="presOf" srcId="{400198AF-CE22-4FBE-BE9D-9D838C981EEA}" destId="{8A1BE7C2-FE98-4BCE-A02B-863E8E51EBBC}" srcOrd="0" destOrd="0" presId="urn:microsoft.com/office/officeart/2005/8/layout/hChevron3"/>
    <dgm:cxn modelId="{32D213FE-7C30-4210-8903-00081C420051}" type="presOf" srcId="{5E6A25B7-0E3F-490C-8D7A-D1FF2F90EA6F}" destId="{71DE310C-5727-45CA-B2FB-6C86553C98F5}" srcOrd="0" destOrd="0" presId="urn:microsoft.com/office/officeart/2005/8/layout/hChevron3"/>
    <dgm:cxn modelId="{00F6F3B9-32DD-46B8-82CE-98A439BB5F48}" type="presParOf" srcId="{BA6C3471-5F23-48FC-A146-38D8617C0175}" destId="{6EE43527-C518-4488-8601-77628572DEFB}" srcOrd="0" destOrd="0" presId="urn:microsoft.com/office/officeart/2005/8/layout/hChevron3"/>
    <dgm:cxn modelId="{54F4E3BD-2E64-4ED1-978D-03D24E739315}" type="presParOf" srcId="{BA6C3471-5F23-48FC-A146-38D8617C0175}" destId="{D10E3824-4DF9-408A-8BE2-BE37A470C29F}" srcOrd="1" destOrd="0" presId="urn:microsoft.com/office/officeart/2005/8/layout/hChevron3"/>
    <dgm:cxn modelId="{A9CC93EC-EFCA-48DC-B738-53AFC32D7A68}" type="presParOf" srcId="{BA6C3471-5F23-48FC-A146-38D8617C0175}" destId="{71DE310C-5727-45CA-B2FB-6C86553C98F5}" srcOrd="2" destOrd="0" presId="urn:microsoft.com/office/officeart/2005/8/layout/hChevron3"/>
    <dgm:cxn modelId="{5D0958E8-1F3C-47E9-9755-07ABF7BF8658}" type="presParOf" srcId="{BA6C3471-5F23-48FC-A146-38D8617C0175}" destId="{F82D1D83-251E-4378-8E3D-A86BD5E4E1C5}" srcOrd="3" destOrd="0" presId="urn:microsoft.com/office/officeart/2005/8/layout/hChevron3"/>
    <dgm:cxn modelId="{017CB286-F9C2-4C76-83C1-F1763437FD10}" type="presParOf" srcId="{BA6C3471-5F23-48FC-A146-38D8617C0175}" destId="{F2ED85C6-4F32-41ED-AB04-0E060BCFA656}" srcOrd="4" destOrd="0" presId="urn:microsoft.com/office/officeart/2005/8/layout/hChevron3"/>
    <dgm:cxn modelId="{96E3E122-9B14-4D3F-B7F4-FD090F43CD5B}" type="presParOf" srcId="{BA6C3471-5F23-48FC-A146-38D8617C0175}" destId="{44343307-2A9A-40C2-A2ED-D1DB4F8E6FCD}" srcOrd="5" destOrd="0" presId="urn:microsoft.com/office/officeart/2005/8/layout/hChevron3"/>
    <dgm:cxn modelId="{1A3813F6-1919-4E9D-BD19-3B593B43C3E1}" type="presParOf" srcId="{BA6C3471-5F23-48FC-A146-38D8617C0175}" destId="{9EDA0A1C-8A93-4254-9311-2AF8BB9FA4FA}" srcOrd="6" destOrd="0" presId="urn:microsoft.com/office/officeart/2005/8/layout/hChevron3"/>
    <dgm:cxn modelId="{297F02FD-B3D0-4FD7-8FF3-80D77C825B8D}" type="presParOf" srcId="{BA6C3471-5F23-48FC-A146-38D8617C0175}" destId="{5A7D7F4D-CCC5-41DE-9CCE-9FCFA2CED151}" srcOrd="7" destOrd="0" presId="urn:microsoft.com/office/officeart/2005/8/layout/hChevron3"/>
    <dgm:cxn modelId="{B1DD7135-8182-4531-90D9-B4F30B3E5CA2}" type="presParOf" srcId="{BA6C3471-5F23-48FC-A146-38D8617C0175}" destId="{8A1BE7C2-FE98-4BCE-A02B-863E8E51EBBC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0D73952-CB7D-4500-B28B-C6257940DCA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E6A25B7-0E3F-490C-8D7A-D1FF2F90EA6F}">
      <dgm:prSet phldrT="[文本]"/>
      <dgm:spPr>
        <a:solidFill>
          <a:schemeClr val="accent1"/>
        </a:solidFill>
      </dgm:spPr>
      <dgm:t>
        <a:bodyPr/>
        <a:lstStyle/>
        <a:p>
          <a:pPr algn="l"/>
          <a:r>
            <a:rPr lang="en-US" altLang="zh-CN" dirty="0"/>
            <a:t>Pair-creation and annihilation</a:t>
          </a:r>
          <a:endParaRPr lang="zh-CN" altLang="en-US" dirty="0"/>
        </a:p>
      </dgm:t>
    </dgm:pt>
    <dgm:pt modelId="{67F58F2B-02C5-41C1-811C-523F1AE94797}" type="parTrans" cxnId="{1A1332CA-040B-4E13-B89D-F5E20E8A1E51}">
      <dgm:prSet/>
      <dgm:spPr/>
      <dgm:t>
        <a:bodyPr/>
        <a:lstStyle/>
        <a:p>
          <a:pPr algn="l"/>
          <a:endParaRPr lang="zh-CN" altLang="en-US"/>
        </a:p>
      </dgm:t>
    </dgm:pt>
    <dgm:pt modelId="{3FEA64CF-868D-4008-924B-4D31FFCA2C90}" type="sibTrans" cxnId="{1A1332CA-040B-4E13-B89D-F5E20E8A1E51}">
      <dgm:prSet/>
      <dgm:spPr/>
      <dgm:t>
        <a:bodyPr/>
        <a:lstStyle/>
        <a:p>
          <a:pPr algn="l"/>
          <a:endParaRPr lang="zh-CN" altLang="en-US"/>
        </a:p>
      </dgm:t>
    </dgm:pt>
    <dgm:pt modelId="{58B28E10-13B4-4EDE-A1D7-1C839B725472}">
      <dgm:prSet phldrT="[文本]"/>
      <dgm:spPr>
        <a:solidFill>
          <a:schemeClr val="accent1"/>
        </a:solidFill>
      </dgm:spPr>
      <dgm:t>
        <a:bodyPr/>
        <a:lstStyle/>
        <a:p>
          <a:pPr algn="l"/>
          <a:r>
            <a:rPr lang="en-US" altLang="zh-CN" dirty="0"/>
            <a:t>GRB221009A</a:t>
          </a:r>
          <a:endParaRPr lang="zh-CN" altLang="en-US" dirty="0"/>
        </a:p>
      </dgm:t>
    </dgm:pt>
    <dgm:pt modelId="{18B122D5-9FE2-4CC4-95BD-112CD214433E}" type="parTrans" cxnId="{1D046FF5-1DF3-483E-A37C-0CCC8FB98C30}">
      <dgm:prSet/>
      <dgm:spPr/>
      <dgm:t>
        <a:bodyPr/>
        <a:lstStyle/>
        <a:p>
          <a:pPr algn="l"/>
          <a:endParaRPr lang="zh-CN" altLang="en-US"/>
        </a:p>
      </dgm:t>
    </dgm:pt>
    <dgm:pt modelId="{00E7DEDC-BA1F-4F85-94ED-A47A57579DD0}" type="sibTrans" cxnId="{1D046FF5-1DF3-483E-A37C-0CCC8FB98C30}">
      <dgm:prSet/>
      <dgm:spPr/>
      <dgm:t>
        <a:bodyPr/>
        <a:lstStyle/>
        <a:p>
          <a:pPr algn="l"/>
          <a:endParaRPr lang="zh-CN" altLang="en-US"/>
        </a:p>
      </dgm:t>
    </dgm:pt>
    <dgm:pt modelId="{31CC5B79-5AA5-4BF7-B691-D022FB45A7A5}">
      <dgm:prSet phldrT="[文本]"/>
      <dgm:spPr>
        <a:solidFill>
          <a:schemeClr val="accent1"/>
        </a:solidFill>
      </dgm:spPr>
      <dgm:t>
        <a:bodyPr/>
        <a:lstStyle/>
        <a:p>
          <a:pPr algn="l"/>
          <a:r>
            <a:rPr lang="en-US" altLang="zh-CN" dirty="0"/>
            <a:t>Other models</a:t>
          </a:r>
          <a:endParaRPr lang="zh-CN" altLang="en-US" dirty="0"/>
        </a:p>
      </dgm:t>
    </dgm:pt>
    <dgm:pt modelId="{09202055-CF3B-4F41-BB22-A28B0A74BFB5}" type="parTrans" cxnId="{3C074E76-D466-441F-A3D3-39FBFCE497BB}">
      <dgm:prSet/>
      <dgm:spPr/>
      <dgm:t>
        <a:bodyPr/>
        <a:lstStyle/>
        <a:p>
          <a:pPr algn="l"/>
          <a:endParaRPr lang="zh-CN" altLang="en-US"/>
        </a:p>
      </dgm:t>
    </dgm:pt>
    <dgm:pt modelId="{2AA4C7B4-155E-48B8-B642-9114D59BF08D}" type="sibTrans" cxnId="{3C074E76-D466-441F-A3D3-39FBFCE497BB}">
      <dgm:prSet/>
      <dgm:spPr/>
      <dgm:t>
        <a:bodyPr/>
        <a:lstStyle/>
        <a:p>
          <a:pPr algn="l"/>
          <a:endParaRPr lang="zh-CN" altLang="en-US"/>
        </a:p>
      </dgm:t>
    </dgm:pt>
    <dgm:pt modelId="{400198AF-CE22-4FBE-BE9D-9D838C981EEA}">
      <dgm:prSet phldrT="[文本]"/>
      <dgm:spPr>
        <a:solidFill>
          <a:schemeClr val="accent1"/>
        </a:solidFill>
      </dgm:spPr>
      <dgm:t>
        <a:bodyPr/>
        <a:lstStyle/>
        <a:p>
          <a:pPr algn="l"/>
          <a:r>
            <a:rPr lang="en-US" altLang="zh-CN" dirty="0"/>
            <a:t>Search in other bursts</a:t>
          </a:r>
          <a:endParaRPr lang="zh-CN" altLang="en-US" dirty="0"/>
        </a:p>
      </dgm:t>
    </dgm:pt>
    <dgm:pt modelId="{897433B3-D300-460F-BC79-22B01AD1F436}" type="parTrans" cxnId="{A45DCF26-BFC4-4C4D-9113-224E1F707436}">
      <dgm:prSet/>
      <dgm:spPr/>
      <dgm:t>
        <a:bodyPr/>
        <a:lstStyle/>
        <a:p>
          <a:pPr algn="l"/>
          <a:endParaRPr lang="zh-CN" altLang="en-US"/>
        </a:p>
      </dgm:t>
    </dgm:pt>
    <dgm:pt modelId="{C4CE7516-7A2B-4D41-A002-4DD102F18F91}" type="sibTrans" cxnId="{A45DCF26-BFC4-4C4D-9113-224E1F707436}">
      <dgm:prSet/>
      <dgm:spPr/>
      <dgm:t>
        <a:bodyPr/>
        <a:lstStyle/>
        <a:p>
          <a:pPr algn="l"/>
          <a:endParaRPr lang="zh-CN" altLang="en-US"/>
        </a:p>
      </dgm:t>
    </dgm:pt>
    <dgm:pt modelId="{ED4098C8-0EBA-4DF0-BBA6-6DB6B8743A99}">
      <dgm:prSet phldrT="[文本]"/>
      <dgm:spPr>
        <a:solidFill>
          <a:schemeClr val="accent1"/>
        </a:solidFill>
      </dgm:spPr>
      <dgm:t>
        <a:bodyPr/>
        <a:lstStyle/>
        <a:p>
          <a:pPr algn="l"/>
          <a:r>
            <a:rPr lang="en-US" altLang="zh-CN" b="1" dirty="0"/>
            <a:t>Gamma-ray bursts</a:t>
          </a:r>
          <a:endParaRPr lang="zh-CN" altLang="en-US" b="1" dirty="0"/>
        </a:p>
      </dgm:t>
    </dgm:pt>
    <dgm:pt modelId="{9E9C9F50-369E-4E02-9503-69E6BF326415}" type="sibTrans" cxnId="{B0ABD7B1-96F0-4B4B-A4F8-EF9B97DCF4BF}">
      <dgm:prSet/>
      <dgm:spPr/>
      <dgm:t>
        <a:bodyPr/>
        <a:lstStyle/>
        <a:p>
          <a:pPr algn="l"/>
          <a:endParaRPr lang="zh-CN" altLang="en-US"/>
        </a:p>
      </dgm:t>
    </dgm:pt>
    <dgm:pt modelId="{8C26B3A5-02A6-41E1-A895-05112206AA6E}" type="parTrans" cxnId="{B0ABD7B1-96F0-4B4B-A4F8-EF9B97DCF4BF}">
      <dgm:prSet/>
      <dgm:spPr/>
      <dgm:t>
        <a:bodyPr/>
        <a:lstStyle/>
        <a:p>
          <a:pPr algn="l"/>
          <a:endParaRPr lang="zh-CN" altLang="en-US"/>
        </a:p>
      </dgm:t>
    </dgm:pt>
    <dgm:pt modelId="{B6D681AF-7151-254A-A079-B9FFEEF58906}">
      <dgm:prSet/>
      <dgm:spPr>
        <a:solidFill>
          <a:schemeClr val="accent2"/>
        </a:solidFill>
      </dgm:spPr>
      <dgm:t>
        <a:bodyPr/>
        <a:lstStyle/>
        <a:p>
          <a:r>
            <a:rPr lang="en-GB" dirty="0"/>
            <a:t>summary</a:t>
          </a:r>
        </a:p>
      </dgm:t>
    </dgm:pt>
    <dgm:pt modelId="{9DDDFA41-215C-5B41-9C9D-6A4EDD987007}" type="parTrans" cxnId="{B932B2AA-7894-194D-9B9E-70744D4A0EED}">
      <dgm:prSet/>
      <dgm:spPr/>
      <dgm:t>
        <a:bodyPr/>
        <a:lstStyle/>
        <a:p>
          <a:endParaRPr lang="en-GB"/>
        </a:p>
      </dgm:t>
    </dgm:pt>
    <dgm:pt modelId="{541B56F8-15F4-084E-8E5F-98DCF4B28F2D}" type="sibTrans" cxnId="{B932B2AA-7894-194D-9B9E-70744D4A0EED}">
      <dgm:prSet/>
      <dgm:spPr/>
      <dgm:t>
        <a:bodyPr/>
        <a:lstStyle/>
        <a:p>
          <a:endParaRPr lang="en-GB"/>
        </a:p>
      </dgm:t>
    </dgm:pt>
    <dgm:pt modelId="{BA6C3471-5F23-48FC-A146-38D8617C0175}" type="pres">
      <dgm:prSet presAssocID="{10D73952-CB7D-4500-B28B-C6257940DCA4}" presName="Name0" presStyleCnt="0">
        <dgm:presLayoutVars>
          <dgm:dir/>
          <dgm:resizeHandles val="exact"/>
        </dgm:presLayoutVars>
      </dgm:prSet>
      <dgm:spPr/>
    </dgm:pt>
    <dgm:pt modelId="{6EE43527-C518-4488-8601-77628572DEFB}" type="pres">
      <dgm:prSet presAssocID="{ED4098C8-0EBA-4DF0-BBA6-6DB6B8743A99}" presName="parTxOnly" presStyleLbl="node1" presStyleIdx="0" presStyleCnt="6" custScaleX="71949">
        <dgm:presLayoutVars>
          <dgm:bulletEnabled val="1"/>
        </dgm:presLayoutVars>
      </dgm:prSet>
      <dgm:spPr/>
    </dgm:pt>
    <dgm:pt modelId="{D10E3824-4DF9-408A-8BE2-BE37A470C29F}" type="pres">
      <dgm:prSet presAssocID="{9E9C9F50-369E-4E02-9503-69E6BF326415}" presName="parSpace" presStyleCnt="0"/>
      <dgm:spPr/>
    </dgm:pt>
    <dgm:pt modelId="{71DE310C-5727-45CA-B2FB-6C86553C98F5}" type="pres">
      <dgm:prSet presAssocID="{5E6A25B7-0E3F-490C-8D7A-D1FF2F90EA6F}" presName="parTxOnly" presStyleLbl="node1" presStyleIdx="1" presStyleCnt="6" custScaleX="81960">
        <dgm:presLayoutVars>
          <dgm:bulletEnabled val="1"/>
        </dgm:presLayoutVars>
      </dgm:prSet>
      <dgm:spPr/>
    </dgm:pt>
    <dgm:pt modelId="{F82D1D83-251E-4378-8E3D-A86BD5E4E1C5}" type="pres">
      <dgm:prSet presAssocID="{3FEA64CF-868D-4008-924B-4D31FFCA2C90}" presName="parSpace" presStyleCnt="0"/>
      <dgm:spPr/>
    </dgm:pt>
    <dgm:pt modelId="{F2ED85C6-4F32-41ED-AB04-0E060BCFA656}" type="pres">
      <dgm:prSet presAssocID="{58B28E10-13B4-4EDE-A1D7-1C839B725472}" presName="parTxOnly" presStyleLbl="node1" presStyleIdx="2" presStyleCnt="6" custScaleX="55019">
        <dgm:presLayoutVars>
          <dgm:bulletEnabled val="1"/>
        </dgm:presLayoutVars>
      </dgm:prSet>
      <dgm:spPr/>
    </dgm:pt>
    <dgm:pt modelId="{44343307-2A9A-40C2-A2ED-D1DB4F8E6FCD}" type="pres">
      <dgm:prSet presAssocID="{00E7DEDC-BA1F-4F85-94ED-A47A57579DD0}" presName="parSpace" presStyleCnt="0"/>
      <dgm:spPr/>
    </dgm:pt>
    <dgm:pt modelId="{9EDA0A1C-8A93-4254-9311-2AF8BB9FA4FA}" type="pres">
      <dgm:prSet presAssocID="{31CC5B79-5AA5-4BF7-B691-D022FB45A7A5}" presName="parTxOnly" presStyleLbl="node1" presStyleIdx="3" presStyleCnt="6" custScaleX="59433">
        <dgm:presLayoutVars>
          <dgm:bulletEnabled val="1"/>
        </dgm:presLayoutVars>
      </dgm:prSet>
      <dgm:spPr/>
    </dgm:pt>
    <dgm:pt modelId="{5A7D7F4D-CCC5-41DE-9CCE-9FCFA2CED151}" type="pres">
      <dgm:prSet presAssocID="{2AA4C7B4-155E-48B8-B642-9114D59BF08D}" presName="parSpace" presStyleCnt="0"/>
      <dgm:spPr/>
    </dgm:pt>
    <dgm:pt modelId="{8A1BE7C2-FE98-4BCE-A02B-863E8E51EBBC}" type="pres">
      <dgm:prSet presAssocID="{400198AF-CE22-4FBE-BE9D-9D838C981EEA}" presName="parTxOnly" presStyleLbl="node1" presStyleIdx="4" presStyleCnt="6" custScaleX="61539">
        <dgm:presLayoutVars>
          <dgm:bulletEnabled val="1"/>
        </dgm:presLayoutVars>
      </dgm:prSet>
      <dgm:spPr/>
    </dgm:pt>
    <dgm:pt modelId="{14BE828A-CFD2-8D49-B13D-C8DE3FA3D337}" type="pres">
      <dgm:prSet presAssocID="{C4CE7516-7A2B-4D41-A002-4DD102F18F91}" presName="parSpace" presStyleCnt="0"/>
      <dgm:spPr/>
    </dgm:pt>
    <dgm:pt modelId="{7AB23742-9AEB-A24C-BE2A-79D992961286}" type="pres">
      <dgm:prSet presAssocID="{B6D681AF-7151-254A-A079-B9FFEEF58906}" presName="parTxOnly" presStyleLbl="node1" presStyleIdx="5" presStyleCnt="6" custScaleX="35469">
        <dgm:presLayoutVars>
          <dgm:bulletEnabled val="1"/>
        </dgm:presLayoutVars>
      </dgm:prSet>
      <dgm:spPr/>
    </dgm:pt>
  </dgm:ptLst>
  <dgm:cxnLst>
    <dgm:cxn modelId="{61B64624-D92A-42C9-9762-B4CEA8DE6D14}" type="presOf" srcId="{10D73952-CB7D-4500-B28B-C6257940DCA4}" destId="{BA6C3471-5F23-48FC-A146-38D8617C0175}" srcOrd="0" destOrd="0" presId="urn:microsoft.com/office/officeart/2005/8/layout/hChevron3"/>
    <dgm:cxn modelId="{A45DCF26-BFC4-4C4D-9113-224E1F707436}" srcId="{10D73952-CB7D-4500-B28B-C6257940DCA4}" destId="{400198AF-CE22-4FBE-BE9D-9D838C981EEA}" srcOrd="4" destOrd="0" parTransId="{897433B3-D300-460F-BC79-22B01AD1F436}" sibTransId="{C4CE7516-7A2B-4D41-A002-4DD102F18F91}"/>
    <dgm:cxn modelId="{8DB9C165-E4C2-5E47-B0B6-46099C414407}" type="presOf" srcId="{B6D681AF-7151-254A-A079-B9FFEEF58906}" destId="{7AB23742-9AEB-A24C-BE2A-79D992961286}" srcOrd="0" destOrd="0" presId="urn:microsoft.com/office/officeart/2005/8/layout/hChevron3"/>
    <dgm:cxn modelId="{3C074E76-D466-441F-A3D3-39FBFCE497BB}" srcId="{10D73952-CB7D-4500-B28B-C6257940DCA4}" destId="{31CC5B79-5AA5-4BF7-B691-D022FB45A7A5}" srcOrd="3" destOrd="0" parTransId="{09202055-CF3B-4F41-BB22-A28B0A74BFB5}" sibTransId="{2AA4C7B4-155E-48B8-B642-9114D59BF08D}"/>
    <dgm:cxn modelId="{E04B8B8C-690A-4036-A0B7-6A5CADEC0BEE}" type="presOf" srcId="{58B28E10-13B4-4EDE-A1D7-1C839B725472}" destId="{F2ED85C6-4F32-41ED-AB04-0E060BCFA656}" srcOrd="0" destOrd="0" presId="urn:microsoft.com/office/officeart/2005/8/layout/hChevron3"/>
    <dgm:cxn modelId="{B932B2AA-7894-194D-9B9E-70744D4A0EED}" srcId="{10D73952-CB7D-4500-B28B-C6257940DCA4}" destId="{B6D681AF-7151-254A-A079-B9FFEEF58906}" srcOrd="5" destOrd="0" parTransId="{9DDDFA41-215C-5B41-9C9D-6A4EDD987007}" sibTransId="{541B56F8-15F4-084E-8E5F-98DCF4B28F2D}"/>
    <dgm:cxn modelId="{B0ABD7B1-96F0-4B4B-A4F8-EF9B97DCF4BF}" srcId="{10D73952-CB7D-4500-B28B-C6257940DCA4}" destId="{ED4098C8-0EBA-4DF0-BBA6-6DB6B8743A99}" srcOrd="0" destOrd="0" parTransId="{8C26B3A5-02A6-41E1-A895-05112206AA6E}" sibTransId="{9E9C9F50-369E-4E02-9503-69E6BF326415}"/>
    <dgm:cxn modelId="{3F92A1C8-C105-4910-A72C-DB0E9E44B598}" type="presOf" srcId="{ED4098C8-0EBA-4DF0-BBA6-6DB6B8743A99}" destId="{6EE43527-C518-4488-8601-77628572DEFB}" srcOrd="0" destOrd="0" presId="urn:microsoft.com/office/officeart/2005/8/layout/hChevron3"/>
    <dgm:cxn modelId="{1A1332CA-040B-4E13-B89D-F5E20E8A1E51}" srcId="{10D73952-CB7D-4500-B28B-C6257940DCA4}" destId="{5E6A25B7-0E3F-490C-8D7A-D1FF2F90EA6F}" srcOrd="1" destOrd="0" parTransId="{67F58F2B-02C5-41C1-811C-523F1AE94797}" sibTransId="{3FEA64CF-868D-4008-924B-4D31FFCA2C90}"/>
    <dgm:cxn modelId="{F0C70BCB-5FFD-4C39-A867-6394D1ADD203}" type="presOf" srcId="{31CC5B79-5AA5-4BF7-B691-D022FB45A7A5}" destId="{9EDA0A1C-8A93-4254-9311-2AF8BB9FA4FA}" srcOrd="0" destOrd="0" presId="urn:microsoft.com/office/officeart/2005/8/layout/hChevron3"/>
    <dgm:cxn modelId="{1D046FF5-1DF3-483E-A37C-0CCC8FB98C30}" srcId="{10D73952-CB7D-4500-B28B-C6257940DCA4}" destId="{58B28E10-13B4-4EDE-A1D7-1C839B725472}" srcOrd="2" destOrd="0" parTransId="{18B122D5-9FE2-4CC4-95BD-112CD214433E}" sibTransId="{00E7DEDC-BA1F-4F85-94ED-A47A57579DD0}"/>
    <dgm:cxn modelId="{A11BCCF7-7188-4654-AB74-7A99FDD1B393}" type="presOf" srcId="{400198AF-CE22-4FBE-BE9D-9D838C981EEA}" destId="{8A1BE7C2-FE98-4BCE-A02B-863E8E51EBBC}" srcOrd="0" destOrd="0" presId="urn:microsoft.com/office/officeart/2005/8/layout/hChevron3"/>
    <dgm:cxn modelId="{32D213FE-7C30-4210-8903-00081C420051}" type="presOf" srcId="{5E6A25B7-0E3F-490C-8D7A-D1FF2F90EA6F}" destId="{71DE310C-5727-45CA-B2FB-6C86553C98F5}" srcOrd="0" destOrd="0" presId="urn:microsoft.com/office/officeart/2005/8/layout/hChevron3"/>
    <dgm:cxn modelId="{00F6F3B9-32DD-46B8-82CE-98A439BB5F48}" type="presParOf" srcId="{BA6C3471-5F23-48FC-A146-38D8617C0175}" destId="{6EE43527-C518-4488-8601-77628572DEFB}" srcOrd="0" destOrd="0" presId="urn:microsoft.com/office/officeart/2005/8/layout/hChevron3"/>
    <dgm:cxn modelId="{54F4E3BD-2E64-4ED1-978D-03D24E739315}" type="presParOf" srcId="{BA6C3471-5F23-48FC-A146-38D8617C0175}" destId="{D10E3824-4DF9-408A-8BE2-BE37A470C29F}" srcOrd="1" destOrd="0" presId="urn:microsoft.com/office/officeart/2005/8/layout/hChevron3"/>
    <dgm:cxn modelId="{A9CC93EC-EFCA-48DC-B738-53AFC32D7A68}" type="presParOf" srcId="{BA6C3471-5F23-48FC-A146-38D8617C0175}" destId="{71DE310C-5727-45CA-B2FB-6C86553C98F5}" srcOrd="2" destOrd="0" presId="urn:microsoft.com/office/officeart/2005/8/layout/hChevron3"/>
    <dgm:cxn modelId="{5D0958E8-1F3C-47E9-9755-07ABF7BF8658}" type="presParOf" srcId="{BA6C3471-5F23-48FC-A146-38D8617C0175}" destId="{F82D1D83-251E-4378-8E3D-A86BD5E4E1C5}" srcOrd="3" destOrd="0" presId="urn:microsoft.com/office/officeart/2005/8/layout/hChevron3"/>
    <dgm:cxn modelId="{017CB286-F9C2-4C76-83C1-F1763437FD10}" type="presParOf" srcId="{BA6C3471-5F23-48FC-A146-38D8617C0175}" destId="{F2ED85C6-4F32-41ED-AB04-0E060BCFA656}" srcOrd="4" destOrd="0" presId="urn:microsoft.com/office/officeart/2005/8/layout/hChevron3"/>
    <dgm:cxn modelId="{96E3E122-9B14-4D3F-B7F4-FD090F43CD5B}" type="presParOf" srcId="{BA6C3471-5F23-48FC-A146-38D8617C0175}" destId="{44343307-2A9A-40C2-A2ED-D1DB4F8E6FCD}" srcOrd="5" destOrd="0" presId="urn:microsoft.com/office/officeart/2005/8/layout/hChevron3"/>
    <dgm:cxn modelId="{1A3813F6-1919-4E9D-BD19-3B593B43C3E1}" type="presParOf" srcId="{BA6C3471-5F23-48FC-A146-38D8617C0175}" destId="{9EDA0A1C-8A93-4254-9311-2AF8BB9FA4FA}" srcOrd="6" destOrd="0" presId="urn:microsoft.com/office/officeart/2005/8/layout/hChevron3"/>
    <dgm:cxn modelId="{297F02FD-B3D0-4FD7-8FF3-80D77C825B8D}" type="presParOf" srcId="{BA6C3471-5F23-48FC-A146-38D8617C0175}" destId="{5A7D7F4D-CCC5-41DE-9CCE-9FCFA2CED151}" srcOrd="7" destOrd="0" presId="urn:microsoft.com/office/officeart/2005/8/layout/hChevron3"/>
    <dgm:cxn modelId="{B1DD7135-8182-4531-90D9-B4F30B3E5CA2}" type="presParOf" srcId="{BA6C3471-5F23-48FC-A146-38D8617C0175}" destId="{8A1BE7C2-FE98-4BCE-A02B-863E8E51EBBC}" srcOrd="8" destOrd="0" presId="urn:microsoft.com/office/officeart/2005/8/layout/hChevron3"/>
    <dgm:cxn modelId="{9439F8F2-A908-2D45-8975-7050216CE019}" type="presParOf" srcId="{BA6C3471-5F23-48FC-A146-38D8617C0175}" destId="{14BE828A-CFD2-8D49-B13D-C8DE3FA3D337}" srcOrd="9" destOrd="0" presId="urn:microsoft.com/office/officeart/2005/8/layout/hChevron3"/>
    <dgm:cxn modelId="{3FA79FC8-D7E5-B64E-970D-E9FC21B6D274}" type="presParOf" srcId="{BA6C3471-5F23-48FC-A146-38D8617C0175}" destId="{7AB23742-9AEB-A24C-BE2A-79D992961286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D73952-CB7D-4500-B28B-C6257940DCA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E6A25B7-0E3F-490C-8D7A-D1FF2F90EA6F}">
      <dgm:prSet phldrT="[文本]"/>
      <dgm:spPr/>
      <dgm:t>
        <a:bodyPr/>
        <a:lstStyle/>
        <a:p>
          <a:pPr algn="l"/>
          <a:r>
            <a:rPr lang="en-US" altLang="zh-CN" dirty="0"/>
            <a:t>Pair-creation and annihilation</a:t>
          </a:r>
          <a:endParaRPr lang="zh-CN" altLang="en-US" dirty="0"/>
        </a:p>
      </dgm:t>
    </dgm:pt>
    <dgm:pt modelId="{67F58F2B-02C5-41C1-811C-523F1AE94797}" type="parTrans" cxnId="{1A1332CA-040B-4E13-B89D-F5E20E8A1E51}">
      <dgm:prSet/>
      <dgm:spPr/>
      <dgm:t>
        <a:bodyPr/>
        <a:lstStyle/>
        <a:p>
          <a:pPr algn="l"/>
          <a:endParaRPr lang="zh-CN" altLang="en-US"/>
        </a:p>
      </dgm:t>
    </dgm:pt>
    <dgm:pt modelId="{3FEA64CF-868D-4008-924B-4D31FFCA2C90}" type="sibTrans" cxnId="{1A1332CA-040B-4E13-B89D-F5E20E8A1E51}">
      <dgm:prSet/>
      <dgm:spPr/>
      <dgm:t>
        <a:bodyPr/>
        <a:lstStyle/>
        <a:p>
          <a:pPr algn="l"/>
          <a:endParaRPr lang="zh-CN" altLang="en-US"/>
        </a:p>
      </dgm:t>
    </dgm:pt>
    <dgm:pt modelId="{58B28E10-13B4-4EDE-A1D7-1C839B725472}">
      <dgm:prSet phldrT="[文本]"/>
      <dgm:spPr/>
      <dgm:t>
        <a:bodyPr/>
        <a:lstStyle/>
        <a:p>
          <a:pPr algn="l"/>
          <a:r>
            <a:rPr lang="en-US" altLang="zh-CN" dirty="0"/>
            <a:t>GRB221009A</a:t>
          </a:r>
          <a:endParaRPr lang="zh-CN" altLang="en-US" dirty="0"/>
        </a:p>
      </dgm:t>
    </dgm:pt>
    <dgm:pt modelId="{18B122D5-9FE2-4CC4-95BD-112CD214433E}" type="parTrans" cxnId="{1D046FF5-1DF3-483E-A37C-0CCC8FB98C30}">
      <dgm:prSet/>
      <dgm:spPr/>
      <dgm:t>
        <a:bodyPr/>
        <a:lstStyle/>
        <a:p>
          <a:pPr algn="l"/>
          <a:endParaRPr lang="zh-CN" altLang="en-US"/>
        </a:p>
      </dgm:t>
    </dgm:pt>
    <dgm:pt modelId="{00E7DEDC-BA1F-4F85-94ED-A47A57579DD0}" type="sibTrans" cxnId="{1D046FF5-1DF3-483E-A37C-0CCC8FB98C30}">
      <dgm:prSet/>
      <dgm:spPr/>
      <dgm:t>
        <a:bodyPr/>
        <a:lstStyle/>
        <a:p>
          <a:pPr algn="l"/>
          <a:endParaRPr lang="zh-CN" altLang="en-US"/>
        </a:p>
      </dgm:t>
    </dgm:pt>
    <dgm:pt modelId="{31CC5B79-5AA5-4BF7-B691-D022FB45A7A5}">
      <dgm:prSet phldrT="[文本]"/>
      <dgm:spPr/>
      <dgm:t>
        <a:bodyPr/>
        <a:lstStyle/>
        <a:p>
          <a:pPr algn="l"/>
          <a:r>
            <a:rPr lang="en-US" altLang="zh-CN" dirty="0"/>
            <a:t>Other models</a:t>
          </a:r>
          <a:endParaRPr lang="zh-CN" altLang="en-US" dirty="0"/>
        </a:p>
      </dgm:t>
    </dgm:pt>
    <dgm:pt modelId="{09202055-CF3B-4F41-BB22-A28B0A74BFB5}" type="parTrans" cxnId="{3C074E76-D466-441F-A3D3-39FBFCE497BB}">
      <dgm:prSet/>
      <dgm:spPr/>
      <dgm:t>
        <a:bodyPr/>
        <a:lstStyle/>
        <a:p>
          <a:pPr algn="l"/>
          <a:endParaRPr lang="zh-CN" altLang="en-US"/>
        </a:p>
      </dgm:t>
    </dgm:pt>
    <dgm:pt modelId="{2AA4C7B4-155E-48B8-B642-9114D59BF08D}" type="sibTrans" cxnId="{3C074E76-D466-441F-A3D3-39FBFCE497BB}">
      <dgm:prSet/>
      <dgm:spPr/>
      <dgm:t>
        <a:bodyPr/>
        <a:lstStyle/>
        <a:p>
          <a:pPr algn="l"/>
          <a:endParaRPr lang="zh-CN" altLang="en-US"/>
        </a:p>
      </dgm:t>
    </dgm:pt>
    <dgm:pt modelId="{400198AF-CE22-4FBE-BE9D-9D838C981EEA}">
      <dgm:prSet phldrT="[文本]"/>
      <dgm:spPr/>
      <dgm:t>
        <a:bodyPr/>
        <a:lstStyle/>
        <a:p>
          <a:pPr algn="l"/>
          <a:r>
            <a:rPr lang="en-US" altLang="zh-CN" dirty="0"/>
            <a:t>Search in other bursts</a:t>
          </a:r>
          <a:endParaRPr lang="zh-CN" altLang="en-US" dirty="0"/>
        </a:p>
      </dgm:t>
    </dgm:pt>
    <dgm:pt modelId="{897433B3-D300-460F-BC79-22B01AD1F436}" type="parTrans" cxnId="{A45DCF26-BFC4-4C4D-9113-224E1F707436}">
      <dgm:prSet/>
      <dgm:spPr/>
      <dgm:t>
        <a:bodyPr/>
        <a:lstStyle/>
        <a:p>
          <a:pPr algn="l"/>
          <a:endParaRPr lang="zh-CN" altLang="en-US"/>
        </a:p>
      </dgm:t>
    </dgm:pt>
    <dgm:pt modelId="{C4CE7516-7A2B-4D41-A002-4DD102F18F91}" type="sibTrans" cxnId="{A45DCF26-BFC4-4C4D-9113-224E1F707436}">
      <dgm:prSet/>
      <dgm:spPr/>
      <dgm:t>
        <a:bodyPr/>
        <a:lstStyle/>
        <a:p>
          <a:pPr algn="l"/>
          <a:endParaRPr lang="zh-CN" altLang="en-US"/>
        </a:p>
      </dgm:t>
    </dgm:pt>
    <dgm:pt modelId="{ED4098C8-0EBA-4DF0-BBA6-6DB6B8743A99}">
      <dgm:prSet phldrT="[文本]"/>
      <dgm:spPr>
        <a:solidFill>
          <a:schemeClr val="accent2"/>
        </a:solidFill>
      </dgm:spPr>
      <dgm:t>
        <a:bodyPr/>
        <a:lstStyle/>
        <a:p>
          <a:pPr algn="l"/>
          <a:r>
            <a:rPr lang="en-US" altLang="zh-CN" b="1" dirty="0"/>
            <a:t>Gamma-ray bursts</a:t>
          </a:r>
          <a:endParaRPr lang="zh-CN" altLang="en-US" b="1" dirty="0"/>
        </a:p>
      </dgm:t>
    </dgm:pt>
    <dgm:pt modelId="{9E9C9F50-369E-4E02-9503-69E6BF326415}" type="sibTrans" cxnId="{B0ABD7B1-96F0-4B4B-A4F8-EF9B97DCF4BF}">
      <dgm:prSet/>
      <dgm:spPr/>
      <dgm:t>
        <a:bodyPr/>
        <a:lstStyle/>
        <a:p>
          <a:pPr algn="l"/>
          <a:endParaRPr lang="zh-CN" altLang="en-US"/>
        </a:p>
      </dgm:t>
    </dgm:pt>
    <dgm:pt modelId="{8C26B3A5-02A6-41E1-A895-05112206AA6E}" type="parTrans" cxnId="{B0ABD7B1-96F0-4B4B-A4F8-EF9B97DCF4BF}">
      <dgm:prSet/>
      <dgm:spPr/>
      <dgm:t>
        <a:bodyPr/>
        <a:lstStyle/>
        <a:p>
          <a:pPr algn="l"/>
          <a:endParaRPr lang="zh-CN" altLang="en-US"/>
        </a:p>
      </dgm:t>
    </dgm:pt>
    <dgm:pt modelId="{BA6C3471-5F23-48FC-A146-38D8617C0175}" type="pres">
      <dgm:prSet presAssocID="{10D73952-CB7D-4500-B28B-C6257940DCA4}" presName="Name0" presStyleCnt="0">
        <dgm:presLayoutVars>
          <dgm:dir/>
          <dgm:resizeHandles val="exact"/>
        </dgm:presLayoutVars>
      </dgm:prSet>
      <dgm:spPr/>
    </dgm:pt>
    <dgm:pt modelId="{6EE43527-C518-4488-8601-77628572DEFB}" type="pres">
      <dgm:prSet presAssocID="{ED4098C8-0EBA-4DF0-BBA6-6DB6B8743A99}" presName="parTxOnly" presStyleLbl="node1" presStyleIdx="0" presStyleCnt="5" custScaleX="71949">
        <dgm:presLayoutVars>
          <dgm:bulletEnabled val="1"/>
        </dgm:presLayoutVars>
      </dgm:prSet>
      <dgm:spPr/>
    </dgm:pt>
    <dgm:pt modelId="{D10E3824-4DF9-408A-8BE2-BE37A470C29F}" type="pres">
      <dgm:prSet presAssocID="{9E9C9F50-369E-4E02-9503-69E6BF326415}" presName="parSpace" presStyleCnt="0"/>
      <dgm:spPr/>
    </dgm:pt>
    <dgm:pt modelId="{71DE310C-5727-45CA-B2FB-6C86553C98F5}" type="pres">
      <dgm:prSet presAssocID="{5E6A25B7-0E3F-490C-8D7A-D1FF2F90EA6F}" presName="parTxOnly" presStyleLbl="node1" presStyleIdx="1" presStyleCnt="5" custScaleX="81960">
        <dgm:presLayoutVars>
          <dgm:bulletEnabled val="1"/>
        </dgm:presLayoutVars>
      </dgm:prSet>
      <dgm:spPr/>
    </dgm:pt>
    <dgm:pt modelId="{F82D1D83-251E-4378-8E3D-A86BD5E4E1C5}" type="pres">
      <dgm:prSet presAssocID="{3FEA64CF-868D-4008-924B-4D31FFCA2C90}" presName="parSpace" presStyleCnt="0"/>
      <dgm:spPr/>
    </dgm:pt>
    <dgm:pt modelId="{F2ED85C6-4F32-41ED-AB04-0E060BCFA656}" type="pres">
      <dgm:prSet presAssocID="{58B28E10-13B4-4EDE-A1D7-1C839B725472}" presName="parTxOnly" presStyleLbl="node1" presStyleIdx="2" presStyleCnt="5" custScaleX="55019">
        <dgm:presLayoutVars>
          <dgm:bulletEnabled val="1"/>
        </dgm:presLayoutVars>
      </dgm:prSet>
      <dgm:spPr/>
    </dgm:pt>
    <dgm:pt modelId="{44343307-2A9A-40C2-A2ED-D1DB4F8E6FCD}" type="pres">
      <dgm:prSet presAssocID="{00E7DEDC-BA1F-4F85-94ED-A47A57579DD0}" presName="parSpace" presStyleCnt="0"/>
      <dgm:spPr/>
    </dgm:pt>
    <dgm:pt modelId="{9EDA0A1C-8A93-4254-9311-2AF8BB9FA4FA}" type="pres">
      <dgm:prSet presAssocID="{31CC5B79-5AA5-4BF7-B691-D022FB45A7A5}" presName="parTxOnly" presStyleLbl="node1" presStyleIdx="3" presStyleCnt="5" custScaleX="59433">
        <dgm:presLayoutVars>
          <dgm:bulletEnabled val="1"/>
        </dgm:presLayoutVars>
      </dgm:prSet>
      <dgm:spPr/>
    </dgm:pt>
    <dgm:pt modelId="{5A7D7F4D-CCC5-41DE-9CCE-9FCFA2CED151}" type="pres">
      <dgm:prSet presAssocID="{2AA4C7B4-155E-48B8-B642-9114D59BF08D}" presName="parSpace" presStyleCnt="0"/>
      <dgm:spPr/>
    </dgm:pt>
    <dgm:pt modelId="{8A1BE7C2-FE98-4BCE-A02B-863E8E51EBBC}" type="pres">
      <dgm:prSet presAssocID="{400198AF-CE22-4FBE-BE9D-9D838C981EEA}" presName="parTxOnly" presStyleLbl="node1" presStyleIdx="4" presStyleCnt="5" custScaleX="61539">
        <dgm:presLayoutVars>
          <dgm:bulletEnabled val="1"/>
        </dgm:presLayoutVars>
      </dgm:prSet>
      <dgm:spPr/>
    </dgm:pt>
  </dgm:ptLst>
  <dgm:cxnLst>
    <dgm:cxn modelId="{61B64624-D92A-42C9-9762-B4CEA8DE6D14}" type="presOf" srcId="{10D73952-CB7D-4500-B28B-C6257940DCA4}" destId="{BA6C3471-5F23-48FC-A146-38D8617C0175}" srcOrd="0" destOrd="0" presId="urn:microsoft.com/office/officeart/2005/8/layout/hChevron3"/>
    <dgm:cxn modelId="{A45DCF26-BFC4-4C4D-9113-224E1F707436}" srcId="{10D73952-CB7D-4500-B28B-C6257940DCA4}" destId="{400198AF-CE22-4FBE-BE9D-9D838C981EEA}" srcOrd="4" destOrd="0" parTransId="{897433B3-D300-460F-BC79-22B01AD1F436}" sibTransId="{C4CE7516-7A2B-4D41-A002-4DD102F18F91}"/>
    <dgm:cxn modelId="{3C074E76-D466-441F-A3D3-39FBFCE497BB}" srcId="{10D73952-CB7D-4500-B28B-C6257940DCA4}" destId="{31CC5B79-5AA5-4BF7-B691-D022FB45A7A5}" srcOrd="3" destOrd="0" parTransId="{09202055-CF3B-4F41-BB22-A28B0A74BFB5}" sibTransId="{2AA4C7B4-155E-48B8-B642-9114D59BF08D}"/>
    <dgm:cxn modelId="{E04B8B8C-690A-4036-A0B7-6A5CADEC0BEE}" type="presOf" srcId="{58B28E10-13B4-4EDE-A1D7-1C839B725472}" destId="{F2ED85C6-4F32-41ED-AB04-0E060BCFA656}" srcOrd="0" destOrd="0" presId="urn:microsoft.com/office/officeart/2005/8/layout/hChevron3"/>
    <dgm:cxn modelId="{B0ABD7B1-96F0-4B4B-A4F8-EF9B97DCF4BF}" srcId="{10D73952-CB7D-4500-B28B-C6257940DCA4}" destId="{ED4098C8-0EBA-4DF0-BBA6-6DB6B8743A99}" srcOrd="0" destOrd="0" parTransId="{8C26B3A5-02A6-41E1-A895-05112206AA6E}" sibTransId="{9E9C9F50-369E-4E02-9503-69E6BF326415}"/>
    <dgm:cxn modelId="{3F92A1C8-C105-4910-A72C-DB0E9E44B598}" type="presOf" srcId="{ED4098C8-0EBA-4DF0-BBA6-6DB6B8743A99}" destId="{6EE43527-C518-4488-8601-77628572DEFB}" srcOrd="0" destOrd="0" presId="urn:microsoft.com/office/officeart/2005/8/layout/hChevron3"/>
    <dgm:cxn modelId="{1A1332CA-040B-4E13-B89D-F5E20E8A1E51}" srcId="{10D73952-CB7D-4500-B28B-C6257940DCA4}" destId="{5E6A25B7-0E3F-490C-8D7A-D1FF2F90EA6F}" srcOrd="1" destOrd="0" parTransId="{67F58F2B-02C5-41C1-811C-523F1AE94797}" sibTransId="{3FEA64CF-868D-4008-924B-4D31FFCA2C90}"/>
    <dgm:cxn modelId="{F0C70BCB-5FFD-4C39-A867-6394D1ADD203}" type="presOf" srcId="{31CC5B79-5AA5-4BF7-B691-D022FB45A7A5}" destId="{9EDA0A1C-8A93-4254-9311-2AF8BB9FA4FA}" srcOrd="0" destOrd="0" presId="urn:microsoft.com/office/officeart/2005/8/layout/hChevron3"/>
    <dgm:cxn modelId="{1D046FF5-1DF3-483E-A37C-0CCC8FB98C30}" srcId="{10D73952-CB7D-4500-B28B-C6257940DCA4}" destId="{58B28E10-13B4-4EDE-A1D7-1C839B725472}" srcOrd="2" destOrd="0" parTransId="{18B122D5-9FE2-4CC4-95BD-112CD214433E}" sibTransId="{00E7DEDC-BA1F-4F85-94ED-A47A57579DD0}"/>
    <dgm:cxn modelId="{A11BCCF7-7188-4654-AB74-7A99FDD1B393}" type="presOf" srcId="{400198AF-CE22-4FBE-BE9D-9D838C981EEA}" destId="{8A1BE7C2-FE98-4BCE-A02B-863E8E51EBBC}" srcOrd="0" destOrd="0" presId="urn:microsoft.com/office/officeart/2005/8/layout/hChevron3"/>
    <dgm:cxn modelId="{32D213FE-7C30-4210-8903-00081C420051}" type="presOf" srcId="{5E6A25B7-0E3F-490C-8D7A-D1FF2F90EA6F}" destId="{71DE310C-5727-45CA-B2FB-6C86553C98F5}" srcOrd="0" destOrd="0" presId="urn:microsoft.com/office/officeart/2005/8/layout/hChevron3"/>
    <dgm:cxn modelId="{00F6F3B9-32DD-46B8-82CE-98A439BB5F48}" type="presParOf" srcId="{BA6C3471-5F23-48FC-A146-38D8617C0175}" destId="{6EE43527-C518-4488-8601-77628572DEFB}" srcOrd="0" destOrd="0" presId="urn:microsoft.com/office/officeart/2005/8/layout/hChevron3"/>
    <dgm:cxn modelId="{54F4E3BD-2E64-4ED1-978D-03D24E739315}" type="presParOf" srcId="{BA6C3471-5F23-48FC-A146-38D8617C0175}" destId="{D10E3824-4DF9-408A-8BE2-BE37A470C29F}" srcOrd="1" destOrd="0" presId="urn:microsoft.com/office/officeart/2005/8/layout/hChevron3"/>
    <dgm:cxn modelId="{A9CC93EC-EFCA-48DC-B738-53AFC32D7A68}" type="presParOf" srcId="{BA6C3471-5F23-48FC-A146-38D8617C0175}" destId="{71DE310C-5727-45CA-B2FB-6C86553C98F5}" srcOrd="2" destOrd="0" presId="urn:microsoft.com/office/officeart/2005/8/layout/hChevron3"/>
    <dgm:cxn modelId="{5D0958E8-1F3C-47E9-9755-07ABF7BF8658}" type="presParOf" srcId="{BA6C3471-5F23-48FC-A146-38D8617C0175}" destId="{F82D1D83-251E-4378-8E3D-A86BD5E4E1C5}" srcOrd="3" destOrd="0" presId="urn:microsoft.com/office/officeart/2005/8/layout/hChevron3"/>
    <dgm:cxn modelId="{017CB286-F9C2-4C76-83C1-F1763437FD10}" type="presParOf" srcId="{BA6C3471-5F23-48FC-A146-38D8617C0175}" destId="{F2ED85C6-4F32-41ED-AB04-0E060BCFA656}" srcOrd="4" destOrd="0" presId="urn:microsoft.com/office/officeart/2005/8/layout/hChevron3"/>
    <dgm:cxn modelId="{96E3E122-9B14-4D3F-B7F4-FD090F43CD5B}" type="presParOf" srcId="{BA6C3471-5F23-48FC-A146-38D8617C0175}" destId="{44343307-2A9A-40C2-A2ED-D1DB4F8E6FCD}" srcOrd="5" destOrd="0" presId="urn:microsoft.com/office/officeart/2005/8/layout/hChevron3"/>
    <dgm:cxn modelId="{1A3813F6-1919-4E9D-BD19-3B593B43C3E1}" type="presParOf" srcId="{BA6C3471-5F23-48FC-A146-38D8617C0175}" destId="{9EDA0A1C-8A93-4254-9311-2AF8BB9FA4FA}" srcOrd="6" destOrd="0" presId="urn:microsoft.com/office/officeart/2005/8/layout/hChevron3"/>
    <dgm:cxn modelId="{297F02FD-B3D0-4FD7-8FF3-80D77C825B8D}" type="presParOf" srcId="{BA6C3471-5F23-48FC-A146-38D8617C0175}" destId="{5A7D7F4D-CCC5-41DE-9CCE-9FCFA2CED151}" srcOrd="7" destOrd="0" presId="urn:microsoft.com/office/officeart/2005/8/layout/hChevron3"/>
    <dgm:cxn modelId="{B1DD7135-8182-4531-90D9-B4F30B3E5CA2}" type="presParOf" srcId="{BA6C3471-5F23-48FC-A146-38D8617C0175}" destId="{8A1BE7C2-FE98-4BCE-A02B-863E8E51EBBC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D73952-CB7D-4500-B28B-C6257940DCA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E6A25B7-0E3F-490C-8D7A-D1FF2F90EA6F}">
      <dgm:prSet phldrT="[文本]"/>
      <dgm:spPr/>
      <dgm:t>
        <a:bodyPr/>
        <a:lstStyle/>
        <a:p>
          <a:pPr algn="l"/>
          <a:r>
            <a:rPr lang="en-US" altLang="zh-CN" dirty="0"/>
            <a:t>Pair-creation and annihilation</a:t>
          </a:r>
          <a:endParaRPr lang="zh-CN" altLang="en-US" dirty="0"/>
        </a:p>
      </dgm:t>
    </dgm:pt>
    <dgm:pt modelId="{67F58F2B-02C5-41C1-811C-523F1AE94797}" type="parTrans" cxnId="{1A1332CA-040B-4E13-B89D-F5E20E8A1E51}">
      <dgm:prSet/>
      <dgm:spPr/>
      <dgm:t>
        <a:bodyPr/>
        <a:lstStyle/>
        <a:p>
          <a:pPr algn="l"/>
          <a:endParaRPr lang="zh-CN" altLang="en-US"/>
        </a:p>
      </dgm:t>
    </dgm:pt>
    <dgm:pt modelId="{3FEA64CF-868D-4008-924B-4D31FFCA2C90}" type="sibTrans" cxnId="{1A1332CA-040B-4E13-B89D-F5E20E8A1E51}">
      <dgm:prSet/>
      <dgm:spPr/>
      <dgm:t>
        <a:bodyPr/>
        <a:lstStyle/>
        <a:p>
          <a:pPr algn="l"/>
          <a:endParaRPr lang="zh-CN" altLang="en-US"/>
        </a:p>
      </dgm:t>
    </dgm:pt>
    <dgm:pt modelId="{58B28E10-13B4-4EDE-A1D7-1C839B725472}">
      <dgm:prSet phldrT="[文本]"/>
      <dgm:spPr/>
      <dgm:t>
        <a:bodyPr/>
        <a:lstStyle/>
        <a:p>
          <a:pPr algn="l"/>
          <a:r>
            <a:rPr lang="en-US" altLang="zh-CN" dirty="0"/>
            <a:t>GRB221009A</a:t>
          </a:r>
          <a:endParaRPr lang="zh-CN" altLang="en-US" dirty="0"/>
        </a:p>
      </dgm:t>
    </dgm:pt>
    <dgm:pt modelId="{18B122D5-9FE2-4CC4-95BD-112CD214433E}" type="parTrans" cxnId="{1D046FF5-1DF3-483E-A37C-0CCC8FB98C30}">
      <dgm:prSet/>
      <dgm:spPr/>
      <dgm:t>
        <a:bodyPr/>
        <a:lstStyle/>
        <a:p>
          <a:pPr algn="l"/>
          <a:endParaRPr lang="zh-CN" altLang="en-US"/>
        </a:p>
      </dgm:t>
    </dgm:pt>
    <dgm:pt modelId="{00E7DEDC-BA1F-4F85-94ED-A47A57579DD0}" type="sibTrans" cxnId="{1D046FF5-1DF3-483E-A37C-0CCC8FB98C30}">
      <dgm:prSet/>
      <dgm:spPr/>
      <dgm:t>
        <a:bodyPr/>
        <a:lstStyle/>
        <a:p>
          <a:pPr algn="l"/>
          <a:endParaRPr lang="zh-CN" altLang="en-US"/>
        </a:p>
      </dgm:t>
    </dgm:pt>
    <dgm:pt modelId="{31CC5B79-5AA5-4BF7-B691-D022FB45A7A5}">
      <dgm:prSet phldrT="[文本]"/>
      <dgm:spPr/>
      <dgm:t>
        <a:bodyPr/>
        <a:lstStyle/>
        <a:p>
          <a:pPr algn="l"/>
          <a:r>
            <a:rPr lang="en-US" altLang="zh-CN" dirty="0"/>
            <a:t>Other models</a:t>
          </a:r>
          <a:endParaRPr lang="zh-CN" altLang="en-US" dirty="0"/>
        </a:p>
      </dgm:t>
    </dgm:pt>
    <dgm:pt modelId="{09202055-CF3B-4F41-BB22-A28B0A74BFB5}" type="parTrans" cxnId="{3C074E76-D466-441F-A3D3-39FBFCE497BB}">
      <dgm:prSet/>
      <dgm:spPr/>
      <dgm:t>
        <a:bodyPr/>
        <a:lstStyle/>
        <a:p>
          <a:pPr algn="l"/>
          <a:endParaRPr lang="zh-CN" altLang="en-US"/>
        </a:p>
      </dgm:t>
    </dgm:pt>
    <dgm:pt modelId="{2AA4C7B4-155E-48B8-B642-9114D59BF08D}" type="sibTrans" cxnId="{3C074E76-D466-441F-A3D3-39FBFCE497BB}">
      <dgm:prSet/>
      <dgm:spPr/>
      <dgm:t>
        <a:bodyPr/>
        <a:lstStyle/>
        <a:p>
          <a:pPr algn="l"/>
          <a:endParaRPr lang="zh-CN" altLang="en-US"/>
        </a:p>
      </dgm:t>
    </dgm:pt>
    <dgm:pt modelId="{400198AF-CE22-4FBE-BE9D-9D838C981EEA}">
      <dgm:prSet phldrT="[文本]"/>
      <dgm:spPr/>
      <dgm:t>
        <a:bodyPr/>
        <a:lstStyle/>
        <a:p>
          <a:pPr algn="l"/>
          <a:r>
            <a:rPr lang="en-US" altLang="zh-CN" dirty="0"/>
            <a:t>Search in other bursts</a:t>
          </a:r>
          <a:endParaRPr lang="zh-CN" altLang="en-US" dirty="0"/>
        </a:p>
      </dgm:t>
    </dgm:pt>
    <dgm:pt modelId="{897433B3-D300-460F-BC79-22B01AD1F436}" type="parTrans" cxnId="{A45DCF26-BFC4-4C4D-9113-224E1F707436}">
      <dgm:prSet/>
      <dgm:spPr/>
      <dgm:t>
        <a:bodyPr/>
        <a:lstStyle/>
        <a:p>
          <a:pPr algn="l"/>
          <a:endParaRPr lang="zh-CN" altLang="en-US"/>
        </a:p>
      </dgm:t>
    </dgm:pt>
    <dgm:pt modelId="{C4CE7516-7A2B-4D41-A002-4DD102F18F91}" type="sibTrans" cxnId="{A45DCF26-BFC4-4C4D-9113-224E1F707436}">
      <dgm:prSet/>
      <dgm:spPr/>
      <dgm:t>
        <a:bodyPr/>
        <a:lstStyle/>
        <a:p>
          <a:pPr algn="l"/>
          <a:endParaRPr lang="zh-CN" altLang="en-US"/>
        </a:p>
      </dgm:t>
    </dgm:pt>
    <dgm:pt modelId="{ED4098C8-0EBA-4DF0-BBA6-6DB6B8743A99}">
      <dgm:prSet phldrT="[文本]"/>
      <dgm:spPr>
        <a:solidFill>
          <a:schemeClr val="accent2"/>
        </a:solidFill>
      </dgm:spPr>
      <dgm:t>
        <a:bodyPr/>
        <a:lstStyle/>
        <a:p>
          <a:pPr algn="l"/>
          <a:r>
            <a:rPr lang="en-US" altLang="zh-CN" b="1" dirty="0"/>
            <a:t>Gamma-ray bursts</a:t>
          </a:r>
          <a:endParaRPr lang="zh-CN" altLang="en-US" b="1" dirty="0"/>
        </a:p>
      </dgm:t>
    </dgm:pt>
    <dgm:pt modelId="{9E9C9F50-369E-4E02-9503-69E6BF326415}" type="sibTrans" cxnId="{B0ABD7B1-96F0-4B4B-A4F8-EF9B97DCF4BF}">
      <dgm:prSet/>
      <dgm:spPr/>
      <dgm:t>
        <a:bodyPr/>
        <a:lstStyle/>
        <a:p>
          <a:pPr algn="l"/>
          <a:endParaRPr lang="zh-CN" altLang="en-US"/>
        </a:p>
      </dgm:t>
    </dgm:pt>
    <dgm:pt modelId="{8C26B3A5-02A6-41E1-A895-05112206AA6E}" type="parTrans" cxnId="{B0ABD7B1-96F0-4B4B-A4F8-EF9B97DCF4BF}">
      <dgm:prSet/>
      <dgm:spPr/>
      <dgm:t>
        <a:bodyPr/>
        <a:lstStyle/>
        <a:p>
          <a:pPr algn="l"/>
          <a:endParaRPr lang="zh-CN" altLang="en-US"/>
        </a:p>
      </dgm:t>
    </dgm:pt>
    <dgm:pt modelId="{BA6C3471-5F23-48FC-A146-38D8617C0175}" type="pres">
      <dgm:prSet presAssocID="{10D73952-CB7D-4500-B28B-C6257940DCA4}" presName="Name0" presStyleCnt="0">
        <dgm:presLayoutVars>
          <dgm:dir/>
          <dgm:resizeHandles val="exact"/>
        </dgm:presLayoutVars>
      </dgm:prSet>
      <dgm:spPr/>
    </dgm:pt>
    <dgm:pt modelId="{6EE43527-C518-4488-8601-77628572DEFB}" type="pres">
      <dgm:prSet presAssocID="{ED4098C8-0EBA-4DF0-BBA6-6DB6B8743A99}" presName="parTxOnly" presStyleLbl="node1" presStyleIdx="0" presStyleCnt="5" custScaleX="71949">
        <dgm:presLayoutVars>
          <dgm:bulletEnabled val="1"/>
        </dgm:presLayoutVars>
      </dgm:prSet>
      <dgm:spPr/>
    </dgm:pt>
    <dgm:pt modelId="{D10E3824-4DF9-408A-8BE2-BE37A470C29F}" type="pres">
      <dgm:prSet presAssocID="{9E9C9F50-369E-4E02-9503-69E6BF326415}" presName="parSpace" presStyleCnt="0"/>
      <dgm:spPr/>
    </dgm:pt>
    <dgm:pt modelId="{71DE310C-5727-45CA-B2FB-6C86553C98F5}" type="pres">
      <dgm:prSet presAssocID="{5E6A25B7-0E3F-490C-8D7A-D1FF2F90EA6F}" presName="parTxOnly" presStyleLbl="node1" presStyleIdx="1" presStyleCnt="5" custScaleX="81960">
        <dgm:presLayoutVars>
          <dgm:bulletEnabled val="1"/>
        </dgm:presLayoutVars>
      </dgm:prSet>
      <dgm:spPr/>
    </dgm:pt>
    <dgm:pt modelId="{F82D1D83-251E-4378-8E3D-A86BD5E4E1C5}" type="pres">
      <dgm:prSet presAssocID="{3FEA64CF-868D-4008-924B-4D31FFCA2C90}" presName="parSpace" presStyleCnt="0"/>
      <dgm:spPr/>
    </dgm:pt>
    <dgm:pt modelId="{F2ED85C6-4F32-41ED-AB04-0E060BCFA656}" type="pres">
      <dgm:prSet presAssocID="{58B28E10-13B4-4EDE-A1D7-1C839B725472}" presName="parTxOnly" presStyleLbl="node1" presStyleIdx="2" presStyleCnt="5" custScaleX="55019">
        <dgm:presLayoutVars>
          <dgm:bulletEnabled val="1"/>
        </dgm:presLayoutVars>
      </dgm:prSet>
      <dgm:spPr/>
    </dgm:pt>
    <dgm:pt modelId="{44343307-2A9A-40C2-A2ED-D1DB4F8E6FCD}" type="pres">
      <dgm:prSet presAssocID="{00E7DEDC-BA1F-4F85-94ED-A47A57579DD0}" presName="parSpace" presStyleCnt="0"/>
      <dgm:spPr/>
    </dgm:pt>
    <dgm:pt modelId="{9EDA0A1C-8A93-4254-9311-2AF8BB9FA4FA}" type="pres">
      <dgm:prSet presAssocID="{31CC5B79-5AA5-4BF7-B691-D022FB45A7A5}" presName="parTxOnly" presStyleLbl="node1" presStyleIdx="3" presStyleCnt="5" custScaleX="59433">
        <dgm:presLayoutVars>
          <dgm:bulletEnabled val="1"/>
        </dgm:presLayoutVars>
      </dgm:prSet>
      <dgm:spPr/>
    </dgm:pt>
    <dgm:pt modelId="{5A7D7F4D-CCC5-41DE-9CCE-9FCFA2CED151}" type="pres">
      <dgm:prSet presAssocID="{2AA4C7B4-155E-48B8-B642-9114D59BF08D}" presName="parSpace" presStyleCnt="0"/>
      <dgm:spPr/>
    </dgm:pt>
    <dgm:pt modelId="{8A1BE7C2-FE98-4BCE-A02B-863E8E51EBBC}" type="pres">
      <dgm:prSet presAssocID="{400198AF-CE22-4FBE-BE9D-9D838C981EEA}" presName="parTxOnly" presStyleLbl="node1" presStyleIdx="4" presStyleCnt="5" custScaleX="61539">
        <dgm:presLayoutVars>
          <dgm:bulletEnabled val="1"/>
        </dgm:presLayoutVars>
      </dgm:prSet>
      <dgm:spPr/>
    </dgm:pt>
  </dgm:ptLst>
  <dgm:cxnLst>
    <dgm:cxn modelId="{61B64624-D92A-42C9-9762-B4CEA8DE6D14}" type="presOf" srcId="{10D73952-CB7D-4500-B28B-C6257940DCA4}" destId="{BA6C3471-5F23-48FC-A146-38D8617C0175}" srcOrd="0" destOrd="0" presId="urn:microsoft.com/office/officeart/2005/8/layout/hChevron3"/>
    <dgm:cxn modelId="{A45DCF26-BFC4-4C4D-9113-224E1F707436}" srcId="{10D73952-CB7D-4500-B28B-C6257940DCA4}" destId="{400198AF-CE22-4FBE-BE9D-9D838C981EEA}" srcOrd="4" destOrd="0" parTransId="{897433B3-D300-460F-BC79-22B01AD1F436}" sibTransId="{C4CE7516-7A2B-4D41-A002-4DD102F18F91}"/>
    <dgm:cxn modelId="{3C074E76-D466-441F-A3D3-39FBFCE497BB}" srcId="{10D73952-CB7D-4500-B28B-C6257940DCA4}" destId="{31CC5B79-5AA5-4BF7-B691-D022FB45A7A5}" srcOrd="3" destOrd="0" parTransId="{09202055-CF3B-4F41-BB22-A28B0A74BFB5}" sibTransId="{2AA4C7B4-155E-48B8-B642-9114D59BF08D}"/>
    <dgm:cxn modelId="{E04B8B8C-690A-4036-A0B7-6A5CADEC0BEE}" type="presOf" srcId="{58B28E10-13B4-4EDE-A1D7-1C839B725472}" destId="{F2ED85C6-4F32-41ED-AB04-0E060BCFA656}" srcOrd="0" destOrd="0" presId="urn:microsoft.com/office/officeart/2005/8/layout/hChevron3"/>
    <dgm:cxn modelId="{B0ABD7B1-96F0-4B4B-A4F8-EF9B97DCF4BF}" srcId="{10D73952-CB7D-4500-B28B-C6257940DCA4}" destId="{ED4098C8-0EBA-4DF0-BBA6-6DB6B8743A99}" srcOrd="0" destOrd="0" parTransId="{8C26B3A5-02A6-41E1-A895-05112206AA6E}" sibTransId="{9E9C9F50-369E-4E02-9503-69E6BF326415}"/>
    <dgm:cxn modelId="{3F92A1C8-C105-4910-A72C-DB0E9E44B598}" type="presOf" srcId="{ED4098C8-0EBA-4DF0-BBA6-6DB6B8743A99}" destId="{6EE43527-C518-4488-8601-77628572DEFB}" srcOrd="0" destOrd="0" presId="urn:microsoft.com/office/officeart/2005/8/layout/hChevron3"/>
    <dgm:cxn modelId="{1A1332CA-040B-4E13-B89D-F5E20E8A1E51}" srcId="{10D73952-CB7D-4500-B28B-C6257940DCA4}" destId="{5E6A25B7-0E3F-490C-8D7A-D1FF2F90EA6F}" srcOrd="1" destOrd="0" parTransId="{67F58F2B-02C5-41C1-811C-523F1AE94797}" sibTransId="{3FEA64CF-868D-4008-924B-4D31FFCA2C90}"/>
    <dgm:cxn modelId="{F0C70BCB-5FFD-4C39-A867-6394D1ADD203}" type="presOf" srcId="{31CC5B79-5AA5-4BF7-B691-D022FB45A7A5}" destId="{9EDA0A1C-8A93-4254-9311-2AF8BB9FA4FA}" srcOrd="0" destOrd="0" presId="urn:microsoft.com/office/officeart/2005/8/layout/hChevron3"/>
    <dgm:cxn modelId="{1D046FF5-1DF3-483E-A37C-0CCC8FB98C30}" srcId="{10D73952-CB7D-4500-B28B-C6257940DCA4}" destId="{58B28E10-13B4-4EDE-A1D7-1C839B725472}" srcOrd="2" destOrd="0" parTransId="{18B122D5-9FE2-4CC4-95BD-112CD214433E}" sibTransId="{00E7DEDC-BA1F-4F85-94ED-A47A57579DD0}"/>
    <dgm:cxn modelId="{A11BCCF7-7188-4654-AB74-7A99FDD1B393}" type="presOf" srcId="{400198AF-CE22-4FBE-BE9D-9D838C981EEA}" destId="{8A1BE7C2-FE98-4BCE-A02B-863E8E51EBBC}" srcOrd="0" destOrd="0" presId="urn:microsoft.com/office/officeart/2005/8/layout/hChevron3"/>
    <dgm:cxn modelId="{32D213FE-7C30-4210-8903-00081C420051}" type="presOf" srcId="{5E6A25B7-0E3F-490C-8D7A-D1FF2F90EA6F}" destId="{71DE310C-5727-45CA-B2FB-6C86553C98F5}" srcOrd="0" destOrd="0" presId="urn:microsoft.com/office/officeart/2005/8/layout/hChevron3"/>
    <dgm:cxn modelId="{00F6F3B9-32DD-46B8-82CE-98A439BB5F48}" type="presParOf" srcId="{BA6C3471-5F23-48FC-A146-38D8617C0175}" destId="{6EE43527-C518-4488-8601-77628572DEFB}" srcOrd="0" destOrd="0" presId="urn:microsoft.com/office/officeart/2005/8/layout/hChevron3"/>
    <dgm:cxn modelId="{54F4E3BD-2E64-4ED1-978D-03D24E739315}" type="presParOf" srcId="{BA6C3471-5F23-48FC-A146-38D8617C0175}" destId="{D10E3824-4DF9-408A-8BE2-BE37A470C29F}" srcOrd="1" destOrd="0" presId="urn:microsoft.com/office/officeart/2005/8/layout/hChevron3"/>
    <dgm:cxn modelId="{A9CC93EC-EFCA-48DC-B738-53AFC32D7A68}" type="presParOf" srcId="{BA6C3471-5F23-48FC-A146-38D8617C0175}" destId="{71DE310C-5727-45CA-B2FB-6C86553C98F5}" srcOrd="2" destOrd="0" presId="urn:microsoft.com/office/officeart/2005/8/layout/hChevron3"/>
    <dgm:cxn modelId="{5D0958E8-1F3C-47E9-9755-07ABF7BF8658}" type="presParOf" srcId="{BA6C3471-5F23-48FC-A146-38D8617C0175}" destId="{F82D1D83-251E-4378-8E3D-A86BD5E4E1C5}" srcOrd="3" destOrd="0" presId="urn:microsoft.com/office/officeart/2005/8/layout/hChevron3"/>
    <dgm:cxn modelId="{017CB286-F9C2-4C76-83C1-F1763437FD10}" type="presParOf" srcId="{BA6C3471-5F23-48FC-A146-38D8617C0175}" destId="{F2ED85C6-4F32-41ED-AB04-0E060BCFA656}" srcOrd="4" destOrd="0" presId="urn:microsoft.com/office/officeart/2005/8/layout/hChevron3"/>
    <dgm:cxn modelId="{96E3E122-9B14-4D3F-B7F4-FD090F43CD5B}" type="presParOf" srcId="{BA6C3471-5F23-48FC-A146-38D8617C0175}" destId="{44343307-2A9A-40C2-A2ED-D1DB4F8E6FCD}" srcOrd="5" destOrd="0" presId="urn:microsoft.com/office/officeart/2005/8/layout/hChevron3"/>
    <dgm:cxn modelId="{1A3813F6-1919-4E9D-BD19-3B593B43C3E1}" type="presParOf" srcId="{BA6C3471-5F23-48FC-A146-38D8617C0175}" destId="{9EDA0A1C-8A93-4254-9311-2AF8BB9FA4FA}" srcOrd="6" destOrd="0" presId="urn:microsoft.com/office/officeart/2005/8/layout/hChevron3"/>
    <dgm:cxn modelId="{297F02FD-B3D0-4FD7-8FF3-80D77C825B8D}" type="presParOf" srcId="{BA6C3471-5F23-48FC-A146-38D8617C0175}" destId="{5A7D7F4D-CCC5-41DE-9CCE-9FCFA2CED151}" srcOrd="7" destOrd="0" presId="urn:microsoft.com/office/officeart/2005/8/layout/hChevron3"/>
    <dgm:cxn modelId="{B1DD7135-8182-4531-90D9-B4F30B3E5CA2}" type="presParOf" srcId="{BA6C3471-5F23-48FC-A146-38D8617C0175}" destId="{8A1BE7C2-FE98-4BCE-A02B-863E8E51EBBC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D73952-CB7D-4500-B28B-C6257940DCA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E6A25B7-0E3F-490C-8D7A-D1FF2F90EA6F}">
      <dgm:prSet phldrT="[文本]"/>
      <dgm:spPr>
        <a:solidFill>
          <a:schemeClr val="accent2"/>
        </a:solidFill>
      </dgm:spPr>
      <dgm:t>
        <a:bodyPr/>
        <a:lstStyle/>
        <a:p>
          <a:pPr algn="l"/>
          <a:r>
            <a:rPr lang="en-US" altLang="zh-CN" dirty="0"/>
            <a:t>Pair-creation and annihilation</a:t>
          </a:r>
          <a:endParaRPr lang="zh-CN" altLang="en-US" dirty="0"/>
        </a:p>
      </dgm:t>
    </dgm:pt>
    <dgm:pt modelId="{67F58F2B-02C5-41C1-811C-523F1AE94797}" type="parTrans" cxnId="{1A1332CA-040B-4E13-B89D-F5E20E8A1E51}">
      <dgm:prSet/>
      <dgm:spPr/>
      <dgm:t>
        <a:bodyPr/>
        <a:lstStyle/>
        <a:p>
          <a:pPr algn="l"/>
          <a:endParaRPr lang="zh-CN" altLang="en-US"/>
        </a:p>
      </dgm:t>
    </dgm:pt>
    <dgm:pt modelId="{3FEA64CF-868D-4008-924B-4D31FFCA2C90}" type="sibTrans" cxnId="{1A1332CA-040B-4E13-B89D-F5E20E8A1E51}">
      <dgm:prSet/>
      <dgm:spPr/>
      <dgm:t>
        <a:bodyPr/>
        <a:lstStyle/>
        <a:p>
          <a:pPr algn="l"/>
          <a:endParaRPr lang="zh-CN" altLang="en-US"/>
        </a:p>
      </dgm:t>
    </dgm:pt>
    <dgm:pt modelId="{58B28E10-13B4-4EDE-A1D7-1C839B725472}">
      <dgm:prSet phldrT="[文本]"/>
      <dgm:spPr/>
      <dgm:t>
        <a:bodyPr/>
        <a:lstStyle/>
        <a:p>
          <a:pPr algn="l"/>
          <a:r>
            <a:rPr lang="en-US" altLang="zh-CN" dirty="0"/>
            <a:t>GRB221009A</a:t>
          </a:r>
          <a:endParaRPr lang="zh-CN" altLang="en-US" dirty="0"/>
        </a:p>
      </dgm:t>
    </dgm:pt>
    <dgm:pt modelId="{18B122D5-9FE2-4CC4-95BD-112CD214433E}" type="parTrans" cxnId="{1D046FF5-1DF3-483E-A37C-0CCC8FB98C30}">
      <dgm:prSet/>
      <dgm:spPr/>
      <dgm:t>
        <a:bodyPr/>
        <a:lstStyle/>
        <a:p>
          <a:pPr algn="l"/>
          <a:endParaRPr lang="zh-CN" altLang="en-US"/>
        </a:p>
      </dgm:t>
    </dgm:pt>
    <dgm:pt modelId="{00E7DEDC-BA1F-4F85-94ED-A47A57579DD0}" type="sibTrans" cxnId="{1D046FF5-1DF3-483E-A37C-0CCC8FB98C30}">
      <dgm:prSet/>
      <dgm:spPr/>
      <dgm:t>
        <a:bodyPr/>
        <a:lstStyle/>
        <a:p>
          <a:pPr algn="l"/>
          <a:endParaRPr lang="zh-CN" altLang="en-US"/>
        </a:p>
      </dgm:t>
    </dgm:pt>
    <dgm:pt modelId="{31CC5B79-5AA5-4BF7-B691-D022FB45A7A5}">
      <dgm:prSet phldrT="[文本]"/>
      <dgm:spPr/>
      <dgm:t>
        <a:bodyPr/>
        <a:lstStyle/>
        <a:p>
          <a:pPr algn="l"/>
          <a:r>
            <a:rPr lang="en-US" altLang="zh-CN" dirty="0"/>
            <a:t>Other models</a:t>
          </a:r>
          <a:endParaRPr lang="zh-CN" altLang="en-US" dirty="0"/>
        </a:p>
      </dgm:t>
    </dgm:pt>
    <dgm:pt modelId="{09202055-CF3B-4F41-BB22-A28B0A74BFB5}" type="parTrans" cxnId="{3C074E76-D466-441F-A3D3-39FBFCE497BB}">
      <dgm:prSet/>
      <dgm:spPr/>
      <dgm:t>
        <a:bodyPr/>
        <a:lstStyle/>
        <a:p>
          <a:pPr algn="l"/>
          <a:endParaRPr lang="zh-CN" altLang="en-US"/>
        </a:p>
      </dgm:t>
    </dgm:pt>
    <dgm:pt modelId="{2AA4C7B4-155E-48B8-B642-9114D59BF08D}" type="sibTrans" cxnId="{3C074E76-D466-441F-A3D3-39FBFCE497BB}">
      <dgm:prSet/>
      <dgm:spPr/>
      <dgm:t>
        <a:bodyPr/>
        <a:lstStyle/>
        <a:p>
          <a:pPr algn="l"/>
          <a:endParaRPr lang="zh-CN" altLang="en-US"/>
        </a:p>
      </dgm:t>
    </dgm:pt>
    <dgm:pt modelId="{400198AF-CE22-4FBE-BE9D-9D838C981EEA}">
      <dgm:prSet phldrT="[文本]"/>
      <dgm:spPr/>
      <dgm:t>
        <a:bodyPr/>
        <a:lstStyle/>
        <a:p>
          <a:pPr algn="l"/>
          <a:r>
            <a:rPr lang="en-US" altLang="zh-CN" dirty="0"/>
            <a:t>Search in other bursts</a:t>
          </a:r>
          <a:endParaRPr lang="zh-CN" altLang="en-US" dirty="0"/>
        </a:p>
      </dgm:t>
    </dgm:pt>
    <dgm:pt modelId="{897433B3-D300-460F-BC79-22B01AD1F436}" type="parTrans" cxnId="{A45DCF26-BFC4-4C4D-9113-224E1F707436}">
      <dgm:prSet/>
      <dgm:spPr/>
      <dgm:t>
        <a:bodyPr/>
        <a:lstStyle/>
        <a:p>
          <a:pPr algn="l"/>
          <a:endParaRPr lang="zh-CN" altLang="en-US"/>
        </a:p>
      </dgm:t>
    </dgm:pt>
    <dgm:pt modelId="{C4CE7516-7A2B-4D41-A002-4DD102F18F91}" type="sibTrans" cxnId="{A45DCF26-BFC4-4C4D-9113-224E1F707436}">
      <dgm:prSet/>
      <dgm:spPr/>
      <dgm:t>
        <a:bodyPr/>
        <a:lstStyle/>
        <a:p>
          <a:pPr algn="l"/>
          <a:endParaRPr lang="zh-CN" altLang="en-US"/>
        </a:p>
      </dgm:t>
    </dgm:pt>
    <dgm:pt modelId="{ED4098C8-0EBA-4DF0-BBA6-6DB6B8743A99}">
      <dgm:prSet phldrT="[文本]"/>
      <dgm:spPr>
        <a:solidFill>
          <a:schemeClr val="accent1"/>
        </a:solidFill>
      </dgm:spPr>
      <dgm:t>
        <a:bodyPr/>
        <a:lstStyle/>
        <a:p>
          <a:pPr algn="l"/>
          <a:r>
            <a:rPr lang="en-US" altLang="zh-CN" b="1" dirty="0"/>
            <a:t>Gamma-ray bursts</a:t>
          </a:r>
          <a:endParaRPr lang="zh-CN" altLang="en-US" b="1" dirty="0"/>
        </a:p>
      </dgm:t>
    </dgm:pt>
    <dgm:pt modelId="{9E9C9F50-369E-4E02-9503-69E6BF326415}" type="sibTrans" cxnId="{B0ABD7B1-96F0-4B4B-A4F8-EF9B97DCF4BF}">
      <dgm:prSet/>
      <dgm:spPr/>
      <dgm:t>
        <a:bodyPr/>
        <a:lstStyle/>
        <a:p>
          <a:pPr algn="l"/>
          <a:endParaRPr lang="zh-CN" altLang="en-US"/>
        </a:p>
      </dgm:t>
    </dgm:pt>
    <dgm:pt modelId="{8C26B3A5-02A6-41E1-A895-05112206AA6E}" type="parTrans" cxnId="{B0ABD7B1-96F0-4B4B-A4F8-EF9B97DCF4BF}">
      <dgm:prSet/>
      <dgm:spPr/>
      <dgm:t>
        <a:bodyPr/>
        <a:lstStyle/>
        <a:p>
          <a:pPr algn="l"/>
          <a:endParaRPr lang="zh-CN" altLang="en-US"/>
        </a:p>
      </dgm:t>
    </dgm:pt>
    <dgm:pt modelId="{BA6C3471-5F23-48FC-A146-38D8617C0175}" type="pres">
      <dgm:prSet presAssocID="{10D73952-CB7D-4500-B28B-C6257940DCA4}" presName="Name0" presStyleCnt="0">
        <dgm:presLayoutVars>
          <dgm:dir/>
          <dgm:resizeHandles val="exact"/>
        </dgm:presLayoutVars>
      </dgm:prSet>
      <dgm:spPr/>
    </dgm:pt>
    <dgm:pt modelId="{6EE43527-C518-4488-8601-77628572DEFB}" type="pres">
      <dgm:prSet presAssocID="{ED4098C8-0EBA-4DF0-BBA6-6DB6B8743A99}" presName="parTxOnly" presStyleLbl="node1" presStyleIdx="0" presStyleCnt="5" custScaleX="71949">
        <dgm:presLayoutVars>
          <dgm:bulletEnabled val="1"/>
        </dgm:presLayoutVars>
      </dgm:prSet>
      <dgm:spPr/>
    </dgm:pt>
    <dgm:pt modelId="{D10E3824-4DF9-408A-8BE2-BE37A470C29F}" type="pres">
      <dgm:prSet presAssocID="{9E9C9F50-369E-4E02-9503-69E6BF326415}" presName="parSpace" presStyleCnt="0"/>
      <dgm:spPr/>
    </dgm:pt>
    <dgm:pt modelId="{71DE310C-5727-45CA-B2FB-6C86553C98F5}" type="pres">
      <dgm:prSet presAssocID="{5E6A25B7-0E3F-490C-8D7A-D1FF2F90EA6F}" presName="parTxOnly" presStyleLbl="node1" presStyleIdx="1" presStyleCnt="5" custScaleX="81960">
        <dgm:presLayoutVars>
          <dgm:bulletEnabled val="1"/>
        </dgm:presLayoutVars>
      </dgm:prSet>
      <dgm:spPr/>
    </dgm:pt>
    <dgm:pt modelId="{F82D1D83-251E-4378-8E3D-A86BD5E4E1C5}" type="pres">
      <dgm:prSet presAssocID="{3FEA64CF-868D-4008-924B-4D31FFCA2C90}" presName="parSpace" presStyleCnt="0"/>
      <dgm:spPr/>
    </dgm:pt>
    <dgm:pt modelId="{F2ED85C6-4F32-41ED-AB04-0E060BCFA656}" type="pres">
      <dgm:prSet presAssocID="{58B28E10-13B4-4EDE-A1D7-1C839B725472}" presName="parTxOnly" presStyleLbl="node1" presStyleIdx="2" presStyleCnt="5" custScaleX="55019">
        <dgm:presLayoutVars>
          <dgm:bulletEnabled val="1"/>
        </dgm:presLayoutVars>
      </dgm:prSet>
      <dgm:spPr/>
    </dgm:pt>
    <dgm:pt modelId="{44343307-2A9A-40C2-A2ED-D1DB4F8E6FCD}" type="pres">
      <dgm:prSet presAssocID="{00E7DEDC-BA1F-4F85-94ED-A47A57579DD0}" presName="parSpace" presStyleCnt="0"/>
      <dgm:spPr/>
    </dgm:pt>
    <dgm:pt modelId="{9EDA0A1C-8A93-4254-9311-2AF8BB9FA4FA}" type="pres">
      <dgm:prSet presAssocID="{31CC5B79-5AA5-4BF7-B691-D022FB45A7A5}" presName="parTxOnly" presStyleLbl="node1" presStyleIdx="3" presStyleCnt="5" custScaleX="59433">
        <dgm:presLayoutVars>
          <dgm:bulletEnabled val="1"/>
        </dgm:presLayoutVars>
      </dgm:prSet>
      <dgm:spPr/>
    </dgm:pt>
    <dgm:pt modelId="{5A7D7F4D-CCC5-41DE-9CCE-9FCFA2CED151}" type="pres">
      <dgm:prSet presAssocID="{2AA4C7B4-155E-48B8-B642-9114D59BF08D}" presName="parSpace" presStyleCnt="0"/>
      <dgm:spPr/>
    </dgm:pt>
    <dgm:pt modelId="{8A1BE7C2-FE98-4BCE-A02B-863E8E51EBBC}" type="pres">
      <dgm:prSet presAssocID="{400198AF-CE22-4FBE-BE9D-9D838C981EEA}" presName="parTxOnly" presStyleLbl="node1" presStyleIdx="4" presStyleCnt="5" custScaleX="61539">
        <dgm:presLayoutVars>
          <dgm:bulletEnabled val="1"/>
        </dgm:presLayoutVars>
      </dgm:prSet>
      <dgm:spPr/>
    </dgm:pt>
  </dgm:ptLst>
  <dgm:cxnLst>
    <dgm:cxn modelId="{61B64624-D92A-42C9-9762-B4CEA8DE6D14}" type="presOf" srcId="{10D73952-CB7D-4500-B28B-C6257940DCA4}" destId="{BA6C3471-5F23-48FC-A146-38D8617C0175}" srcOrd="0" destOrd="0" presId="urn:microsoft.com/office/officeart/2005/8/layout/hChevron3"/>
    <dgm:cxn modelId="{A45DCF26-BFC4-4C4D-9113-224E1F707436}" srcId="{10D73952-CB7D-4500-B28B-C6257940DCA4}" destId="{400198AF-CE22-4FBE-BE9D-9D838C981EEA}" srcOrd="4" destOrd="0" parTransId="{897433B3-D300-460F-BC79-22B01AD1F436}" sibTransId="{C4CE7516-7A2B-4D41-A002-4DD102F18F91}"/>
    <dgm:cxn modelId="{3C074E76-D466-441F-A3D3-39FBFCE497BB}" srcId="{10D73952-CB7D-4500-B28B-C6257940DCA4}" destId="{31CC5B79-5AA5-4BF7-B691-D022FB45A7A5}" srcOrd="3" destOrd="0" parTransId="{09202055-CF3B-4F41-BB22-A28B0A74BFB5}" sibTransId="{2AA4C7B4-155E-48B8-B642-9114D59BF08D}"/>
    <dgm:cxn modelId="{E04B8B8C-690A-4036-A0B7-6A5CADEC0BEE}" type="presOf" srcId="{58B28E10-13B4-4EDE-A1D7-1C839B725472}" destId="{F2ED85C6-4F32-41ED-AB04-0E060BCFA656}" srcOrd="0" destOrd="0" presId="urn:microsoft.com/office/officeart/2005/8/layout/hChevron3"/>
    <dgm:cxn modelId="{B0ABD7B1-96F0-4B4B-A4F8-EF9B97DCF4BF}" srcId="{10D73952-CB7D-4500-B28B-C6257940DCA4}" destId="{ED4098C8-0EBA-4DF0-BBA6-6DB6B8743A99}" srcOrd="0" destOrd="0" parTransId="{8C26B3A5-02A6-41E1-A895-05112206AA6E}" sibTransId="{9E9C9F50-369E-4E02-9503-69E6BF326415}"/>
    <dgm:cxn modelId="{3F92A1C8-C105-4910-A72C-DB0E9E44B598}" type="presOf" srcId="{ED4098C8-0EBA-4DF0-BBA6-6DB6B8743A99}" destId="{6EE43527-C518-4488-8601-77628572DEFB}" srcOrd="0" destOrd="0" presId="urn:microsoft.com/office/officeart/2005/8/layout/hChevron3"/>
    <dgm:cxn modelId="{1A1332CA-040B-4E13-B89D-F5E20E8A1E51}" srcId="{10D73952-CB7D-4500-B28B-C6257940DCA4}" destId="{5E6A25B7-0E3F-490C-8D7A-D1FF2F90EA6F}" srcOrd="1" destOrd="0" parTransId="{67F58F2B-02C5-41C1-811C-523F1AE94797}" sibTransId="{3FEA64CF-868D-4008-924B-4D31FFCA2C90}"/>
    <dgm:cxn modelId="{F0C70BCB-5FFD-4C39-A867-6394D1ADD203}" type="presOf" srcId="{31CC5B79-5AA5-4BF7-B691-D022FB45A7A5}" destId="{9EDA0A1C-8A93-4254-9311-2AF8BB9FA4FA}" srcOrd="0" destOrd="0" presId="urn:microsoft.com/office/officeart/2005/8/layout/hChevron3"/>
    <dgm:cxn modelId="{1D046FF5-1DF3-483E-A37C-0CCC8FB98C30}" srcId="{10D73952-CB7D-4500-B28B-C6257940DCA4}" destId="{58B28E10-13B4-4EDE-A1D7-1C839B725472}" srcOrd="2" destOrd="0" parTransId="{18B122D5-9FE2-4CC4-95BD-112CD214433E}" sibTransId="{00E7DEDC-BA1F-4F85-94ED-A47A57579DD0}"/>
    <dgm:cxn modelId="{A11BCCF7-7188-4654-AB74-7A99FDD1B393}" type="presOf" srcId="{400198AF-CE22-4FBE-BE9D-9D838C981EEA}" destId="{8A1BE7C2-FE98-4BCE-A02B-863E8E51EBBC}" srcOrd="0" destOrd="0" presId="urn:microsoft.com/office/officeart/2005/8/layout/hChevron3"/>
    <dgm:cxn modelId="{32D213FE-7C30-4210-8903-00081C420051}" type="presOf" srcId="{5E6A25B7-0E3F-490C-8D7A-D1FF2F90EA6F}" destId="{71DE310C-5727-45CA-B2FB-6C86553C98F5}" srcOrd="0" destOrd="0" presId="urn:microsoft.com/office/officeart/2005/8/layout/hChevron3"/>
    <dgm:cxn modelId="{00F6F3B9-32DD-46B8-82CE-98A439BB5F48}" type="presParOf" srcId="{BA6C3471-5F23-48FC-A146-38D8617C0175}" destId="{6EE43527-C518-4488-8601-77628572DEFB}" srcOrd="0" destOrd="0" presId="urn:microsoft.com/office/officeart/2005/8/layout/hChevron3"/>
    <dgm:cxn modelId="{54F4E3BD-2E64-4ED1-978D-03D24E739315}" type="presParOf" srcId="{BA6C3471-5F23-48FC-A146-38D8617C0175}" destId="{D10E3824-4DF9-408A-8BE2-BE37A470C29F}" srcOrd="1" destOrd="0" presId="urn:microsoft.com/office/officeart/2005/8/layout/hChevron3"/>
    <dgm:cxn modelId="{A9CC93EC-EFCA-48DC-B738-53AFC32D7A68}" type="presParOf" srcId="{BA6C3471-5F23-48FC-A146-38D8617C0175}" destId="{71DE310C-5727-45CA-B2FB-6C86553C98F5}" srcOrd="2" destOrd="0" presId="urn:microsoft.com/office/officeart/2005/8/layout/hChevron3"/>
    <dgm:cxn modelId="{5D0958E8-1F3C-47E9-9755-07ABF7BF8658}" type="presParOf" srcId="{BA6C3471-5F23-48FC-A146-38D8617C0175}" destId="{F82D1D83-251E-4378-8E3D-A86BD5E4E1C5}" srcOrd="3" destOrd="0" presId="urn:microsoft.com/office/officeart/2005/8/layout/hChevron3"/>
    <dgm:cxn modelId="{017CB286-F9C2-4C76-83C1-F1763437FD10}" type="presParOf" srcId="{BA6C3471-5F23-48FC-A146-38D8617C0175}" destId="{F2ED85C6-4F32-41ED-AB04-0E060BCFA656}" srcOrd="4" destOrd="0" presId="urn:microsoft.com/office/officeart/2005/8/layout/hChevron3"/>
    <dgm:cxn modelId="{96E3E122-9B14-4D3F-B7F4-FD090F43CD5B}" type="presParOf" srcId="{BA6C3471-5F23-48FC-A146-38D8617C0175}" destId="{44343307-2A9A-40C2-A2ED-D1DB4F8E6FCD}" srcOrd="5" destOrd="0" presId="urn:microsoft.com/office/officeart/2005/8/layout/hChevron3"/>
    <dgm:cxn modelId="{1A3813F6-1919-4E9D-BD19-3B593B43C3E1}" type="presParOf" srcId="{BA6C3471-5F23-48FC-A146-38D8617C0175}" destId="{9EDA0A1C-8A93-4254-9311-2AF8BB9FA4FA}" srcOrd="6" destOrd="0" presId="urn:microsoft.com/office/officeart/2005/8/layout/hChevron3"/>
    <dgm:cxn modelId="{297F02FD-B3D0-4FD7-8FF3-80D77C825B8D}" type="presParOf" srcId="{BA6C3471-5F23-48FC-A146-38D8617C0175}" destId="{5A7D7F4D-CCC5-41DE-9CCE-9FCFA2CED151}" srcOrd="7" destOrd="0" presId="urn:microsoft.com/office/officeart/2005/8/layout/hChevron3"/>
    <dgm:cxn modelId="{B1DD7135-8182-4531-90D9-B4F30B3E5CA2}" type="presParOf" srcId="{BA6C3471-5F23-48FC-A146-38D8617C0175}" destId="{8A1BE7C2-FE98-4BCE-A02B-863E8E51EBBC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D73952-CB7D-4500-B28B-C6257940DCA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E6A25B7-0E3F-490C-8D7A-D1FF2F90EA6F}">
      <dgm:prSet phldrT="[文本]"/>
      <dgm:spPr>
        <a:solidFill>
          <a:schemeClr val="accent2"/>
        </a:solidFill>
      </dgm:spPr>
      <dgm:t>
        <a:bodyPr/>
        <a:lstStyle/>
        <a:p>
          <a:pPr algn="l"/>
          <a:r>
            <a:rPr lang="en-US" altLang="zh-CN" dirty="0"/>
            <a:t>Pair-creation and annihilation</a:t>
          </a:r>
          <a:endParaRPr lang="zh-CN" altLang="en-US" dirty="0"/>
        </a:p>
      </dgm:t>
    </dgm:pt>
    <dgm:pt modelId="{67F58F2B-02C5-41C1-811C-523F1AE94797}" type="parTrans" cxnId="{1A1332CA-040B-4E13-B89D-F5E20E8A1E51}">
      <dgm:prSet/>
      <dgm:spPr/>
      <dgm:t>
        <a:bodyPr/>
        <a:lstStyle/>
        <a:p>
          <a:pPr algn="l"/>
          <a:endParaRPr lang="zh-CN" altLang="en-US"/>
        </a:p>
      </dgm:t>
    </dgm:pt>
    <dgm:pt modelId="{3FEA64CF-868D-4008-924B-4D31FFCA2C90}" type="sibTrans" cxnId="{1A1332CA-040B-4E13-B89D-F5E20E8A1E51}">
      <dgm:prSet/>
      <dgm:spPr/>
      <dgm:t>
        <a:bodyPr/>
        <a:lstStyle/>
        <a:p>
          <a:pPr algn="l"/>
          <a:endParaRPr lang="zh-CN" altLang="en-US"/>
        </a:p>
      </dgm:t>
    </dgm:pt>
    <dgm:pt modelId="{58B28E10-13B4-4EDE-A1D7-1C839B725472}">
      <dgm:prSet phldrT="[文本]"/>
      <dgm:spPr/>
      <dgm:t>
        <a:bodyPr/>
        <a:lstStyle/>
        <a:p>
          <a:pPr algn="l"/>
          <a:r>
            <a:rPr lang="en-US" altLang="zh-CN" dirty="0"/>
            <a:t>GRB221009A</a:t>
          </a:r>
          <a:endParaRPr lang="zh-CN" altLang="en-US" dirty="0"/>
        </a:p>
      </dgm:t>
    </dgm:pt>
    <dgm:pt modelId="{18B122D5-9FE2-4CC4-95BD-112CD214433E}" type="parTrans" cxnId="{1D046FF5-1DF3-483E-A37C-0CCC8FB98C30}">
      <dgm:prSet/>
      <dgm:spPr/>
      <dgm:t>
        <a:bodyPr/>
        <a:lstStyle/>
        <a:p>
          <a:pPr algn="l"/>
          <a:endParaRPr lang="zh-CN" altLang="en-US"/>
        </a:p>
      </dgm:t>
    </dgm:pt>
    <dgm:pt modelId="{00E7DEDC-BA1F-4F85-94ED-A47A57579DD0}" type="sibTrans" cxnId="{1D046FF5-1DF3-483E-A37C-0CCC8FB98C30}">
      <dgm:prSet/>
      <dgm:spPr/>
      <dgm:t>
        <a:bodyPr/>
        <a:lstStyle/>
        <a:p>
          <a:pPr algn="l"/>
          <a:endParaRPr lang="zh-CN" altLang="en-US"/>
        </a:p>
      </dgm:t>
    </dgm:pt>
    <dgm:pt modelId="{31CC5B79-5AA5-4BF7-B691-D022FB45A7A5}">
      <dgm:prSet phldrT="[文本]"/>
      <dgm:spPr/>
      <dgm:t>
        <a:bodyPr/>
        <a:lstStyle/>
        <a:p>
          <a:pPr algn="l"/>
          <a:r>
            <a:rPr lang="en-US" altLang="zh-CN" dirty="0"/>
            <a:t>Other models</a:t>
          </a:r>
          <a:endParaRPr lang="zh-CN" altLang="en-US" dirty="0"/>
        </a:p>
      </dgm:t>
    </dgm:pt>
    <dgm:pt modelId="{09202055-CF3B-4F41-BB22-A28B0A74BFB5}" type="parTrans" cxnId="{3C074E76-D466-441F-A3D3-39FBFCE497BB}">
      <dgm:prSet/>
      <dgm:spPr/>
      <dgm:t>
        <a:bodyPr/>
        <a:lstStyle/>
        <a:p>
          <a:pPr algn="l"/>
          <a:endParaRPr lang="zh-CN" altLang="en-US"/>
        </a:p>
      </dgm:t>
    </dgm:pt>
    <dgm:pt modelId="{2AA4C7B4-155E-48B8-B642-9114D59BF08D}" type="sibTrans" cxnId="{3C074E76-D466-441F-A3D3-39FBFCE497BB}">
      <dgm:prSet/>
      <dgm:spPr/>
      <dgm:t>
        <a:bodyPr/>
        <a:lstStyle/>
        <a:p>
          <a:pPr algn="l"/>
          <a:endParaRPr lang="zh-CN" altLang="en-US"/>
        </a:p>
      </dgm:t>
    </dgm:pt>
    <dgm:pt modelId="{400198AF-CE22-4FBE-BE9D-9D838C981EEA}">
      <dgm:prSet phldrT="[文本]"/>
      <dgm:spPr/>
      <dgm:t>
        <a:bodyPr/>
        <a:lstStyle/>
        <a:p>
          <a:pPr algn="l"/>
          <a:r>
            <a:rPr lang="en-US" altLang="zh-CN" dirty="0"/>
            <a:t>Search in other bursts</a:t>
          </a:r>
          <a:endParaRPr lang="zh-CN" altLang="en-US" dirty="0"/>
        </a:p>
      </dgm:t>
    </dgm:pt>
    <dgm:pt modelId="{897433B3-D300-460F-BC79-22B01AD1F436}" type="parTrans" cxnId="{A45DCF26-BFC4-4C4D-9113-224E1F707436}">
      <dgm:prSet/>
      <dgm:spPr/>
      <dgm:t>
        <a:bodyPr/>
        <a:lstStyle/>
        <a:p>
          <a:pPr algn="l"/>
          <a:endParaRPr lang="zh-CN" altLang="en-US"/>
        </a:p>
      </dgm:t>
    </dgm:pt>
    <dgm:pt modelId="{C4CE7516-7A2B-4D41-A002-4DD102F18F91}" type="sibTrans" cxnId="{A45DCF26-BFC4-4C4D-9113-224E1F707436}">
      <dgm:prSet/>
      <dgm:spPr/>
      <dgm:t>
        <a:bodyPr/>
        <a:lstStyle/>
        <a:p>
          <a:pPr algn="l"/>
          <a:endParaRPr lang="zh-CN" altLang="en-US"/>
        </a:p>
      </dgm:t>
    </dgm:pt>
    <dgm:pt modelId="{ED4098C8-0EBA-4DF0-BBA6-6DB6B8743A99}">
      <dgm:prSet phldrT="[文本]"/>
      <dgm:spPr>
        <a:solidFill>
          <a:schemeClr val="accent1"/>
        </a:solidFill>
      </dgm:spPr>
      <dgm:t>
        <a:bodyPr/>
        <a:lstStyle/>
        <a:p>
          <a:pPr algn="l"/>
          <a:r>
            <a:rPr lang="en-US" altLang="zh-CN" b="1" dirty="0"/>
            <a:t>Gamma-ray bursts</a:t>
          </a:r>
          <a:endParaRPr lang="zh-CN" altLang="en-US" b="1" dirty="0"/>
        </a:p>
      </dgm:t>
    </dgm:pt>
    <dgm:pt modelId="{9E9C9F50-369E-4E02-9503-69E6BF326415}" type="sibTrans" cxnId="{B0ABD7B1-96F0-4B4B-A4F8-EF9B97DCF4BF}">
      <dgm:prSet/>
      <dgm:spPr/>
      <dgm:t>
        <a:bodyPr/>
        <a:lstStyle/>
        <a:p>
          <a:pPr algn="l"/>
          <a:endParaRPr lang="zh-CN" altLang="en-US"/>
        </a:p>
      </dgm:t>
    </dgm:pt>
    <dgm:pt modelId="{8C26B3A5-02A6-41E1-A895-05112206AA6E}" type="parTrans" cxnId="{B0ABD7B1-96F0-4B4B-A4F8-EF9B97DCF4BF}">
      <dgm:prSet/>
      <dgm:spPr/>
      <dgm:t>
        <a:bodyPr/>
        <a:lstStyle/>
        <a:p>
          <a:pPr algn="l"/>
          <a:endParaRPr lang="zh-CN" altLang="en-US"/>
        </a:p>
      </dgm:t>
    </dgm:pt>
    <dgm:pt modelId="{BA6C3471-5F23-48FC-A146-38D8617C0175}" type="pres">
      <dgm:prSet presAssocID="{10D73952-CB7D-4500-B28B-C6257940DCA4}" presName="Name0" presStyleCnt="0">
        <dgm:presLayoutVars>
          <dgm:dir/>
          <dgm:resizeHandles val="exact"/>
        </dgm:presLayoutVars>
      </dgm:prSet>
      <dgm:spPr/>
    </dgm:pt>
    <dgm:pt modelId="{6EE43527-C518-4488-8601-77628572DEFB}" type="pres">
      <dgm:prSet presAssocID="{ED4098C8-0EBA-4DF0-BBA6-6DB6B8743A99}" presName="parTxOnly" presStyleLbl="node1" presStyleIdx="0" presStyleCnt="5" custScaleX="71949">
        <dgm:presLayoutVars>
          <dgm:bulletEnabled val="1"/>
        </dgm:presLayoutVars>
      </dgm:prSet>
      <dgm:spPr/>
    </dgm:pt>
    <dgm:pt modelId="{D10E3824-4DF9-408A-8BE2-BE37A470C29F}" type="pres">
      <dgm:prSet presAssocID="{9E9C9F50-369E-4E02-9503-69E6BF326415}" presName="parSpace" presStyleCnt="0"/>
      <dgm:spPr/>
    </dgm:pt>
    <dgm:pt modelId="{71DE310C-5727-45CA-B2FB-6C86553C98F5}" type="pres">
      <dgm:prSet presAssocID="{5E6A25B7-0E3F-490C-8D7A-D1FF2F90EA6F}" presName="parTxOnly" presStyleLbl="node1" presStyleIdx="1" presStyleCnt="5" custScaleX="81960">
        <dgm:presLayoutVars>
          <dgm:bulletEnabled val="1"/>
        </dgm:presLayoutVars>
      </dgm:prSet>
      <dgm:spPr/>
    </dgm:pt>
    <dgm:pt modelId="{F82D1D83-251E-4378-8E3D-A86BD5E4E1C5}" type="pres">
      <dgm:prSet presAssocID="{3FEA64CF-868D-4008-924B-4D31FFCA2C90}" presName="parSpace" presStyleCnt="0"/>
      <dgm:spPr/>
    </dgm:pt>
    <dgm:pt modelId="{F2ED85C6-4F32-41ED-AB04-0E060BCFA656}" type="pres">
      <dgm:prSet presAssocID="{58B28E10-13B4-4EDE-A1D7-1C839B725472}" presName="parTxOnly" presStyleLbl="node1" presStyleIdx="2" presStyleCnt="5" custScaleX="55019">
        <dgm:presLayoutVars>
          <dgm:bulletEnabled val="1"/>
        </dgm:presLayoutVars>
      </dgm:prSet>
      <dgm:spPr/>
    </dgm:pt>
    <dgm:pt modelId="{44343307-2A9A-40C2-A2ED-D1DB4F8E6FCD}" type="pres">
      <dgm:prSet presAssocID="{00E7DEDC-BA1F-4F85-94ED-A47A57579DD0}" presName="parSpace" presStyleCnt="0"/>
      <dgm:spPr/>
    </dgm:pt>
    <dgm:pt modelId="{9EDA0A1C-8A93-4254-9311-2AF8BB9FA4FA}" type="pres">
      <dgm:prSet presAssocID="{31CC5B79-5AA5-4BF7-B691-D022FB45A7A5}" presName="parTxOnly" presStyleLbl="node1" presStyleIdx="3" presStyleCnt="5" custScaleX="59433">
        <dgm:presLayoutVars>
          <dgm:bulletEnabled val="1"/>
        </dgm:presLayoutVars>
      </dgm:prSet>
      <dgm:spPr/>
    </dgm:pt>
    <dgm:pt modelId="{5A7D7F4D-CCC5-41DE-9CCE-9FCFA2CED151}" type="pres">
      <dgm:prSet presAssocID="{2AA4C7B4-155E-48B8-B642-9114D59BF08D}" presName="parSpace" presStyleCnt="0"/>
      <dgm:spPr/>
    </dgm:pt>
    <dgm:pt modelId="{8A1BE7C2-FE98-4BCE-A02B-863E8E51EBBC}" type="pres">
      <dgm:prSet presAssocID="{400198AF-CE22-4FBE-BE9D-9D838C981EEA}" presName="parTxOnly" presStyleLbl="node1" presStyleIdx="4" presStyleCnt="5" custScaleX="61539">
        <dgm:presLayoutVars>
          <dgm:bulletEnabled val="1"/>
        </dgm:presLayoutVars>
      </dgm:prSet>
      <dgm:spPr/>
    </dgm:pt>
  </dgm:ptLst>
  <dgm:cxnLst>
    <dgm:cxn modelId="{61B64624-D92A-42C9-9762-B4CEA8DE6D14}" type="presOf" srcId="{10D73952-CB7D-4500-B28B-C6257940DCA4}" destId="{BA6C3471-5F23-48FC-A146-38D8617C0175}" srcOrd="0" destOrd="0" presId="urn:microsoft.com/office/officeart/2005/8/layout/hChevron3"/>
    <dgm:cxn modelId="{A45DCF26-BFC4-4C4D-9113-224E1F707436}" srcId="{10D73952-CB7D-4500-B28B-C6257940DCA4}" destId="{400198AF-CE22-4FBE-BE9D-9D838C981EEA}" srcOrd="4" destOrd="0" parTransId="{897433B3-D300-460F-BC79-22B01AD1F436}" sibTransId="{C4CE7516-7A2B-4D41-A002-4DD102F18F91}"/>
    <dgm:cxn modelId="{3C074E76-D466-441F-A3D3-39FBFCE497BB}" srcId="{10D73952-CB7D-4500-B28B-C6257940DCA4}" destId="{31CC5B79-5AA5-4BF7-B691-D022FB45A7A5}" srcOrd="3" destOrd="0" parTransId="{09202055-CF3B-4F41-BB22-A28B0A74BFB5}" sibTransId="{2AA4C7B4-155E-48B8-B642-9114D59BF08D}"/>
    <dgm:cxn modelId="{E04B8B8C-690A-4036-A0B7-6A5CADEC0BEE}" type="presOf" srcId="{58B28E10-13B4-4EDE-A1D7-1C839B725472}" destId="{F2ED85C6-4F32-41ED-AB04-0E060BCFA656}" srcOrd="0" destOrd="0" presId="urn:microsoft.com/office/officeart/2005/8/layout/hChevron3"/>
    <dgm:cxn modelId="{B0ABD7B1-96F0-4B4B-A4F8-EF9B97DCF4BF}" srcId="{10D73952-CB7D-4500-B28B-C6257940DCA4}" destId="{ED4098C8-0EBA-4DF0-BBA6-6DB6B8743A99}" srcOrd="0" destOrd="0" parTransId="{8C26B3A5-02A6-41E1-A895-05112206AA6E}" sibTransId="{9E9C9F50-369E-4E02-9503-69E6BF326415}"/>
    <dgm:cxn modelId="{3F92A1C8-C105-4910-A72C-DB0E9E44B598}" type="presOf" srcId="{ED4098C8-0EBA-4DF0-BBA6-6DB6B8743A99}" destId="{6EE43527-C518-4488-8601-77628572DEFB}" srcOrd="0" destOrd="0" presId="urn:microsoft.com/office/officeart/2005/8/layout/hChevron3"/>
    <dgm:cxn modelId="{1A1332CA-040B-4E13-B89D-F5E20E8A1E51}" srcId="{10D73952-CB7D-4500-B28B-C6257940DCA4}" destId="{5E6A25B7-0E3F-490C-8D7A-D1FF2F90EA6F}" srcOrd="1" destOrd="0" parTransId="{67F58F2B-02C5-41C1-811C-523F1AE94797}" sibTransId="{3FEA64CF-868D-4008-924B-4D31FFCA2C90}"/>
    <dgm:cxn modelId="{F0C70BCB-5FFD-4C39-A867-6394D1ADD203}" type="presOf" srcId="{31CC5B79-5AA5-4BF7-B691-D022FB45A7A5}" destId="{9EDA0A1C-8A93-4254-9311-2AF8BB9FA4FA}" srcOrd="0" destOrd="0" presId="urn:microsoft.com/office/officeart/2005/8/layout/hChevron3"/>
    <dgm:cxn modelId="{1D046FF5-1DF3-483E-A37C-0CCC8FB98C30}" srcId="{10D73952-CB7D-4500-B28B-C6257940DCA4}" destId="{58B28E10-13B4-4EDE-A1D7-1C839B725472}" srcOrd="2" destOrd="0" parTransId="{18B122D5-9FE2-4CC4-95BD-112CD214433E}" sibTransId="{00E7DEDC-BA1F-4F85-94ED-A47A57579DD0}"/>
    <dgm:cxn modelId="{A11BCCF7-7188-4654-AB74-7A99FDD1B393}" type="presOf" srcId="{400198AF-CE22-4FBE-BE9D-9D838C981EEA}" destId="{8A1BE7C2-FE98-4BCE-A02B-863E8E51EBBC}" srcOrd="0" destOrd="0" presId="urn:microsoft.com/office/officeart/2005/8/layout/hChevron3"/>
    <dgm:cxn modelId="{32D213FE-7C30-4210-8903-00081C420051}" type="presOf" srcId="{5E6A25B7-0E3F-490C-8D7A-D1FF2F90EA6F}" destId="{71DE310C-5727-45CA-B2FB-6C86553C98F5}" srcOrd="0" destOrd="0" presId="urn:microsoft.com/office/officeart/2005/8/layout/hChevron3"/>
    <dgm:cxn modelId="{00F6F3B9-32DD-46B8-82CE-98A439BB5F48}" type="presParOf" srcId="{BA6C3471-5F23-48FC-A146-38D8617C0175}" destId="{6EE43527-C518-4488-8601-77628572DEFB}" srcOrd="0" destOrd="0" presId="urn:microsoft.com/office/officeart/2005/8/layout/hChevron3"/>
    <dgm:cxn modelId="{54F4E3BD-2E64-4ED1-978D-03D24E739315}" type="presParOf" srcId="{BA6C3471-5F23-48FC-A146-38D8617C0175}" destId="{D10E3824-4DF9-408A-8BE2-BE37A470C29F}" srcOrd="1" destOrd="0" presId="urn:microsoft.com/office/officeart/2005/8/layout/hChevron3"/>
    <dgm:cxn modelId="{A9CC93EC-EFCA-48DC-B738-53AFC32D7A68}" type="presParOf" srcId="{BA6C3471-5F23-48FC-A146-38D8617C0175}" destId="{71DE310C-5727-45CA-B2FB-6C86553C98F5}" srcOrd="2" destOrd="0" presId="urn:microsoft.com/office/officeart/2005/8/layout/hChevron3"/>
    <dgm:cxn modelId="{5D0958E8-1F3C-47E9-9755-07ABF7BF8658}" type="presParOf" srcId="{BA6C3471-5F23-48FC-A146-38D8617C0175}" destId="{F82D1D83-251E-4378-8E3D-A86BD5E4E1C5}" srcOrd="3" destOrd="0" presId="urn:microsoft.com/office/officeart/2005/8/layout/hChevron3"/>
    <dgm:cxn modelId="{017CB286-F9C2-4C76-83C1-F1763437FD10}" type="presParOf" srcId="{BA6C3471-5F23-48FC-A146-38D8617C0175}" destId="{F2ED85C6-4F32-41ED-AB04-0E060BCFA656}" srcOrd="4" destOrd="0" presId="urn:microsoft.com/office/officeart/2005/8/layout/hChevron3"/>
    <dgm:cxn modelId="{96E3E122-9B14-4D3F-B7F4-FD090F43CD5B}" type="presParOf" srcId="{BA6C3471-5F23-48FC-A146-38D8617C0175}" destId="{44343307-2A9A-40C2-A2ED-D1DB4F8E6FCD}" srcOrd="5" destOrd="0" presId="urn:microsoft.com/office/officeart/2005/8/layout/hChevron3"/>
    <dgm:cxn modelId="{1A3813F6-1919-4E9D-BD19-3B593B43C3E1}" type="presParOf" srcId="{BA6C3471-5F23-48FC-A146-38D8617C0175}" destId="{9EDA0A1C-8A93-4254-9311-2AF8BB9FA4FA}" srcOrd="6" destOrd="0" presId="urn:microsoft.com/office/officeart/2005/8/layout/hChevron3"/>
    <dgm:cxn modelId="{297F02FD-B3D0-4FD7-8FF3-80D77C825B8D}" type="presParOf" srcId="{BA6C3471-5F23-48FC-A146-38D8617C0175}" destId="{5A7D7F4D-CCC5-41DE-9CCE-9FCFA2CED151}" srcOrd="7" destOrd="0" presId="urn:microsoft.com/office/officeart/2005/8/layout/hChevron3"/>
    <dgm:cxn modelId="{B1DD7135-8182-4531-90D9-B4F30B3E5CA2}" type="presParOf" srcId="{BA6C3471-5F23-48FC-A146-38D8617C0175}" destId="{8A1BE7C2-FE98-4BCE-A02B-863E8E51EBBC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D73952-CB7D-4500-B28B-C6257940DCA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E6A25B7-0E3F-490C-8D7A-D1FF2F90EA6F}">
      <dgm:prSet phldrT="[文本]"/>
      <dgm:spPr>
        <a:solidFill>
          <a:schemeClr val="accent2"/>
        </a:solidFill>
      </dgm:spPr>
      <dgm:t>
        <a:bodyPr/>
        <a:lstStyle/>
        <a:p>
          <a:pPr algn="l"/>
          <a:r>
            <a:rPr lang="en-US" altLang="zh-CN" dirty="0"/>
            <a:t>Pair-creation and annihilation</a:t>
          </a:r>
          <a:endParaRPr lang="zh-CN" altLang="en-US" dirty="0"/>
        </a:p>
      </dgm:t>
    </dgm:pt>
    <dgm:pt modelId="{67F58F2B-02C5-41C1-811C-523F1AE94797}" type="parTrans" cxnId="{1A1332CA-040B-4E13-B89D-F5E20E8A1E51}">
      <dgm:prSet/>
      <dgm:spPr/>
      <dgm:t>
        <a:bodyPr/>
        <a:lstStyle/>
        <a:p>
          <a:pPr algn="l"/>
          <a:endParaRPr lang="zh-CN" altLang="en-US"/>
        </a:p>
      </dgm:t>
    </dgm:pt>
    <dgm:pt modelId="{3FEA64CF-868D-4008-924B-4D31FFCA2C90}" type="sibTrans" cxnId="{1A1332CA-040B-4E13-B89D-F5E20E8A1E51}">
      <dgm:prSet/>
      <dgm:spPr/>
      <dgm:t>
        <a:bodyPr/>
        <a:lstStyle/>
        <a:p>
          <a:pPr algn="l"/>
          <a:endParaRPr lang="zh-CN" altLang="en-US"/>
        </a:p>
      </dgm:t>
    </dgm:pt>
    <dgm:pt modelId="{58B28E10-13B4-4EDE-A1D7-1C839B725472}">
      <dgm:prSet phldrT="[文本]"/>
      <dgm:spPr/>
      <dgm:t>
        <a:bodyPr/>
        <a:lstStyle/>
        <a:p>
          <a:pPr algn="l"/>
          <a:r>
            <a:rPr lang="en-US" altLang="zh-CN" dirty="0"/>
            <a:t>GRB221009A</a:t>
          </a:r>
          <a:endParaRPr lang="zh-CN" altLang="en-US" dirty="0"/>
        </a:p>
      </dgm:t>
    </dgm:pt>
    <dgm:pt modelId="{18B122D5-9FE2-4CC4-95BD-112CD214433E}" type="parTrans" cxnId="{1D046FF5-1DF3-483E-A37C-0CCC8FB98C30}">
      <dgm:prSet/>
      <dgm:spPr/>
      <dgm:t>
        <a:bodyPr/>
        <a:lstStyle/>
        <a:p>
          <a:pPr algn="l"/>
          <a:endParaRPr lang="zh-CN" altLang="en-US"/>
        </a:p>
      </dgm:t>
    </dgm:pt>
    <dgm:pt modelId="{00E7DEDC-BA1F-4F85-94ED-A47A57579DD0}" type="sibTrans" cxnId="{1D046FF5-1DF3-483E-A37C-0CCC8FB98C30}">
      <dgm:prSet/>
      <dgm:spPr/>
      <dgm:t>
        <a:bodyPr/>
        <a:lstStyle/>
        <a:p>
          <a:pPr algn="l"/>
          <a:endParaRPr lang="zh-CN" altLang="en-US"/>
        </a:p>
      </dgm:t>
    </dgm:pt>
    <dgm:pt modelId="{31CC5B79-5AA5-4BF7-B691-D022FB45A7A5}">
      <dgm:prSet phldrT="[文本]"/>
      <dgm:spPr/>
      <dgm:t>
        <a:bodyPr/>
        <a:lstStyle/>
        <a:p>
          <a:pPr algn="l"/>
          <a:r>
            <a:rPr lang="en-US" altLang="zh-CN" dirty="0"/>
            <a:t>Other models</a:t>
          </a:r>
          <a:endParaRPr lang="zh-CN" altLang="en-US" dirty="0"/>
        </a:p>
      </dgm:t>
    </dgm:pt>
    <dgm:pt modelId="{09202055-CF3B-4F41-BB22-A28B0A74BFB5}" type="parTrans" cxnId="{3C074E76-D466-441F-A3D3-39FBFCE497BB}">
      <dgm:prSet/>
      <dgm:spPr/>
      <dgm:t>
        <a:bodyPr/>
        <a:lstStyle/>
        <a:p>
          <a:pPr algn="l"/>
          <a:endParaRPr lang="zh-CN" altLang="en-US"/>
        </a:p>
      </dgm:t>
    </dgm:pt>
    <dgm:pt modelId="{2AA4C7B4-155E-48B8-B642-9114D59BF08D}" type="sibTrans" cxnId="{3C074E76-D466-441F-A3D3-39FBFCE497BB}">
      <dgm:prSet/>
      <dgm:spPr/>
      <dgm:t>
        <a:bodyPr/>
        <a:lstStyle/>
        <a:p>
          <a:pPr algn="l"/>
          <a:endParaRPr lang="zh-CN" altLang="en-US"/>
        </a:p>
      </dgm:t>
    </dgm:pt>
    <dgm:pt modelId="{400198AF-CE22-4FBE-BE9D-9D838C981EEA}">
      <dgm:prSet phldrT="[文本]"/>
      <dgm:spPr/>
      <dgm:t>
        <a:bodyPr/>
        <a:lstStyle/>
        <a:p>
          <a:pPr algn="l"/>
          <a:r>
            <a:rPr lang="en-US" altLang="zh-CN" dirty="0"/>
            <a:t>Search in other bursts</a:t>
          </a:r>
          <a:endParaRPr lang="zh-CN" altLang="en-US" dirty="0"/>
        </a:p>
      </dgm:t>
    </dgm:pt>
    <dgm:pt modelId="{897433B3-D300-460F-BC79-22B01AD1F436}" type="parTrans" cxnId="{A45DCF26-BFC4-4C4D-9113-224E1F707436}">
      <dgm:prSet/>
      <dgm:spPr/>
      <dgm:t>
        <a:bodyPr/>
        <a:lstStyle/>
        <a:p>
          <a:pPr algn="l"/>
          <a:endParaRPr lang="zh-CN" altLang="en-US"/>
        </a:p>
      </dgm:t>
    </dgm:pt>
    <dgm:pt modelId="{C4CE7516-7A2B-4D41-A002-4DD102F18F91}" type="sibTrans" cxnId="{A45DCF26-BFC4-4C4D-9113-224E1F707436}">
      <dgm:prSet/>
      <dgm:spPr/>
      <dgm:t>
        <a:bodyPr/>
        <a:lstStyle/>
        <a:p>
          <a:pPr algn="l"/>
          <a:endParaRPr lang="zh-CN" altLang="en-US"/>
        </a:p>
      </dgm:t>
    </dgm:pt>
    <dgm:pt modelId="{ED4098C8-0EBA-4DF0-BBA6-6DB6B8743A99}">
      <dgm:prSet phldrT="[文本]"/>
      <dgm:spPr>
        <a:solidFill>
          <a:schemeClr val="accent1"/>
        </a:solidFill>
      </dgm:spPr>
      <dgm:t>
        <a:bodyPr/>
        <a:lstStyle/>
        <a:p>
          <a:pPr algn="l"/>
          <a:r>
            <a:rPr lang="en-US" altLang="zh-CN" b="1" dirty="0"/>
            <a:t>Gamma-ray bursts</a:t>
          </a:r>
          <a:endParaRPr lang="zh-CN" altLang="en-US" b="1" dirty="0"/>
        </a:p>
      </dgm:t>
    </dgm:pt>
    <dgm:pt modelId="{9E9C9F50-369E-4E02-9503-69E6BF326415}" type="sibTrans" cxnId="{B0ABD7B1-96F0-4B4B-A4F8-EF9B97DCF4BF}">
      <dgm:prSet/>
      <dgm:spPr/>
      <dgm:t>
        <a:bodyPr/>
        <a:lstStyle/>
        <a:p>
          <a:pPr algn="l"/>
          <a:endParaRPr lang="zh-CN" altLang="en-US"/>
        </a:p>
      </dgm:t>
    </dgm:pt>
    <dgm:pt modelId="{8C26B3A5-02A6-41E1-A895-05112206AA6E}" type="parTrans" cxnId="{B0ABD7B1-96F0-4B4B-A4F8-EF9B97DCF4BF}">
      <dgm:prSet/>
      <dgm:spPr/>
      <dgm:t>
        <a:bodyPr/>
        <a:lstStyle/>
        <a:p>
          <a:pPr algn="l"/>
          <a:endParaRPr lang="zh-CN" altLang="en-US"/>
        </a:p>
      </dgm:t>
    </dgm:pt>
    <dgm:pt modelId="{BA6C3471-5F23-48FC-A146-38D8617C0175}" type="pres">
      <dgm:prSet presAssocID="{10D73952-CB7D-4500-B28B-C6257940DCA4}" presName="Name0" presStyleCnt="0">
        <dgm:presLayoutVars>
          <dgm:dir/>
          <dgm:resizeHandles val="exact"/>
        </dgm:presLayoutVars>
      </dgm:prSet>
      <dgm:spPr/>
    </dgm:pt>
    <dgm:pt modelId="{6EE43527-C518-4488-8601-77628572DEFB}" type="pres">
      <dgm:prSet presAssocID="{ED4098C8-0EBA-4DF0-BBA6-6DB6B8743A99}" presName="parTxOnly" presStyleLbl="node1" presStyleIdx="0" presStyleCnt="5" custScaleX="71949">
        <dgm:presLayoutVars>
          <dgm:bulletEnabled val="1"/>
        </dgm:presLayoutVars>
      </dgm:prSet>
      <dgm:spPr/>
    </dgm:pt>
    <dgm:pt modelId="{D10E3824-4DF9-408A-8BE2-BE37A470C29F}" type="pres">
      <dgm:prSet presAssocID="{9E9C9F50-369E-4E02-9503-69E6BF326415}" presName="parSpace" presStyleCnt="0"/>
      <dgm:spPr/>
    </dgm:pt>
    <dgm:pt modelId="{71DE310C-5727-45CA-B2FB-6C86553C98F5}" type="pres">
      <dgm:prSet presAssocID="{5E6A25B7-0E3F-490C-8D7A-D1FF2F90EA6F}" presName="parTxOnly" presStyleLbl="node1" presStyleIdx="1" presStyleCnt="5" custScaleX="81960">
        <dgm:presLayoutVars>
          <dgm:bulletEnabled val="1"/>
        </dgm:presLayoutVars>
      </dgm:prSet>
      <dgm:spPr/>
    </dgm:pt>
    <dgm:pt modelId="{F82D1D83-251E-4378-8E3D-A86BD5E4E1C5}" type="pres">
      <dgm:prSet presAssocID="{3FEA64CF-868D-4008-924B-4D31FFCA2C90}" presName="parSpace" presStyleCnt="0"/>
      <dgm:spPr/>
    </dgm:pt>
    <dgm:pt modelId="{F2ED85C6-4F32-41ED-AB04-0E060BCFA656}" type="pres">
      <dgm:prSet presAssocID="{58B28E10-13B4-4EDE-A1D7-1C839B725472}" presName="parTxOnly" presStyleLbl="node1" presStyleIdx="2" presStyleCnt="5" custScaleX="55019">
        <dgm:presLayoutVars>
          <dgm:bulletEnabled val="1"/>
        </dgm:presLayoutVars>
      </dgm:prSet>
      <dgm:spPr/>
    </dgm:pt>
    <dgm:pt modelId="{44343307-2A9A-40C2-A2ED-D1DB4F8E6FCD}" type="pres">
      <dgm:prSet presAssocID="{00E7DEDC-BA1F-4F85-94ED-A47A57579DD0}" presName="parSpace" presStyleCnt="0"/>
      <dgm:spPr/>
    </dgm:pt>
    <dgm:pt modelId="{9EDA0A1C-8A93-4254-9311-2AF8BB9FA4FA}" type="pres">
      <dgm:prSet presAssocID="{31CC5B79-5AA5-4BF7-B691-D022FB45A7A5}" presName="parTxOnly" presStyleLbl="node1" presStyleIdx="3" presStyleCnt="5" custScaleX="59433">
        <dgm:presLayoutVars>
          <dgm:bulletEnabled val="1"/>
        </dgm:presLayoutVars>
      </dgm:prSet>
      <dgm:spPr/>
    </dgm:pt>
    <dgm:pt modelId="{5A7D7F4D-CCC5-41DE-9CCE-9FCFA2CED151}" type="pres">
      <dgm:prSet presAssocID="{2AA4C7B4-155E-48B8-B642-9114D59BF08D}" presName="parSpace" presStyleCnt="0"/>
      <dgm:spPr/>
    </dgm:pt>
    <dgm:pt modelId="{8A1BE7C2-FE98-4BCE-A02B-863E8E51EBBC}" type="pres">
      <dgm:prSet presAssocID="{400198AF-CE22-4FBE-BE9D-9D838C981EEA}" presName="parTxOnly" presStyleLbl="node1" presStyleIdx="4" presStyleCnt="5" custScaleX="61539">
        <dgm:presLayoutVars>
          <dgm:bulletEnabled val="1"/>
        </dgm:presLayoutVars>
      </dgm:prSet>
      <dgm:spPr/>
    </dgm:pt>
  </dgm:ptLst>
  <dgm:cxnLst>
    <dgm:cxn modelId="{61B64624-D92A-42C9-9762-B4CEA8DE6D14}" type="presOf" srcId="{10D73952-CB7D-4500-B28B-C6257940DCA4}" destId="{BA6C3471-5F23-48FC-A146-38D8617C0175}" srcOrd="0" destOrd="0" presId="urn:microsoft.com/office/officeart/2005/8/layout/hChevron3"/>
    <dgm:cxn modelId="{A45DCF26-BFC4-4C4D-9113-224E1F707436}" srcId="{10D73952-CB7D-4500-B28B-C6257940DCA4}" destId="{400198AF-CE22-4FBE-BE9D-9D838C981EEA}" srcOrd="4" destOrd="0" parTransId="{897433B3-D300-460F-BC79-22B01AD1F436}" sibTransId="{C4CE7516-7A2B-4D41-A002-4DD102F18F91}"/>
    <dgm:cxn modelId="{3C074E76-D466-441F-A3D3-39FBFCE497BB}" srcId="{10D73952-CB7D-4500-B28B-C6257940DCA4}" destId="{31CC5B79-5AA5-4BF7-B691-D022FB45A7A5}" srcOrd="3" destOrd="0" parTransId="{09202055-CF3B-4F41-BB22-A28B0A74BFB5}" sibTransId="{2AA4C7B4-155E-48B8-B642-9114D59BF08D}"/>
    <dgm:cxn modelId="{E04B8B8C-690A-4036-A0B7-6A5CADEC0BEE}" type="presOf" srcId="{58B28E10-13B4-4EDE-A1D7-1C839B725472}" destId="{F2ED85C6-4F32-41ED-AB04-0E060BCFA656}" srcOrd="0" destOrd="0" presId="urn:microsoft.com/office/officeart/2005/8/layout/hChevron3"/>
    <dgm:cxn modelId="{B0ABD7B1-96F0-4B4B-A4F8-EF9B97DCF4BF}" srcId="{10D73952-CB7D-4500-B28B-C6257940DCA4}" destId="{ED4098C8-0EBA-4DF0-BBA6-6DB6B8743A99}" srcOrd="0" destOrd="0" parTransId="{8C26B3A5-02A6-41E1-A895-05112206AA6E}" sibTransId="{9E9C9F50-369E-4E02-9503-69E6BF326415}"/>
    <dgm:cxn modelId="{3F92A1C8-C105-4910-A72C-DB0E9E44B598}" type="presOf" srcId="{ED4098C8-0EBA-4DF0-BBA6-6DB6B8743A99}" destId="{6EE43527-C518-4488-8601-77628572DEFB}" srcOrd="0" destOrd="0" presId="urn:microsoft.com/office/officeart/2005/8/layout/hChevron3"/>
    <dgm:cxn modelId="{1A1332CA-040B-4E13-B89D-F5E20E8A1E51}" srcId="{10D73952-CB7D-4500-B28B-C6257940DCA4}" destId="{5E6A25B7-0E3F-490C-8D7A-D1FF2F90EA6F}" srcOrd="1" destOrd="0" parTransId="{67F58F2B-02C5-41C1-811C-523F1AE94797}" sibTransId="{3FEA64CF-868D-4008-924B-4D31FFCA2C90}"/>
    <dgm:cxn modelId="{F0C70BCB-5FFD-4C39-A867-6394D1ADD203}" type="presOf" srcId="{31CC5B79-5AA5-4BF7-B691-D022FB45A7A5}" destId="{9EDA0A1C-8A93-4254-9311-2AF8BB9FA4FA}" srcOrd="0" destOrd="0" presId="urn:microsoft.com/office/officeart/2005/8/layout/hChevron3"/>
    <dgm:cxn modelId="{1D046FF5-1DF3-483E-A37C-0CCC8FB98C30}" srcId="{10D73952-CB7D-4500-B28B-C6257940DCA4}" destId="{58B28E10-13B4-4EDE-A1D7-1C839B725472}" srcOrd="2" destOrd="0" parTransId="{18B122D5-9FE2-4CC4-95BD-112CD214433E}" sibTransId="{00E7DEDC-BA1F-4F85-94ED-A47A57579DD0}"/>
    <dgm:cxn modelId="{A11BCCF7-7188-4654-AB74-7A99FDD1B393}" type="presOf" srcId="{400198AF-CE22-4FBE-BE9D-9D838C981EEA}" destId="{8A1BE7C2-FE98-4BCE-A02B-863E8E51EBBC}" srcOrd="0" destOrd="0" presId="urn:microsoft.com/office/officeart/2005/8/layout/hChevron3"/>
    <dgm:cxn modelId="{32D213FE-7C30-4210-8903-00081C420051}" type="presOf" srcId="{5E6A25B7-0E3F-490C-8D7A-D1FF2F90EA6F}" destId="{71DE310C-5727-45CA-B2FB-6C86553C98F5}" srcOrd="0" destOrd="0" presId="urn:microsoft.com/office/officeart/2005/8/layout/hChevron3"/>
    <dgm:cxn modelId="{00F6F3B9-32DD-46B8-82CE-98A439BB5F48}" type="presParOf" srcId="{BA6C3471-5F23-48FC-A146-38D8617C0175}" destId="{6EE43527-C518-4488-8601-77628572DEFB}" srcOrd="0" destOrd="0" presId="urn:microsoft.com/office/officeart/2005/8/layout/hChevron3"/>
    <dgm:cxn modelId="{54F4E3BD-2E64-4ED1-978D-03D24E739315}" type="presParOf" srcId="{BA6C3471-5F23-48FC-A146-38D8617C0175}" destId="{D10E3824-4DF9-408A-8BE2-BE37A470C29F}" srcOrd="1" destOrd="0" presId="urn:microsoft.com/office/officeart/2005/8/layout/hChevron3"/>
    <dgm:cxn modelId="{A9CC93EC-EFCA-48DC-B738-53AFC32D7A68}" type="presParOf" srcId="{BA6C3471-5F23-48FC-A146-38D8617C0175}" destId="{71DE310C-5727-45CA-B2FB-6C86553C98F5}" srcOrd="2" destOrd="0" presId="urn:microsoft.com/office/officeart/2005/8/layout/hChevron3"/>
    <dgm:cxn modelId="{5D0958E8-1F3C-47E9-9755-07ABF7BF8658}" type="presParOf" srcId="{BA6C3471-5F23-48FC-A146-38D8617C0175}" destId="{F82D1D83-251E-4378-8E3D-A86BD5E4E1C5}" srcOrd="3" destOrd="0" presId="urn:microsoft.com/office/officeart/2005/8/layout/hChevron3"/>
    <dgm:cxn modelId="{017CB286-F9C2-4C76-83C1-F1763437FD10}" type="presParOf" srcId="{BA6C3471-5F23-48FC-A146-38D8617C0175}" destId="{F2ED85C6-4F32-41ED-AB04-0E060BCFA656}" srcOrd="4" destOrd="0" presId="urn:microsoft.com/office/officeart/2005/8/layout/hChevron3"/>
    <dgm:cxn modelId="{96E3E122-9B14-4D3F-B7F4-FD090F43CD5B}" type="presParOf" srcId="{BA6C3471-5F23-48FC-A146-38D8617C0175}" destId="{44343307-2A9A-40C2-A2ED-D1DB4F8E6FCD}" srcOrd="5" destOrd="0" presId="urn:microsoft.com/office/officeart/2005/8/layout/hChevron3"/>
    <dgm:cxn modelId="{1A3813F6-1919-4E9D-BD19-3B593B43C3E1}" type="presParOf" srcId="{BA6C3471-5F23-48FC-A146-38D8617C0175}" destId="{9EDA0A1C-8A93-4254-9311-2AF8BB9FA4FA}" srcOrd="6" destOrd="0" presId="urn:microsoft.com/office/officeart/2005/8/layout/hChevron3"/>
    <dgm:cxn modelId="{297F02FD-B3D0-4FD7-8FF3-80D77C825B8D}" type="presParOf" srcId="{BA6C3471-5F23-48FC-A146-38D8617C0175}" destId="{5A7D7F4D-CCC5-41DE-9CCE-9FCFA2CED151}" srcOrd="7" destOrd="0" presId="urn:microsoft.com/office/officeart/2005/8/layout/hChevron3"/>
    <dgm:cxn modelId="{B1DD7135-8182-4531-90D9-B4F30B3E5CA2}" type="presParOf" srcId="{BA6C3471-5F23-48FC-A146-38D8617C0175}" destId="{8A1BE7C2-FE98-4BCE-A02B-863E8E51EBBC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D73952-CB7D-4500-B28B-C6257940DCA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E6A25B7-0E3F-490C-8D7A-D1FF2F90EA6F}">
      <dgm:prSet phldrT="[文本]"/>
      <dgm:spPr>
        <a:solidFill>
          <a:schemeClr val="accent2"/>
        </a:solidFill>
      </dgm:spPr>
      <dgm:t>
        <a:bodyPr/>
        <a:lstStyle/>
        <a:p>
          <a:pPr algn="l"/>
          <a:r>
            <a:rPr lang="en-US" altLang="zh-CN" dirty="0"/>
            <a:t>Pair-creation and annihilation</a:t>
          </a:r>
          <a:endParaRPr lang="zh-CN" altLang="en-US" dirty="0"/>
        </a:p>
      </dgm:t>
    </dgm:pt>
    <dgm:pt modelId="{67F58F2B-02C5-41C1-811C-523F1AE94797}" type="parTrans" cxnId="{1A1332CA-040B-4E13-B89D-F5E20E8A1E51}">
      <dgm:prSet/>
      <dgm:spPr/>
      <dgm:t>
        <a:bodyPr/>
        <a:lstStyle/>
        <a:p>
          <a:pPr algn="l"/>
          <a:endParaRPr lang="zh-CN" altLang="en-US"/>
        </a:p>
      </dgm:t>
    </dgm:pt>
    <dgm:pt modelId="{3FEA64CF-868D-4008-924B-4D31FFCA2C90}" type="sibTrans" cxnId="{1A1332CA-040B-4E13-B89D-F5E20E8A1E51}">
      <dgm:prSet/>
      <dgm:spPr/>
      <dgm:t>
        <a:bodyPr/>
        <a:lstStyle/>
        <a:p>
          <a:pPr algn="l"/>
          <a:endParaRPr lang="zh-CN" altLang="en-US"/>
        </a:p>
      </dgm:t>
    </dgm:pt>
    <dgm:pt modelId="{58B28E10-13B4-4EDE-A1D7-1C839B725472}">
      <dgm:prSet phldrT="[文本]"/>
      <dgm:spPr/>
      <dgm:t>
        <a:bodyPr/>
        <a:lstStyle/>
        <a:p>
          <a:pPr algn="l"/>
          <a:r>
            <a:rPr lang="en-US" altLang="zh-CN" dirty="0"/>
            <a:t>GRB221009A</a:t>
          </a:r>
          <a:endParaRPr lang="zh-CN" altLang="en-US" dirty="0"/>
        </a:p>
      </dgm:t>
    </dgm:pt>
    <dgm:pt modelId="{18B122D5-9FE2-4CC4-95BD-112CD214433E}" type="parTrans" cxnId="{1D046FF5-1DF3-483E-A37C-0CCC8FB98C30}">
      <dgm:prSet/>
      <dgm:spPr/>
      <dgm:t>
        <a:bodyPr/>
        <a:lstStyle/>
        <a:p>
          <a:pPr algn="l"/>
          <a:endParaRPr lang="zh-CN" altLang="en-US"/>
        </a:p>
      </dgm:t>
    </dgm:pt>
    <dgm:pt modelId="{00E7DEDC-BA1F-4F85-94ED-A47A57579DD0}" type="sibTrans" cxnId="{1D046FF5-1DF3-483E-A37C-0CCC8FB98C30}">
      <dgm:prSet/>
      <dgm:spPr/>
      <dgm:t>
        <a:bodyPr/>
        <a:lstStyle/>
        <a:p>
          <a:pPr algn="l"/>
          <a:endParaRPr lang="zh-CN" altLang="en-US"/>
        </a:p>
      </dgm:t>
    </dgm:pt>
    <dgm:pt modelId="{31CC5B79-5AA5-4BF7-B691-D022FB45A7A5}">
      <dgm:prSet phldrT="[文本]"/>
      <dgm:spPr/>
      <dgm:t>
        <a:bodyPr/>
        <a:lstStyle/>
        <a:p>
          <a:pPr algn="l"/>
          <a:r>
            <a:rPr lang="en-US" altLang="zh-CN" dirty="0"/>
            <a:t>Other models</a:t>
          </a:r>
          <a:endParaRPr lang="zh-CN" altLang="en-US" dirty="0"/>
        </a:p>
      </dgm:t>
    </dgm:pt>
    <dgm:pt modelId="{09202055-CF3B-4F41-BB22-A28B0A74BFB5}" type="parTrans" cxnId="{3C074E76-D466-441F-A3D3-39FBFCE497BB}">
      <dgm:prSet/>
      <dgm:spPr/>
      <dgm:t>
        <a:bodyPr/>
        <a:lstStyle/>
        <a:p>
          <a:pPr algn="l"/>
          <a:endParaRPr lang="zh-CN" altLang="en-US"/>
        </a:p>
      </dgm:t>
    </dgm:pt>
    <dgm:pt modelId="{2AA4C7B4-155E-48B8-B642-9114D59BF08D}" type="sibTrans" cxnId="{3C074E76-D466-441F-A3D3-39FBFCE497BB}">
      <dgm:prSet/>
      <dgm:spPr/>
      <dgm:t>
        <a:bodyPr/>
        <a:lstStyle/>
        <a:p>
          <a:pPr algn="l"/>
          <a:endParaRPr lang="zh-CN" altLang="en-US"/>
        </a:p>
      </dgm:t>
    </dgm:pt>
    <dgm:pt modelId="{400198AF-CE22-4FBE-BE9D-9D838C981EEA}">
      <dgm:prSet phldrT="[文本]"/>
      <dgm:spPr/>
      <dgm:t>
        <a:bodyPr/>
        <a:lstStyle/>
        <a:p>
          <a:pPr algn="l"/>
          <a:r>
            <a:rPr lang="en-US" altLang="zh-CN" dirty="0"/>
            <a:t>Search in other bursts</a:t>
          </a:r>
          <a:endParaRPr lang="zh-CN" altLang="en-US" dirty="0"/>
        </a:p>
      </dgm:t>
    </dgm:pt>
    <dgm:pt modelId="{897433B3-D300-460F-BC79-22B01AD1F436}" type="parTrans" cxnId="{A45DCF26-BFC4-4C4D-9113-224E1F707436}">
      <dgm:prSet/>
      <dgm:spPr/>
      <dgm:t>
        <a:bodyPr/>
        <a:lstStyle/>
        <a:p>
          <a:pPr algn="l"/>
          <a:endParaRPr lang="zh-CN" altLang="en-US"/>
        </a:p>
      </dgm:t>
    </dgm:pt>
    <dgm:pt modelId="{C4CE7516-7A2B-4D41-A002-4DD102F18F91}" type="sibTrans" cxnId="{A45DCF26-BFC4-4C4D-9113-224E1F707436}">
      <dgm:prSet/>
      <dgm:spPr/>
      <dgm:t>
        <a:bodyPr/>
        <a:lstStyle/>
        <a:p>
          <a:pPr algn="l"/>
          <a:endParaRPr lang="zh-CN" altLang="en-US"/>
        </a:p>
      </dgm:t>
    </dgm:pt>
    <dgm:pt modelId="{ED4098C8-0EBA-4DF0-BBA6-6DB6B8743A99}">
      <dgm:prSet phldrT="[文本]"/>
      <dgm:spPr>
        <a:solidFill>
          <a:schemeClr val="accent1"/>
        </a:solidFill>
      </dgm:spPr>
      <dgm:t>
        <a:bodyPr/>
        <a:lstStyle/>
        <a:p>
          <a:pPr algn="l"/>
          <a:r>
            <a:rPr lang="en-US" altLang="zh-CN" b="1" dirty="0"/>
            <a:t>Gamma-ray bursts</a:t>
          </a:r>
          <a:endParaRPr lang="zh-CN" altLang="en-US" b="1" dirty="0"/>
        </a:p>
      </dgm:t>
    </dgm:pt>
    <dgm:pt modelId="{9E9C9F50-369E-4E02-9503-69E6BF326415}" type="sibTrans" cxnId="{B0ABD7B1-96F0-4B4B-A4F8-EF9B97DCF4BF}">
      <dgm:prSet/>
      <dgm:spPr/>
      <dgm:t>
        <a:bodyPr/>
        <a:lstStyle/>
        <a:p>
          <a:pPr algn="l"/>
          <a:endParaRPr lang="zh-CN" altLang="en-US"/>
        </a:p>
      </dgm:t>
    </dgm:pt>
    <dgm:pt modelId="{8C26B3A5-02A6-41E1-A895-05112206AA6E}" type="parTrans" cxnId="{B0ABD7B1-96F0-4B4B-A4F8-EF9B97DCF4BF}">
      <dgm:prSet/>
      <dgm:spPr/>
      <dgm:t>
        <a:bodyPr/>
        <a:lstStyle/>
        <a:p>
          <a:pPr algn="l"/>
          <a:endParaRPr lang="zh-CN" altLang="en-US"/>
        </a:p>
      </dgm:t>
    </dgm:pt>
    <dgm:pt modelId="{BA6C3471-5F23-48FC-A146-38D8617C0175}" type="pres">
      <dgm:prSet presAssocID="{10D73952-CB7D-4500-B28B-C6257940DCA4}" presName="Name0" presStyleCnt="0">
        <dgm:presLayoutVars>
          <dgm:dir/>
          <dgm:resizeHandles val="exact"/>
        </dgm:presLayoutVars>
      </dgm:prSet>
      <dgm:spPr/>
    </dgm:pt>
    <dgm:pt modelId="{6EE43527-C518-4488-8601-77628572DEFB}" type="pres">
      <dgm:prSet presAssocID="{ED4098C8-0EBA-4DF0-BBA6-6DB6B8743A99}" presName="parTxOnly" presStyleLbl="node1" presStyleIdx="0" presStyleCnt="5" custScaleX="71949">
        <dgm:presLayoutVars>
          <dgm:bulletEnabled val="1"/>
        </dgm:presLayoutVars>
      </dgm:prSet>
      <dgm:spPr/>
    </dgm:pt>
    <dgm:pt modelId="{D10E3824-4DF9-408A-8BE2-BE37A470C29F}" type="pres">
      <dgm:prSet presAssocID="{9E9C9F50-369E-4E02-9503-69E6BF326415}" presName="parSpace" presStyleCnt="0"/>
      <dgm:spPr/>
    </dgm:pt>
    <dgm:pt modelId="{71DE310C-5727-45CA-B2FB-6C86553C98F5}" type="pres">
      <dgm:prSet presAssocID="{5E6A25B7-0E3F-490C-8D7A-D1FF2F90EA6F}" presName="parTxOnly" presStyleLbl="node1" presStyleIdx="1" presStyleCnt="5" custScaleX="81960">
        <dgm:presLayoutVars>
          <dgm:bulletEnabled val="1"/>
        </dgm:presLayoutVars>
      </dgm:prSet>
      <dgm:spPr/>
    </dgm:pt>
    <dgm:pt modelId="{F82D1D83-251E-4378-8E3D-A86BD5E4E1C5}" type="pres">
      <dgm:prSet presAssocID="{3FEA64CF-868D-4008-924B-4D31FFCA2C90}" presName="parSpace" presStyleCnt="0"/>
      <dgm:spPr/>
    </dgm:pt>
    <dgm:pt modelId="{F2ED85C6-4F32-41ED-AB04-0E060BCFA656}" type="pres">
      <dgm:prSet presAssocID="{58B28E10-13B4-4EDE-A1D7-1C839B725472}" presName="parTxOnly" presStyleLbl="node1" presStyleIdx="2" presStyleCnt="5" custScaleX="55019">
        <dgm:presLayoutVars>
          <dgm:bulletEnabled val="1"/>
        </dgm:presLayoutVars>
      </dgm:prSet>
      <dgm:spPr/>
    </dgm:pt>
    <dgm:pt modelId="{44343307-2A9A-40C2-A2ED-D1DB4F8E6FCD}" type="pres">
      <dgm:prSet presAssocID="{00E7DEDC-BA1F-4F85-94ED-A47A57579DD0}" presName="parSpace" presStyleCnt="0"/>
      <dgm:spPr/>
    </dgm:pt>
    <dgm:pt modelId="{9EDA0A1C-8A93-4254-9311-2AF8BB9FA4FA}" type="pres">
      <dgm:prSet presAssocID="{31CC5B79-5AA5-4BF7-B691-D022FB45A7A5}" presName="parTxOnly" presStyleLbl="node1" presStyleIdx="3" presStyleCnt="5" custScaleX="59433">
        <dgm:presLayoutVars>
          <dgm:bulletEnabled val="1"/>
        </dgm:presLayoutVars>
      </dgm:prSet>
      <dgm:spPr/>
    </dgm:pt>
    <dgm:pt modelId="{5A7D7F4D-CCC5-41DE-9CCE-9FCFA2CED151}" type="pres">
      <dgm:prSet presAssocID="{2AA4C7B4-155E-48B8-B642-9114D59BF08D}" presName="parSpace" presStyleCnt="0"/>
      <dgm:spPr/>
    </dgm:pt>
    <dgm:pt modelId="{8A1BE7C2-FE98-4BCE-A02B-863E8E51EBBC}" type="pres">
      <dgm:prSet presAssocID="{400198AF-CE22-4FBE-BE9D-9D838C981EEA}" presName="parTxOnly" presStyleLbl="node1" presStyleIdx="4" presStyleCnt="5" custScaleX="61539">
        <dgm:presLayoutVars>
          <dgm:bulletEnabled val="1"/>
        </dgm:presLayoutVars>
      </dgm:prSet>
      <dgm:spPr/>
    </dgm:pt>
  </dgm:ptLst>
  <dgm:cxnLst>
    <dgm:cxn modelId="{61B64624-D92A-42C9-9762-B4CEA8DE6D14}" type="presOf" srcId="{10D73952-CB7D-4500-B28B-C6257940DCA4}" destId="{BA6C3471-5F23-48FC-A146-38D8617C0175}" srcOrd="0" destOrd="0" presId="urn:microsoft.com/office/officeart/2005/8/layout/hChevron3"/>
    <dgm:cxn modelId="{A45DCF26-BFC4-4C4D-9113-224E1F707436}" srcId="{10D73952-CB7D-4500-B28B-C6257940DCA4}" destId="{400198AF-CE22-4FBE-BE9D-9D838C981EEA}" srcOrd="4" destOrd="0" parTransId="{897433B3-D300-460F-BC79-22B01AD1F436}" sibTransId="{C4CE7516-7A2B-4D41-A002-4DD102F18F91}"/>
    <dgm:cxn modelId="{3C074E76-D466-441F-A3D3-39FBFCE497BB}" srcId="{10D73952-CB7D-4500-B28B-C6257940DCA4}" destId="{31CC5B79-5AA5-4BF7-B691-D022FB45A7A5}" srcOrd="3" destOrd="0" parTransId="{09202055-CF3B-4F41-BB22-A28B0A74BFB5}" sibTransId="{2AA4C7B4-155E-48B8-B642-9114D59BF08D}"/>
    <dgm:cxn modelId="{E04B8B8C-690A-4036-A0B7-6A5CADEC0BEE}" type="presOf" srcId="{58B28E10-13B4-4EDE-A1D7-1C839B725472}" destId="{F2ED85C6-4F32-41ED-AB04-0E060BCFA656}" srcOrd="0" destOrd="0" presId="urn:microsoft.com/office/officeart/2005/8/layout/hChevron3"/>
    <dgm:cxn modelId="{B0ABD7B1-96F0-4B4B-A4F8-EF9B97DCF4BF}" srcId="{10D73952-CB7D-4500-B28B-C6257940DCA4}" destId="{ED4098C8-0EBA-4DF0-BBA6-6DB6B8743A99}" srcOrd="0" destOrd="0" parTransId="{8C26B3A5-02A6-41E1-A895-05112206AA6E}" sibTransId="{9E9C9F50-369E-4E02-9503-69E6BF326415}"/>
    <dgm:cxn modelId="{3F92A1C8-C105-4910-A72C-DB0E9E44B598}" type="presOf" srcId="{ED4098C8-0EBA-4DF0-BBA6-6DB6B8743A99}" destId="{6EE43527-C518-4488-8601-77628572DEFB}" srcOrd="0" destOrd="0" presId="urn:microsoft.com/office/officeart/2005/8/layout/hChevron3"/>
    <dgm:cxn modelId="{1A1332CA-040B-4E13-B89D-F5E20E8A1E51}" srcId="{10D73952-CB7D-4500-B28B-C6257940DCA4}" destId="{5E6A25B7-0E3F-490C-8D7A-D1FF2F90EA6F}" srcOrd="1" destOrd="0" parTransId="{67F58F2B-02C5-41C1-811C-523F1AE94797}" sibTransId="{3FEA64CF-868D-4008-924B-4D31FFCA2C90}"/>
    <dgm:cxn modelId="{F0C70BCB-5FFD-4C39-A867-6394D1ADD203}" type="presOf" srcId="{31CC5B79-5AA5-4BF7-B691-D022FB45A7A5}" destId="{9EDA0A1C-8A93-4254-9311-2AF8BB9FA4FA}" srcOrd="0" destOrd="0" presId="urn:microsoft.com/office/officeart/2005/8/layout/hChevron3"/>
    <dgm:cxn modelId="{1D046FF5-1DF3-483E-A37C-0CCC8FB98C30}" srcId="{10D73952-CB7D-4500-B28B-C6257940DCA4}" destId="{58B28E10-13B4-4EDE-A1D7-1C839B725472}" srcOrd="2" destOrd="0" parTransId="{18B122D5-9FE2-4CC4-95BD-112CD214433E}" sibTransId="{00E7DEDC-BA1F-4F85-94ED-A47A57579DD0}"/>
    <dgm:cxn modelId="{A11BCCF7-7188-4654-AB74-7A99FDD1B393}" type="presOf" srcId="{400198AF-CE22-4FBE-BE9D-9D838C981EEA}" destId="{8A1BE7C2-FE98-4BCE-A02B-863E8E51EBBC}" srcOrd="0" destOrd="0" presId="urn:microsoft.com/office/officeart/2005/8/layout/hChevron3"/>
    <dgm:cxn modelId="{32D213FE-7C30-4210-8903-00081C420051}" type="presOf" srcId="{5E6A25B7-0E3F-490C-8D7A-D1FF2F90EA6F}" destId="{71DE310C-5727-45CA-B2FB-6C86553C98F5}" srcOrd="0" destOrd="0" presId="urn:microsoft.com/office/officeart/2005/8/layout/hChevron3"/>
    <dgm:cxn modelId="{00F6F3B9-32DD-46B8-82CE-98A439BB5F48}" type="presParOf" srcId="{BA6C3471-5F23-48FC-A146-38D8617C0175}" destId="{6EE43527-C518-4488-8601-77628572DEFB}" srcOrd="0" destOrd="0" presId="urn:microsoft.com/office/officeart/2005/8/layout/hChevron3"/>
    <dgm:cxn modelId="{54F4E3BD-2E64-4ED1-978D-03D24E739315}" type="presParOf" srcId="{BA6C3471-5F23-48FC-A146-38D8617C0175}" destId="{D10E3824-4DF9-408A-8BE2-BE37A470C29F}" srcOrd="1" destOrd="0" presId="urn:microsoft.com/office/officeart/2005/8/layout/hChevron3"/>
    <dgm:cxn modelId="{A9CC93EC-EFCA-48DC-B738-53AFC32D7A68}" type="presParOf" srcId="{BA6C3471-5F23-48FC-A146-38D8617C0175}" destId="{71DE310C-5727-45CA-B2FB-6C86553C98F5}" srcOrd="2" destOrd="0" presId="urn:microsoft.com/office/officeart/2005/8/layout/hChevron3"/>
    <dgm:cxn modelId="{5D0958E8-1F3C-47E9-9755-07ABF7BF8658}" type="presParOf" srcId="{BA6C3471-5F23-48FC-A146-38D8617C0175}" destId="{F82D1D83-251E-4378-8E3D-A86BD5E4E1C5}" srcOrd="3" destOrd="0" presId="urn:microsoft.com/office/officeart/2005/8/layout/hChevron3"/>
    <dgm:cxn modelId="{017CB286-F9C2-4C76-83C1-F1763437FD10}" type="presParOf" srcId="{BA6C3471-5F23-48FC-A146-38D8617C0175}" destId="{F2ED85C6-4F32-41ED-AB04-0E060BCFA656}" srcOrd="4" destOrd="0" presId="urn:microsoft.com/office/officeart/2005/8/layout/hChevron3"/>
    <dgm:cxn modelId="{96E3E122-9B14-4D3F-B7F4-FD090F43CD5B}" type="presParOf" srcId="{BA6C3471-5F23-48FC-A146-38D8617C0175}" destId="{44343307-2A9A-40C2-A2ED-D1DB4F8E6FCD}" srcOrd="5" destOrd="0" presId="urn:microsoft.com/office/officeart/2005/8/layout/hChevron3"/>
    <dgm:cxn modelId="{1A3813F6-1919-4E9D-BD19-3B593B43C3E1}" type="presParOf" srcId="{BA6C3471-5F23-48FC-A146-38D8617C0175}" destId="{9EDA0A1C-8A93-4254-9311-2AF8BB9FA4FA}" srcOrd="6" destOrd="0" presId="urn:microsoft.com/office/officeart/2005/8/layout/hChevron3"/>
    <dgm:cxn modelId="{297F02FD-B3D0-4FD7-8FF3-80D77C825B8D}" type="presParOf" srcId="{BA6C3471-5F23-48FC-A146-38D8617C0175}" destId="{5A7D7F4D-CCC5-41DE-9CCE-9FCFA2CED151}" srcOrd="7" destOrd="0" presId="urn:microsoft.com/office/officeart/2005/8/layout/hChevron3"/>
    <dgm:cxn modelId="{B1DD7135-8182-4531-90D9-B4F30B3E5CA2}" type="presParOf" srcId="{BA6C3471-5F23-48FC-A146-38D8617C0175}" destId="{8A1BE7C2-FE98-4BCE-A02B-863E8E51EBBC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D73952-CB7D-4500-B28B-C6257940DCA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E6A25B7-0E3F-490C-8D7A-D1FF2F90EA6F}">
      <dgm:prSet phldrT="[文本]"/>
      <dgm:spPr>
        <a:solidFill>
          <a:schemeClr val="accent1"/>
        </a:solidFill>
      </dgm:spPr>
      <dgm:t>
        <a:bodyPr/>
        <a:lstStyle/>
        <a:p>
          <a:pPr algn="l"/>
          <a:r>
            <a:rPr lang="en-US" altLang="zh-CN" dirty="0"/>
            <a:t>Pair-creation and annihilation</a:t>
          </a:r>
          <a:endParaRPr lang="zh-CN" altLang="en-US" dirty="0"/>
        </a:p>
      </dgm:t>
    </dgm:pt>
    <dgm:pt modelId="{67F58F2B-02C5-41C1-811C-523F1AE94797}" type="parTrans" cxnId="{1A1332CA-040B-4E13-B89D-F5E20E8A1E51}">
      <dgm:prSet/>
      <dgm:spPr/>
      <dgm:t>
        <a:bodyPr/>
        <a:lstStyle/>
        <a:p>
          <a:pPr algn="l"/>
          <a:endParaRPr lang="zh-CN" altLang="en-US"/>
        </a:p>
      </dgm:t>
    </dgm:pt>
    <dgm:pt modelId="{3FEA64CF-868D-4008-924B-4D31FFCA2C90}" type="sibTrans" cxnId="{1A1332CA-040B-4E13-B89D-F5E20E8A1E51}">
      <dgm:prSet/>
      <dgm:spPr/>
      <dgm:t>
        <a:bodyPr/>
        <a:lstStyle/>
        <a:p>
          <a:pPr algn="l"/>
          <a:endParaRPr lang="zh-CN" altLang="en-US"/>
        </a:p>
      </dgm:t>
    </dgm:pt>
    <dgm:pt modelId="{58B28E10-13B4-4EDE-A1D7-1C839B725472}">
      <dgm:prSet phldrT="[文本]"/>
      <dgm:spPr>
        <a:solidFill>
          <a:schemeClr val="accent2"/>
        </a:solidFill>
      </dgm:spPr>
      <dgm:t>
        <a:bodyPr/>
        <a:lstStyle/>
        <a:p>
          <a:pPr algn="l"/>
          <a:r>
            <a:rPr lang="en-US" altLang="zh-CN" dirty="0"/>
            <a:t>GRB221009A</a:t>
          </a:r>
          <a:endParaRPr lang="zh-CN" altLang="en-US" dirty="0"/>
        </a:p>
      </dgm:t>
    </dgm:pt>
    <dgm:pt modelId="{18B122D5-9FE2-4CC4-95BD-112CD214433E}" type="parTrans" cxnId="{1D046FF5-1DF3-483E-A37C-0CCC8FB98C30}">
      <dgm:prSet/>
      <dgm:spPr/>
      <dgm:t>
        <a:bodyPr/>
        <a:lstStyle/>
        <a:p>
          <a:pPr algn="l"/>
          <a:endParaRPr lang="zh-CN" altLang="en-US"/>
        </a:p>
      </dgm:t>
    </dgm:pt>
    <dgm:pt modelId="{00E7DEDC-BA1F-4F85-94ED-A47A57579DD0}" type="sibTrans" cxnId="{1D046FF5-1DF3-483E-A37C-0CCC8FB98C30}">
      <dgm:prSet/>
      <dgm:spPr/>
      <dgm:t>
        <a:bodyPr/>
        <a:lstStyle/>
        <a:p>
          <a:pPr algn="l"/>
          <a:endParaRPr lang="zh-CN" altLang="en-US"/>
        </a:p>
      </dgm:t>
    </dgm:pt>
    <dgm:pt modelId="{31CC5B79-5AA5-4BF7-B691-D022FB45A7A5}">
      <dgm:prSet phldrT="[文本]"/>
      <dgm:spPr/>
      <dgm:t>
        <a:bodyPr/>
        <a:lstStyle/>
        <a:p>
          <a:pPr algn="l"/>
          <a:r>
            <a:rPr lang="en-US" altLang="zh-CN" dirty="0"/>
            <a:t>Other models</a:t>
          </a:r>
          <a:endParaRPr lang="zh-CN" altLang="en-US" dirty="0"/>
        </a:p>
      </dgm:t>
    </dgm:pt>
    <dgm:pt modelId="{09202055-CF3B-4F41-BB22-A28B0A74BFB5}" type="parTrans" cxnId="{3C074E76-D466-441F-A3D3-39FBFCE497BB}">
      <dgm:prSet/>
      <dgm:spPr/>
      <dgm:t>
        <a:bodyPr/>
        <a:lstStyle/>
        <a:p>
          <a:pPr algn="l"/>
          <a:endParaRPr lang="zh-CN" altLang="en-US"/>
        </a:p>
      </dgm:t>
    </dgm:pt>
    <dgm:pt modelId="{2AA4C7B4-155E-48B8-B642-9114D59BF08D}" type="sibTrans" cxnId="{3C074E76-D466-441F-A3D3-39FBFCE497BB}">
      <dgm:prSet/>
      <dgm:spPr/>
      <dgm:t>
        <a:bodyPr/>
        <a:lstStyle/>
        <a:p>
          <a:pPr algn="l"/>
          <a:endParaRPr lang="zh-CN" altLang="en-US"/>
        </a:p>
      </dgm:t>
    </dgm:pt>
    <dgm:pt modelId="{400198AF-CE22-4FBE-BE9D-9D838C981EEA}">
      <dgm:prSet phldrT="[文本]"/>
      <dgm:spPr/>
      <dgm:t>
        <a:bodyPr/>
        <a:lstStyle/>
        <a:p>
          <a:pPr algn="l"/>
          <a:r>
            <a:rPr lang="en-US" altLang="zh-CN" dirty="0"/>
            <a:t>Search in other bursts</a:t>
          </a:r>
          <a:endParaRPr lang="zh-CN" altLang="en-US" dirty="0"/>
        </a:p>
      </dgm:t>
    </dgm:pt>
    <dgm:pt modelId="{897433B3-D300-460F-BC79-22B01AD1F436}" type="parTrans" cxnId="{A45DCF26-BFC4-4C4D-9113-224E1F707436}">
      <dgm:prSet/>
      <dgm:spPr/>
      <dgm:t>
        <a:bodyPr/>
        <a:lstStyle/>
        <a:p>
          <a:pPr algn="l"/>
          <a:endParaRPr lang="zh-CN" altLang="en-US"/>
        </a:p>
      </dgm:t>
    </dgm:pt>
    <dgm:pt modelId="{C4CE7516-7A2B-4D41-A002-4DD102F18F91}" type="sibTrans" cxnId="{A45DCF26-BFC4-4C4D-9113-224E1F707436}">
      <dgm:prSet/>
      <dgm:spPr/>
      <dgm:t>
        <a:bodyPr/>
        <a:lstStyle/>
        <a:p>
          <a:pPr algn="l"/>
          <a:endParaRPr lang="zh-CN" altLang="en-US"/>
        </a:p>
      </dgm:t>
    </dgm:pt>
    <dgm:pt modelId="{ED4098C8-0EBA-4DF0-BBA6-6DB6B8743A99}">
      <dgm:prSet phldrT="[文本]"/>
      <dgm:spPr>
        <a:solidFill>
          <a:schemeClr val="accent1"/>
        </a:solidFill>
      </dgm:spPr>
      <dgm:t>
        <a:bodyPr/>
        <a:lstStyle/>
        <a:p>
          <a:pPr algn="l"/>
          <a:r>
            <a:rPr lang="en-US" altLang="zh-CN" b="1" dirty="0"/>
            <a:t>Gamma-ray bursts</a:t>
          </a:r>
          <a:endParaRPr lang="zh-CN" altLang="en-US" b="1" dirty="0"/>
        </a:p>
      </dgm:t>
    </dgm:pt>
    <dgm:pt modelId="{9E9C9F50-369E-4E02-9503-69E6BF326415}" type="sibTrans" cxnId="{B0ABD7B1-96F0-4B4B-A4F8-EF9B97DCF4BF}">
      <dgm:prSet/>
      <dgm:spPr/>
      <dgm:t>
        <a:bodyPr/>
        <a:lstStyle/>
        <a:p>
          <a:pPr algn="l"/>
          <a:endParaRPr lang="zh-CN" altLang="en-US"/>
        </a:p>
      </dgm:t>
    </dgm:pt>
    <dgm:pt modelId="{8C26B3A5-02A6-41E1-A895-05112206AA6E}" type="parTrans" cxnId="{B0ABD7B1-96F0-4B4B-A4F8-EF9B97DCF4BF}">
      <dgm:prSet/>
      <dgm:spPr/>
      <dgm:t>
        <a:bodyPr/>
        <a:lstStyle/>
        <a:p>
          <a:pPr algn="l"/>
          <a:endParaRPr lang="zh-CN" altLang="en-US"/>
        </a:p>
      </dgm:t>
    </dgm:pt>
    <dgm:pt modelId="{BA6C3471-5F23-48FC-A146-38D8617C0175}" type="pres">
      <dgm:prSet presAssocID="{10D73952-CB7D-4500-B28B-C6257940DCA4}" presName="Name0" presStyleCnt="0">
        <dgm:presLayoutVars>
          <dgm:dir/>
          <dgm:resizeHandles val="exact"/>
        </dgm:presLayoutVars>
      </dgm:prSet>
      <dgm:spPr/>
    </dgm:pt>
    <dgm:pt modelId="{6EE43527-C518-4488-8601-77628572DEFB}" type="pres">
      <dgm:prSet presAssocID="{ED4098C8-0EBA-4DF0-BBA6-6DB6B8743A99}" presName="parTxOnly" presStyleLbl="node1" presStyleIdx="0" presStyleCnt="5" custScaleX="71949">
        <dgm:presLayoutVars>
          <dgm:bulletEnabled val="1"/>
        </dgm:presLayoutVars>
      </dgm:prSet>
      <dgm:spPr/>
    </dgm:pt>
    <dgm:pt modelId="{D10E3824-4DF9-408A-8BE2-BE37A470C29F}" type="pres">
      <dgm:prSet presAssocID="{9E9C9F50-369E-4E02-9503-69E6BF326415}" presName="parSpace" presStyleCnt="0"/>
      <dgm:spPr/>
    </dgm:pt>
    <dgm:pt modelId="{71DE310C-5727-45CA-B2FB-6C86553C98F5}" type="pres">
      <dgm:prSet presAssocID="{5E6A25B7-0E3F-490C-8D7A-D1FF2F90EA6F}" presName="parTxOnly" presStyleLbl="node1" presStyleIdx="1" presStyleCnt="5" custScaleX="81960">
        <dgm:presLayoutVars>
          <dgm:bulletEnabled val="1"/>
        </dgm:presLayoutVars>
      </dgm:prSet>
      <dgm:spPr/>
    </dgm:pt>
    <dgm:pt modelId="{F82D1D83-251E-4378-8E3D-A86BD5E4E1C5}" type="pres">
      <dgm:prSet presAssocID="{3FEA64CF-868D-4008-924B-4D31FFCA2C90}" presName="parSpace" presStyleCnt="0"/>
      <dgm:spPr/>
    </dgm:pt>
    <dgm:pt modelId="{F2ED85C6-4F32-41ED-AB04-0E060BCFA656}" type="pres">
      <dgm:prSet presAssocID="{58B28E10-13B4-4EDE-A1D7-1C839B725472}" presName="parTxOnly" presStyleLbl="node1" presStyleIdx="2" presStyleCnt="5" custScaleX="55019">
        <dgm:presLayoutVars>
          <dgm:bulletEnabled val="1"/>
        </dgm:presLayoutVars>
      </dgm:prSet>
      <dgm:spPr/>
    </dgm:pt>
    <dgm:pt modelId="{44343307-2A9A-40C2-A2ED-D1DB4F8E6FCD}" type="pres">
      <dgm:prSet presAssocID="{00E7DEDC-BA1F-4F85-94ED-A47A57579DD0}" presName="parSpace" presStyleCnt="0"/>
      <dgm:spPr/>
    </dgm:pt>
    <dgm:pt modelId="{9EDA0A1C-8A93-4254-9311-2AF8BB9FA4FA}" type="pres">
      <dgm:prSet presAssocID="{31CC5B79-5AA5-4BF7-B691-D022FB45A7A5}" presName="parTxOnly" presStyleLbl="node1" presStyleIdx="3" presStyleCnt="5" custScaleX="59433">
        <dgm:presLayoutVars>
          <dgm:bulletEnabled val="1"/>
        </dgm:presLayoutVars>
      </dgm:prSet>
      <dgm:spPr/>
    </dgm:pt>
    <dgm:pt modelId="{5A7D7F4D-CCC5-41DE-9CCE-9FCFA2CED151}" type="pres">
      <dgm:prSet presAssocID="{2AA4C7B4-155E-48B8-B642-9114D59BF08D}" presName="parSpace" presStyleCnt="0"/>
      <dgm:spPr/>
    </dgm:pt>
    <dgm:pt modelId="{8A1BE7C2-FE98-4BCE-A02B-863E8E51EBBC}" type="pres">
      <dgm:prSet presAssocID="{400198AF-CE22-4FBE-BE9D-9D838C981EEA}" presName="parTxOnly" presStyleLbl="node1" presStyleIdx="4" presStyleCnt="5" custScaleX="61539">
        <dgm:presLayoutVars>
          <dgm:bulletEnabled val="1"/>
        </dgm:presLayoutVars>
      </dgm:prSet>
      <dgm:spPr/>
    </dgm:pt>
  </dgm:ptLst>
  <dgm:cxnLst>
    <dgm:cxn modelId="{61B64624-D92A-42C9-9762-B4CEA8DE6D14}" type="presOf" srcId="{10D73952-CB7D-4500-B28B-C6257940DCA4}" destId="{BA6C3471-5F23-48FC-A146-38D8617C0175}" srcOrd="0" destOrd="0" presId="urn:microsoft.com/office/officeart/2005/8/layout/hChevron3"/>
    <dgm:cxn modelId="{A45DCF26-BFC4-4C4D-9113-224E1F707436}" srcId="{10D73952-CB7D-4500-B28B-C6257940DCA4}" destId="{400198AF-CE22-4FBE-BE9D-9D838C981EEA}" srcOrd="4" destOrd="0" parTransId="{897433B3-D300-460F-BC79-22B01AD1F436}" sibTransId="{C4CE7516-7A2B-4D41-A002-4DD102F18F91}"/>
    <dgm:cxn modelId="{3C074E76-D466-441F-A3D3-39FBFCE497BB}" srcId="{10D73952-CB7D-4500-B28B-C6257940DCA4}" destId="{31CC5B79-5AA5-4BF7-B691-D022FB45A7A5}" srcOrd="3" destOrd="0" parTransId="{09202055-CF3B-4F41-BB22-A28B0A74BFB5}" sibTransId="{2AA4C7B4-155E-48B8-B642-9114D59BF08D}"/>
    <dgm:cxn modelId="{E04B8B8C-690A-4036-A0B7-6A5CADEC0BEE}" type="presOf" srcId="{58B28E10-13B4-4EDE-A1D7-1C839B725472}" destId="{F2ED85C6-4F32-41ED-AB04-0E060BCFA656}" srcOrd="0" destOrd="0" presId="urn:microsoft.com/office/officeart/2005/8/layout/hChevron3"/>
    <dgm:cxn modelId="{B0ABD7B1-96F0-4B4B-A4F8-EF9B97DCF4BF}" srcId="{10D73952-CB7D-4500-B28B-C6257940DCA4}" destId="{ED4098C8-0EBA-4DF0-BBA6-6DB6B8743A99}" srcOrd="0" destOrd="0" parTransId="{8C26B3A5-02A6-41E1-A895-05112206AA6E}" sibTransId="{9E9C9F50-369E-4E02-9503-69E6BF326415}"/>
    <dgm:cxn modelId="{3F92A1C8-C105-4910-A72C-DB0E9E44B598}" type="presOf" srcId="{ED4098C8-0EBA-4DF0-BBA6-6DB6B8743A99}" destId="{6EE43527-C518-4488-8601-77628572DEFB}" srcOrd="0" destOrd="0" presId="urn:microsoft.com/office/officeart/2005/8/layout/hChevron3"/>
    <dgm:cxn modelId="{1A1332CA-040B-4E13-B89D-F5E20E8A1E51}" srcId="{10D73952-CB7D-4500-B28B-C6257940DCA4}" destId="{5E6A25B7-0E3F-490C-8D7A-D1FF2F90EA6F}" srcOrd="1" destOrd="0" parTransId="{67F58F2B-02C5-41C1-811C-523F1AE94797}" sibTransId="{3FEA64CF-868D-4008-924B-4D31FFCA2C90}"/>
    <dgm:cxn modelId="{F0C70BCB-5FFD-4C39-A867-6394D1ADD203}" type="presOf" srcId="{31CC5B79-5AA5-4BF7-B691-D022FB45A7A5}" destId="{9EDA0A1C-8A93-4254-9311-2AF8BB9FA4FA}" srcOrd="0" destOrd="0" presId="urn:microsoft.com/office/officeart/2005/8/layout/hChevron3"/>
    <dgm:cxn modelId="{1D046FF5-1DF3-483E-A37C-0CCC8FB98C30}" srcId="{10D73952-CB7D-4500-B28B-C6257940DCA4}" destId="{58B28E10-13B4-4EDE-A1D7-1C839B725472}" srcOrd="2" destOrd="0" parTransId="{18B122D5-9FE2-4CC4-95BD-112CD214433E}" sibTransId="{00E7DEDC-BA1F-4F85-94ED-A47A57579DD0}"/>
    <dgm:cxn modelId="{A11BCCF7-7188-4654-AB74-7A99FDD1B393}" type="presOf" srcId="{400198AF-CE22-4FBE-BE9D-9D838C981EEA}" destId="{8A1BE7C2-FE98-4BCE-A02B-863E8E51EBBC}" srcOrd="0" destOrd="0" presId="urn:microsoft.com/office/officeart/2005/8/layout/hChevron3"/>
    <dgm:cxn modelId="{32D213FE-7C30-4210-8903-00081C420051}" type="presOf" srcId="{5E6A25B7-0E3F-490C-8D7A-D1FF2F90EA6F}" destId="{71DE310C-5727-45CA-B2FB-6C86553C98F5}" srcOrd="0" destOrd="0" presId="urn:microsoft.com/office/officeart/2005/8/layout/hChevron3"/>
    <dgm:cxn modelId="{00F6F3B9-32DD-46B8-82CE-98A439BB5F48}" type="presParOf" srcId="{BA6C3471-5F23-48FC-A146-38D8617C0175}" destId="{6EE43527-C518-4488-8601-77628572DEFB}" srcOrd="0" destOrd="0" presId="urn:microsoft.com/office/officeart/2005/8/layout/hChevron3"/>
    <dgm:cxn modelId="{54F4E3BD-2E64-4ED1-978D-03D24E739315}" type="presParOf" srcId="{BA6C3471-5F23-48FC-A146-38D8617C0175}" destId="{D10E3824-4DF9-408A-8BE2-BE37A470C29F}" srcOrd="1" destOrd="0" presId="urn:microsoft.com/office/officeart/2005/8/layout/hChevron3"/>
    <dgm:cxn modelId="{A9CC93EC-EFCA-48DC-B738-53AFC32D7A68}" type="presParOf" srcId="{BA6C3471-5F23-48FC-A146-38D8617C0175}" destId="{71DE310C-5727-45CA-B2FB-6C86553C98F5}" srcOrd="2" destOrd="0" presId="urn:microsoft.com/office/officeart/2005/8/layout/hChevron3"/>
    <dgm:cxn modelId="{5D0958E8-1F3C-47E9-9755-07ABF7BF8658}" type="presParOf" srcId="{BA6C3471-5F23-48FC-A146-38D8617C0175}" destId="{F82D1D83-251E-4378-8E3D-A86BD5E4E1C5}" srcOrd="3" destOrd="0" presId="urn:microsoft.com/office/officeart/2005/8/layout/hChevron3"/>
    <dgm:cxn modelId="{017CB286-F9C2-4C76-83C1-F1763437FD10}" type="presParOf" srcId="{BA6C3471-5F23-48FC-A146-38D8617C0175}" destId="{F2ED85C6-4F32-41ED-AB04-0E060BCFA656}" srcOrd="4" destOrd="0" presId="urn:microsoft.com/office/officeart/2005/8/layout/hChevron3"/>
    <dgm:cxn modelId="{96E3E122-9B14-4D3F-B7F4-FD090F43CD5B}" type="presParOf" srcId="{BA6C3471-5F23-48FC-A146-38D8617C0175}" destId="{44343307-2A9A-40C2-A2ED-D1DB4F8E6FCD}" srcOrd="5" destOrd="0" presId="urn:microsoft.com/office/officeart/2005/8/layout/hChevron3"/>
    <dgm:cxn modelId="{1A3813F6-1919-4E9D-BD19-3B593B43C3E1}" type="presParOf" srcId="{BA6C3471-5F23-48FC-A146-38D8617C0175}" destId="{9EDA0A1C-8A93-4254-9311-2AF8BB9FA4FA}" srcOrd="6" destOrd="0" presId="urn:microsoft.com/office/officeart/2005/8/layout/hChevron3"/>
    <dgm:cxn modelId="{297F02FD-B3D0-4FD7-8FF3-80D77C825B8D}" type="presParOf" srcId="{BA6C3471-5F23-48FC-A146-38D8617C0175}" destId="{5A7D7F4D-CCC5-41DE-9CCE-9FCFA2CED151}" srcOrd="7" destOrd="0" presId="urn:microsoft.com/office/officeart/2005/8/layout/hChevron3"/>
    <dgm:cxn modelId="{B1DD7135-8182-4531-90D9-B4F30B3E5CA2}" type="presParOf" srcId="{BA6C3471-5F23-48FC-A146-38D8617C0175}" destId="{8A1BE7C2-FE98-4BCE-A02B-863E8E51EBBC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0D73952-CB7D-4500-B28B-C6257940DCA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E6A25B7-0E3F-490C-8D7A-D1FF2F90EA6F}">
      <dgm:prSet phldrT="[文本]"/>
      <dgm:spPr>
        <a:solidFill>
          <a:schemeClr val="accent1"/>
        </a:solidFill>
      </dgm:spPr>
      <dgm:t>
        <a:bodyPr/>
        <a:lstStyle/>
        <a:p>
          <a:pPr algn="l"/>
          <a:r>
            <a:rPr lang="en-US" altLang="zh-CN" dirty="0"/>
            <a:t>Pair-creation and annihilation</a:t>
          </a:r>
          <a:endParaRPr lang="zh-CN" altLang="en-US" dirty="0"/>
        </a:p>
      </dgm:t>
    </dgm:pt>
    <dgm:pt modelId="{67F58F2B-02C5-41C1-811C-523F1AE94797}" type="parTrans" cxnId="{1A1332CA-040B-4E13-B89D-F5E20E8A1E51}">
      <dgm:prSet/>
      <dgm:spPr/>
      <dgm:t>
        <a:bodyPr/>
        <a:lstStyle/>
        <a:p>
          <a:pPr algn="l"/>
          <a:endParaRPr lang="zh-CN" altLang="en-US"/>
        </a:p>
      </dgm:t>
    </dgm:pt>
    <dgm:pt modelId="{3FEA64CF-868D-4008-924B-4D31FFCA2C90}" type="sibTrans" cxnId="{1A1332CA-040B-4E13-B89D-F5E20E8A1E51}">
      <dgm:prSet/>
      <dgm:spPr/>
      <dgm:t>
        <a:bodyPr/>
        <a:lstStyle/>
        <a:p>
          <a:pPr algn="l"/>
          <a:endParaRPr lang="zh-CN" altLang="en-US"/>
        </a:p>
      </dgm:t>
    </dgm:pt>
    <dgm:pt modelId="{58B28E10-13B4-4EDE-A1D7-1C839B725472}">
      <dgm:prSet phldrT="[文本]"/>
      <dgm:spPr>
        <a:solidFill>
          <a:schemeClr val="accent2"/>
        </a:solidFill>
      </dgm:spPr>
      <dgm:t>
        <a:bodyPr/>
        <a:lstStyle/>
        <a:p>
          <a:pPr algn="l"/>
          <a:r>
            <a:rPr lang="en-US" altLang="zh-CN" dirty="0"/>
            <a:t>GRB221009A</a:t>
          </a:r>
          <a:endParaRPr lang="zh-CN" altLang="en-US" dirty="0"/>
        </a:p>
      </dgm:t>
    </dgm:pt>
    <dgm:pt modelId="{18B122D5-9FE2-4CC4-95BD-112CD214433E}" type="parTrans" cxnId="{1D046FF5-1DF3-483E-A37C-0CCC8FB98C30}">
      <dgm:prSet/>
      <dgm:spPr/>
      <dgm:t>
        <a:bodyPr/>
        <a:lstStyle/>
        <a:p>
          <a:pPr algn="l"/>
          <a:endParaRPr lang="zh-CN" altLang="en-US"/>
        </a:p>
      </dgm:t>
    </dgm:pt>
    <dgm:pt modelId="{00E7DEDC-BA1F-4F85-94ED-A47A57579DD0}" type="sibTrans" cxnId="{1D046FF5-1DF3-483E-A37C-0CCC8FB98C30}">
      <dgm:prSet/>
      <dgm:spPr/>
      <dgm:t>
        <a:bodyPr/>
        <a:lstStyle/>
        <a:p>
          <a:pPr algn="l"/>
          <a:endParaRPr lang="zh-CN" altLang="en-US"/>
        </a:p>
      </dgm:t>
    </dgm:pt>
    <dgm:pt modelId="{31CC5B79-5AA5-4BF7-B691-D022FB45A7A5}">
      <dgm:prSet phldrT="[文本]"/>
      <dgm:spPr/>
      <dgm:t>
        <a:bodyPr/>
        <a:lstStyle/>
        <a:p>
          <a:pPr algn="l"/>
          <a:r>
            <a:rPr lang="en-US" altLang="zh-CN" dirty="0"/>
            <a:t>Other models</a:t>
          </a:r>
          <a:endParaRPr lang="zh-CN" altLang="en-US" dirty="0"/>
        </a:p>
      </dgm:t>
    </dgm:pt>
    <dgm:pt modelId="{09202055-CF3B-4F41-BB22-A28B0A74BFB5}" type="parTrans" cxnId="{3C074E76-D466-441F-A3D3-39FBFCE497BB}">
      <dgm:prSet/>
      <dgm:spPr/>
      <dgm:t>
        <a:bodyPr/>
        <a:lstStyle/>
        <a:p>
          <a:pPr algn="l"/>
          <a:endParaRPr lang="zh-CN" altLang="en-US"/>
        </a:p>
      </dgm:t>
    </dgm:pt>
    <dgm:pt modelId="{2AA4C7B4-155E-48B8-B642-9114D59BF08D}" type="sibTrans" cxnId="{3C074E76-D466-441F-A3D3-39FBFCE497BB}">
      <dgm:prSet/>
      <dgm:spPr/>
      <dgm:t>
        <a:bodyPr/>
        <a:lstStyle/>
        <a:p>
          <a:pPr algn="l"/>
          <a:endParaRPr lang="zh-CN" altLang="en-US"/>
        </a:p>
      </dgm:t>
    </dgm:pt>
    <dgm:pt modelId="{400198AF-CE22-4FBE-BE9D-9D838C981EEA}">
      <dgm:prSet phldrT="[文本]"/>
      <dgm:spPr/>
      <dgm:t>
        <a:bodyPr/>
        <a:lstStyle/>
        <a:p>
          <a:pPr algn="l"/>
          <a:r>
            <a:rPr lang="en-US" altLang="zh-CN" dirty="0"/>
            <a:t>Search in other bursts</a:t>
          </a:r>
          <a:endParaRPr lang="zh-CN" altLang="en-US" dirty="0"/>
        </a:p>
      </dgm:t>
    </dgm:pt>
    <dgm:pt modelId="{897433B3-D300-460F-BC79-22B01AD1F436}" type="parTrans" cxnId="{A45DCF26-BFC4-4C4D-9113-224E1F707436}">
      <dgm:prSet/>
      <dgm:spPr/>
      <dgm:t>
        <a:bodyPr/>
        <a:lstStyle/>
        <a:p>
          <a:pPr algn="l"/>
          <a:endParaRPr lang="zh-CN" altLang="en-US"/>
        </a:p>
      </dgm:t>
    </dgm:pt>
    <dgm:pt modelId="{C4CE7516-7A2B-4D41-A002-4DD102F18F91}" type="sibTrans" cxnId="{A45DCF26-BFC4-4C4D-9113-224E1F707436}">
      <dgm:prSet/>
      <dgm:spPr/>
      <dgm:t>
        <a:bodyPr/>
        <a:lstStyle/>
        <a:p>
          <a:pPr algn="l"/>
          <a:endParaRPr lang="zh-CN" altLang="en-US"/>
        </a:p>
      </dgm:t>
    </dgm:pt>
    <dgm:pt modelId="{ED4098C8-0EBA-4DF0-BBA6-6DB6B8743A99}">
      <dgm:prSet phldrT="[文本]"/>
      <dgm:spPr>
        <a:solidFill>
          <a:schemeClr val="accent1"/>
        </a:solidFill>
      </dgm:spPr>
      <dgm:t>
        <a:bodyPr/>
        <a:lstStyle/>
        <a:p>
          <a:pPr algn="l"/>
          <a:r>
            <a:rPr lang="en-US" altLang="zh-CN" b="1" dirty="0"/>
            <a:t>Gamma-ray bursts</a:t>
          </a:r>
          <a:endParaRPr lang="zh-CN" altLang="en-US" b="1" dirty="0"/>
        </a:p>
      </dgm:t>
    </dgm:pt>
    <dgm:pt modelId="{9E9C9F50-369E-4E02-9503-69E6BF326415}" type="sibTrans" cxnId="{B0ABD7B1-96F0-4B4B-A4F8-EF9B97DCF4BF}">
      <dgm:prSet/>
      <dgm:spPr/>
      <dgm:t>
        <a:bodyPr/>
        <a:lstStyle/>
        <a:p>
          <a:pPr algn="l"/>
          <a:endParaRPr lang="zh-CN" altLang="en-US"/>
        </a:p>
      </dgm:t>
    </dgm:pt>
    <dgm:pt modelId="{8C26B3A5-02A6-41E1-A895-05112206AA6E}" type="parTrans" cxnId="{B0ABD7B1-96F0-4B4B-A4F8-EF9B97DCF4BF}">
      <dgm:prSet/>
      <dgm:spPr/>
      <dgm:t>
        <a:bodyPr/>
        <a:lstStyle/>
        <a:p>
          <a:pPr algn="l"/>
          <a:endParaRPr lang="zh-CN" altLang="en-US"/>
        </a:p>
      </dgm:t>
    </dgm:pt>
    <dgm:pt modelId="{BA6C3471-5F23-48FC-A146-38D8617C0175}" type="pres">
      <dgm:prSet presAssocID="{10D73952-CB7D-4500-B28B-C6257940DCA4}" presName="Name0" presStyleCnt="0">
        <dgm:presLayoutVars>
          <dgm:dir/>
          <dgm:resizeHandles val="exact"/>
        </dgm:presLayoutVars>
      </dgm:prSet>
      <dgm:spPr/>
    </dgm:pt>
    <dgm:pt modelId="{6EE43527-C518-4488-8601-77628572DEFB}" type="pres">
      <dgm:prSet presAssocID="{ED4098C8-0EBA-4DF0-BBA6-6DB6B8743A99}" presName="parTxOnly" presStyleLbl="node1" presStyleIdx="0" presStyleCnt="5" custScaleX="71949">
        <dgm:presLayoutVars>
          <dgm:bulletEnabled val="1"/>
        </dgm:presLayoutVars>
      </dgm:prSet>
      <dgm:spPr/>
    </dgm:pt>
    <dgm:pt modelId="{D10E3824-4DF9-408A-8BE2-BE37A470C29F}" type="pres">
      <dgm:prSet presAssocID="{9E9C9F50-369E-4E02-9503-69E6BF326415}" presName="parSpace" presStyleCnt="0"/>
      <dgm:spPr/>
    </dgm:pt>
    <dgm:pt modelId="{71DE310C-5727-45CA-B2FB-6C86553C98F5}" type="pres">
      <dgm:prSet presAssocID="{5E6A25B7-0E3F-490C-8D7A-D1FF2F90EA6F}" presName="parTxOnly" presStyleLbl="node1" presStyleIdx="1" presStyleCnt="5" custScaleX="81960">
        <dgm:presLayoutVars>
          <dgm:bulletEnabled val="1"/>
        </dgm:presLayoutVars>
      </dgm:prSet>
      <dgm:spPr/>
    </dgm:pt>
    <dgm:pt modelId="{F82D1D83-251E-4378-8E3D-A86BD5E4E1C5}" type="pres">
      <dgm:prSet presAssocID="{3FEA64CF-868D-4008-924B-4D31FFCA2C90}" presName="parSpace" presStyleCnt="0"/>
      <dgm:spPr/>
    </dgm:pt>
    <dgm:pt modelId="{F2ED85C6-4F32-41ED-AB04-0E060BCFA656}" type="pres">
      <dgm:prSet presAssocID="{58B28E10-13B4-4EDE-A1D7-1C839B725472}" presName="parTxOnly" presStyleLbl="node1" presStyleIdx="2" presStyleCnt="5" custScaleX="55019">
        <dgm:presLayoutVars>
          <dgm:bulletEnabled val="1"/>
        </dgm:presLayoutVars>
      </dgm:prSet>
      <dgm:spPr/>
    </dgm:pt>
    <dgm:pt modelId="{44343307-2A9A-40C2-A2ED-D1DB4F8E6FCD}" type="pres">
      <dgm:prSet presAssocID="{00E7DEDC-BA1F-4F85-94ED-A47A57579DD0}" presName="parSpace" presStyleCnt="0"/>
      <dgm:spPr/>
    </dgm:pt>
    <dgm:pt modelId="{9EDA0A1C-8A93-4254-9311-2AF8BB9FA4FA}" type="pres">
      <dgm:prSet presAssocID="{31CC5B79-5AA5-4BF7-B691-D022FB45A7A5}" presName="parTxOnly" presStyleLbl="node1" presStyleIdx="3" presStyleCnt="5" custScaleX="59433">
        <dgm:presLayoutVars>
          <dgm:bulletEnabled val="1"/>
        </dgm:presLayoutVars>
      </dgm:prSet>
      <dgm:spPr/>
    </dgm:pt>
    <dgm:pt modelId="{5A7D7F4D-CCC5-41DE-9CCE-9FCFA2CED151}" type="pres">
      <dgm:prSet presAssocID="{2AA4C7B4-155E-48B8-B642-9114D59BF08D}" presName="parSpace" presStyleCnt="0"/>
      <dgm:spPr/>
    </dgm:pt>
    <dgm:pt modelId="{8A1BE7C2-FE98-4BCE-A02B-863E8E51EBBC}" type="pres">
      <dgm:prSet presAssocID="{400198AF-CE22-4FBE-BE9D-9D838C981EEA}" presName="parTxOnly" presStyleLbl="node1" presStyleIdx="4" presStyleCnt="5" custScaleX="61539">
        <dgm:presLayoutVars>
          <dgm:bulletEnabled val="1"/>
        </dgm:presLayoutVars>
      </dgm:prSet>
      <dgm:spPr/>
    </dgm:pt>
  </dgm:ptLst>
  <dgm:cxnLst>
    <dgm:cxn modelId="{61B64624-D92A-42C9-9762-B4CEA8DE6D14}" type="presOf" srcId="{10D73952-CB7D-4500-B28B-C6257940DCA4}" destId="{BA6C3471-5F23-48FC-A146-38D8617C0175}" srcOrd="0" destOrd="0" presId="urn:microsoft.com/office/officeart/2005/8/layout/hChevron3"/>
    <dgm:cxn modelId="{A45DCF26-BFC4-4C4D-9113-224E1F707436}" srcId="{10D73952-CB7D-4500-B28B-C6257940DCA4}" destId="{400198AF-CE22-4FBE-BE9D-9D838C981EEA}" srcOrd="4" destOrd="0" parTransId="{897433B3-D300-460F-BC79-22B01AD1F436}" sibTransId="{C4CE7516-7A2B-4D41-A002-4DD102F18F91}"/>
    <dgm:cxn modelId="{3C074E76-D466-441F-A3D3-39FBFCE497BB}" srcId="{10D73952-CB7D-4500-B28B-C6257940DCA4}" destId="{31CC5B79-5AA5-4BF7-B691-D022FB45A7A5}" srcOrd="3" destOrd="0" parTransId="{09202055-CF3B-4F41-BB22-A28B0A74BFB5}" sibTransId="{2AA4C7B4-155E-48B8-B642-9114D59BF08D}"/>
    <dgm:cxn modelId="{E04B8B8C-690A-4036-A0B7-6A5CADEC0BEE}" type="presOf" srcId="{58B28E10-13B4-4EDE-A1D7-1C839B725472}" destId="{F2ED85C6-4F32-41ED-AB04-0E060BCFA656}" srcOrd="0" destOrd="0" presId="urn:microsoft.com/office/officeart/2005/8/layout/hChevron3"/>
    <dgm:cxn modelId="{B0ABD7B1-96F0-4B4B-A4F8-EF9B97DCF4BF}" srcId="{10D73952-CB7D-4500-B28B-C6257940DCA4}" destId="{ED4098C8-0EBA-4DF0-BBA6-6DB6B8743A99}" srcOrd="0" destOrd="0" parTransId="{8C26B3A5-02A6-41E1-A895-05112206AA6E}" sibTransId="{9E9C9F50-369E-4E02-9503-69E6BF326415}"/>
    <dgm:cxn modelId="{3F92A1C8-C105-4910-A72C-DB0E9E44B598}" type="presOf" srcId="{ED4098C8-0EBA-4DF0-BBA6-6DB6B8743A99}" destId="{6EE43527-C518-4488-8601-77628572DEFB}" srcOrd="0" destOrd="0" presId="urn:microsoft.com/office/officeart/2005/8/layout/hChevron3"/>
    <dgm:cxn modelId="{1A1332CA-040B-4E13-B89D-F5E20E8A1E51}" srcId="{10D73952-CB7D-4500-B28B-C6257940DCA4}" destId="{5E6A25B7-0E3F-490C-8D7A-D1FF2F90EA6F}" srcOrd="1" destOrd="0" parTransId="{67F58F2B-02C5-41C1-811C-523F1AE94797}" sibTransId="{3FEA64CF-868D-4008-924B-4D31FFCA2C90}"/>
    <dgm:cxn modelId="{F0C70BCB-5FFD-4C39-A867-6394D1ADD203}" type="presOf" srcId="{31CC5B79-5AA5-4BF7-B691-D022FB45A7A5}" destId="{9EDA0A1C-8A93-4254-9311-2AF8BB9FA4FA}" srcOrd="0" destOrd="0" presId="urn:microsoft.com/office/officeart/2005/8/layout/hChevron3"/>
    <dgm:cxn modelId="{1D046FF5-1DF3-483E-A37C-0CCC8FB98C30}" srcId="{10D73952-CB7D-4500-B28B-C6257940DCA4}" destId="{58B28E10-13B4-4EDE-A1D7-1C839B725472}" srcOrd="2" destOrd="0" parTransId="{18B122D5-9FE2-4CC4-95BD-112CD214433E}" sibTransId="{00E7DEDC-BA1F-4F85-94ED-A47A57579DD0}"/>
    <dgm:cxn modelId="{A11BCCF7-7188-4654-AB74-7A99FDD1B393}" type="presOf" srcId="{400198AF-CE22-4FBE-BE9D-9D838C981EEA}" destId="{8A1BE7C2-FE98-4BCE-A02B-863E8E51EBBC}" srcOrd="0" destOrd="0" presId="urn:microsoft.com/office/officeart/2005/8/layout/hChevron3"/>
    <dgm:cxn modelId="{32D213FE-7C30-4210-8903-00081C420051}" type="presOf" srcId="{5E6A25B7-0E3F-490C-8D7A-D1FF2F90EA6F}" destId="{71DE310C-5727-45CA-B2FB-6C86553C98F5}" srcOrd="0" destOrd="0" presId="urn:microsoft.com/office/officeart/2005/8/layout/hChevron3"/>
    <dgm:cxn modelId="{00F6F3B9-32DD-46B8-82CE-98A439BB5F48}" type="presParOf" srcId="{BA6C3471-5F23-48FC-A146-38D8617C0175}" destId="{6EE43527-C518-4488-8601-77628572DEFB}" srcOrd="0" destOrd="0" presId="urn:microsoft.com/office/officeart/2005/8/layout/hChevron3"/>
    <dgm:cxn modelId="{54F4E3BD-2E64-4ED1-978D-03D24E739315}" type="presParOf" srcId="{BA6C3471-5F23-48FC-A146-38D8617C0175}" destId="{D10E3824-4DF9-408A-8BE2-BE37A470C29F}" srcOrd="1" destOrd="0" presId="urn:microsoft.com/office/officeart/2005/8/layout/hChevron3"/>
    <dgm:cxn modelId="{A9CC93EC-EFCA-48DC-B738-53AFC32D7A68}" type="presParOf" srcId="{BA6C3471-5F23-48FC-A146-38D8617C0175}" destId="{71DE310C-5727-45CA-B2FB-6C86553C98F5}" srcOrd="2" destOrd="0" presId="urn:microsoft.com/office/officeart/2005/8/layout/hChevron3"/>
    <dgm:cxn modelId="{5D0958E8-1F3C-47E9-9755-07ABF7BF8658}" type="presParOf" srcId="{BA6C3471-5F23-48FC-A146-38D8617C0175}" destId="{F82D1D83-251E-4378-8E3D-A86BD5E4E1C5}" srcOrd="3" destOrd="0" presId="urn:microsoft.com/office/officeart/2005/8/layout/hChevron3"/>
    <dgm:cxn modelId="{017CB286-F9C2-4C76-83C1-F1763437FD10}" type="presParOf" srcId="{BA6C3471-5F23-48FC-A146-38D8617C0175}" destId="{F2ED85C6-4F32-41ED-AB04-0E060BCFA656}" srcOrd="4" destOrd="0" presId="urn:microsoft.com/office/officeart/2005/8/layout/hChevron3"/>
    <dgm:cxn modelId="{96E3E122-9B14-4D3F-B7F4-FD090F43CD5B}" type="presParOf" srcId="{BA6C3471-5F23-48FC-A146-38D8617C0175}" destId="{44343307-2A9A-40C2-A2ED-D1DB4F8E6FCD}" srcOrd="5" destOrd="0" presId="urn:microsoft.com/office/officeart/2005/8/layout/hChevron3"/>
    <dgm:cxn modelId="{1A3813F6-1919-4E9D-BD19-3B593B43C3E1}" type="presParOf" srcId="{BA6C3471-5F23-48FC-A146-38D8617C0175}" destId="{9EDA0A1C-8A93-4254-9311-2AF8BB9FA4FA}" srcOrd="6" destOrd="0" presId="urn:microsoft.com/office/officeart/2005/8/layout/hChevron3"/>
    <dgm:cxn modelId="{297F02FD-B3D0-4FD7-8FF3-80D77C825B8D}" type="presParOf" srcId="{BA6C3471-5F23-48FC-A146-38D8617C0175}" destId="{5A7D7F4D-CCC5-41DE-9CCE-9FCFA2CED151}" srcOrd="7" destOrd="0" presId="urn:microsoft.com/office/officeart/2005/8/layout/hChevron3"/>
    <dgm:cxn modelId="{B1DD7135-8182-4531-90D9-B4F30B3E5CA2}" type="presParOf" srcId="{BA6C3471-5F23-48FC-A146-38D8617C0175}" destId="{8A1BE7C2-FE98-4BCE-A02B-863E8E51EBBC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43527-C518-4488-8601-77628572DEFB}">
      <dsp:nvSpPr>
        <dsp:cNvPr id="0" name=""/>
        <dsp:cNvSpPr/>
      </dsp:nvSpPr>
      <dsp:spPr>
        <a:xfrm>
          <a:off x="3926" y="0"/>
          <a:ext cx="3507952" cy="3657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Gamma-ray bursts</a:t>
          </a:r>
          <a:endParaRPr lang="zh-CN" altLang="en-US" sz="1700" kern="1200" dirty="0"/>
        </a:p>
      </dsp:txBody>
      <dsp:txXfrm>
        <a:off x="3926" y="0"/>
        <a:ext cx="3416512" cy="365760"/>
      </dsp:txXfrm>
    </dsp:sp>
    <dsp:sp modelId="{71DE310C-5727-45CA-B2FB-6C86553C98F5}">
      <dsp:nvSpPr>
        <dsp:cNvPr id="0" name=""/>
        <dsp:cNvSpPr/>
      </dsp:nvSpPr>
      <dsp:spPr>
        <a:xfrm>
          <a:off x="2536756" y="0"/>
          <a:ext cx="3996049" cy="365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Pair-creation and annihilation</a:t>
          </a:r>
          <a:endParaRPr lang="zh-CN" altLang="en-US" sz="1700" kern="1200" dirty="0"/>
        </a:p>
      </dsp:txBody>
      <dsp:txXfrm>
        <a:off x="2719636" y="0"/>
        <a:ext cx="3630289" cy="365760"/>
      </dsp:txXfrm>
    </dsp:sp>
    <dsp:sp modelId="{F2ED85C6-4F32-41ED-AB04-0E060BCFA656}">
      <dsp:nvSpPr>
        <dsp:cNvPr id="0" name=""/>
        <dsp:cNvSpPr/>
      </dsp:nvSpPr>
      <dsp:spPr>
        <a:xfrm>
          <a:off x="5557683" y="0"/>
          <a:ext cx="2682511" cy="365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GRB221009A</a:t>
          </a:r>
          <a:endParaRPr lang="zh-CN" altLang="en-US" sz="1700" kern="1200" dirty="0"/>
        </a:p>
      </dsp:txBody>
      <dsp:txXfrm>
        <a:off x="5740563" y="0"/>
        <a:ext cx="2316751" cy="365760"/>
      </dsp:txXfrm>
    </dsp:sp>
    <dsp:sp modelId="{9EDA0A1C-8A93-4254-9311-2AF8BB9FA4FA}">
      <dsp:nvSpPr>
        <dsp:cNvPr id="0" name=""/>
        <dsp:cNvSpPr/>
      </dsp:nvSpPr>
      <dsp:spPr>
        <a:xfrm>
          <a:off x="7265073" y="0"/>
          <a:ext cx="2897720" cy="365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Other models</a:t>
          </a:r>
          <a:endParaRPr lang="zh-CN" altLang="en-US" sz="1700" kern="1200" dirty="0"/>
        </a:p>
      </dsp:txBody>
      <dsp:txXfrm>
        <a:off x="7447953" y="0"/>
        <a:ext cx="2531960" cy="365760"/>
      </dsp:txXfrm>
    </dsp:sp>
    <dsp:sp modelId="{8A1BE7C2-FE98-4BCE-A02B-863E8E51EBBC}">
      <dsp:nvSpPr>
        <dsp:cNvPr id="0" name=""/>
        <dsp:cNvSpPr/>
      </dsp:nvSpPr>
      <dsp:spPr>
        <a:xfrm>
          <a:off x="9187672" y="0"/>
          <a:ext cx="3000401" cy="365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Search in other bursts</a:t>
          </a:r>
          <a:endParaRPr lang="zh-CN" altLang="en-US" sz="1700" kern="1200" dirty="0"/>
        </a:p>
      </dsp:txBody>
      <dsp:txXfrm>
        <a:off x="9370552" y="0"/>
        <a:ext cx="2634641" cy="3657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43527-C518-4488-8601-77628572DEFB}">
      <dsp:nvSpPr>
        <dsp:cNvPr id="0" name=""/>
        <dsp:cNvSpPr/>
      </dsp:nvSpPr>
      <dsp:spPr>
        <a:xfrm>
          <a:off x="3926" y="0"/>
          <a:ext cx="3507952" cy="365760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b="1" kern="1200" dirty="0"/>
            <a:t>Gamma-ray bursts</a:t>
          </a:r>
          <a:endParaRPr lang="zh-CN" altLang="en-US" sz="1700" b="1" kern="1200" dirty="0"/>
        </a:p>
      </dsp:txBody>
      <dsp:txXfrm>
        <a:off x="3926" y="0"/>
        <a:ext cx="3416512" cy="365760"/>
      </dsp:txXfrm>
    </dsp:sp>
    <dsp:sp modelId="{71DE310C-5727-45CA-B2FB-6C86553C98F5}">
      <dsp:nvSpPr>
        <dsp:cNvPr id="0" name=""/>
        <dsp:cNvSpPr/>
      </dsp:nvSpPr>
      <dsp:spPr>
        <a:xfrm>
          <a:off x="2536756" y="0"/>
          <a:ext cx="3996049" cy="365760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Pair-creation and annihilation</a:t>
          </a:r>
          <a:endParaRPr lang="zh-CN" altLang="en-US" sz="1700" kern="1200" dirty="0"/>
        </a:p>
      </dsp:txBody>
      <dsp:txXfrm>
        <a:off x="2719636" y="0"/>
        <a:ext cx="3630289" cy="365760"/>
      </dsp:txXfrm>
    </dsp:sp>
    <dsp:sp modelId="{F2ED85C6-4F32-41ED-AB04-0E060BCFA656}">
      <dsp:nvSpPr>
        <dsp:cNvPr id="0" name=""/>
        <dsp:cNvSpPr/>
      </dsp:nvSpPr>
      <dsp:spPr>
        <a:xfrm>
          <a:off x="5557683" y="0"/>
          <a:ext cx="2682511" cy="365760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GRB221009A</a:t>
          </a:r>
          <a:endParaRPr lang="zh-CN" altLang="en-US" sz="1700" kern="1200" dirty="0"/>
        </a:p>
      </dsp:txBody>
      <dsp:txXfrm>
        <a:off x="5740563" y="0"/>
        <a:ext cx="2316751" cy="365760"/>
      </dsp:txXfrm>
    </dsp:sp>
    <dsp:sp modelId="{9EDA0A1C-8A93-4254-9311-2AF8BB9FA4FA}">
      <dsp:nvSpPr>
        <dsp:cNvPr id="0" name=""/>
        <dsp:cNvSpPr/>
      </dsp:nvSpPr>
      <dsp:spPr>
        <a:xfrm>
          <a:off x="7265073" y="0"/>
          <a:ext cx="2897720" cy="365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Other models</a:t>
          </a:r>
          <a:endParaRPr lang="zh-CN" altLang="en-US" sz="1700" kern="1200" dirty="0"/>
        </a:p>
      </dsp:txBody>
      <dsp:txXfrm>
        <a:off x="7447953" y="0"/>
        <a:ext cx="2531960" cy="365760"/>
      </dsp:txXfrm>
    </dsp:sp>
    <dsp:sp modelId="{8A1BE7C2-FE98-4BCE-A02B-863E8E51EBBC}">
      <dsp:nvSpPr>
        <dsp:cNvPr id="0" name=""/>
        <dsp:cNvSpPr/>
      </dsp:nvSpPr>
      <dsp:spPr>
        <a:xfrm>
          <a:off x="9187672" y="0"/>
          <a:ext cx="3000401" cy="365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Search in other bursts</a:t>
          </a:r>
          <a:endParaRPr lang="zh-CN" altLang="en-US" sz="1700" kern="1200" dirty="0"/>
        </a:p>
      </dsp:txBody>
      <dsp:txXfrm>
        <a:off x="9370552" y="0"/>
        <a:ext cx="2634641" cy="3657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43527-C518-4488-8601-77628572DEFB}">
      <dsp:nvSpPr>
        <dsp:cNvPr id="0" name=""/>
        <dsp:cNvSpPr/>
      </dsp:nvSpPr>
      <dsp:spPr>
        <a:xfrm>
          <a:off x="3926" y="0"/>
          <a:ext cx="3507952" cy="365760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b="1" kern="1200" dirty="0"/>
            <a:t>Gamma-ray bursts</a:t>
          </a:r>
          <a:endParaRPr lang="zh-CN" altLang="en-US" sz="1700" b="1" kern="1200" dirty="0"/>
        </a:p>
      </dsp:txBody>
      <dsp:txXfrm>
        <a:off x="3926" y="0"/>
        <a:ext cx="3416512" cy="365760"/>
      </dsp:txXfrm>
    </dsp:sp>
    <dsp:sp modelId="{71DE310C-5727-45CA-B2FB-6C86553C98F5}">
      <dsp:nvSpPr>
        <dsp:cNvPr id="0" name=""/>
        <dsp:cNvSpPr/>
      </dsp:nvSpPr>
      <dsp:spPr>
        <a:xfrm>
          <a:off x="2536756" y="0"/>
          <a:ext cx="3996049" cy="365760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Pair-creation and annihilation</a:t>
          </a:r>
          <a:endParaRPr lang="zh-CN" altLang="en-US" sz="1700" kern="1200" dirty="0"/>
        </a:p>
      </dsp:txBody>
      <dsp:txXfrm>
        <a:off x="2719636" y="0"/>
        <a:ext cx="3630289" cy="365760"/>
      </dsp:txXfrm>
    </dsp:sp>
    <dsp:sp modelId="{F2ED85C6-4F32-41ED-AB04-0E060BCFA656}">
      <dsp:nvSpPr>
        <dsp:cNvPr id="0" name=""/>
        <dsp:cNvSpPr/>
      </dsp:nvSpPr>
      <dsp:spPr>
        <a:xfrm>
          <a:off x="5557683" y="0"/>
          <a:ext cx="2682511" cy="365760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GRB221009A</a:t>
          </a:r>
          <a:endParaRPr lang="zh-CN" altLang="en-US" sz="1700" kern="1200" dirty="0"/>
        </a:p>
      </dsp:txBody>
      <dsp:txXfrm>
        <a:off x="5740563" y="0"/>
        <a:ext cx="2316751" cy="365760"/>
      </dsp:txXfrm>
    </dsp:sp>
    <dsp:sp modelId="{9EDA0A1C-8A93-4254-9311-2AF8BB9FA4FA}">
      <dsp:nvSpPr>
        <dsp:cNvPr id="0" name=""/>
        <dsp:cNvSpPr/>
      </dsp:nvSpPr>
      <dsp:spPr>
        <a:xfrm>
          <a:off x="7265073" y="0"/>
          <a:ext cx="2897720" cy="365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Other models</a:t>
          </a:r>
          <a:endParaRPr lang="zh-CN" altLang="en-US" sz="1700" kern="1200" dirty="0"/>
        </a:p>
      </dsp:txBody>
      <dsp:txXfrm>
        <a:off x="7447953" y="0"/>
        <a:ext cx="2531960" cy="365760"/>
      </dsp:txXfrm>
    </dsp:sp>
    <dsp:sp modelId="{8A1BE7C2-FE98-4BCE-A02B-863E8E51EBBC}">
      <dsp:nvSpPr>
        <dsp:cNvPr id="0" name=""/>
        <dsp:cNvSpPr/>
      </dsp:nvSpPr>
      <dsp:spPr>
        <a:xfrm>
          <a:off x="9187672" y="0"/>
          <a:ext cx="3000401" cy="365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Search in other bursts</a:t>
          </a:r>
          <a:endParaRPr lang="zh-CN" altLang="en-US" sz="1700" kern="1200" dirty="0"/>
        </a:p>
      </dsp:txBody>
      <dsp:txXfrm>
        <a:off x="9370552" y="0"/>
        <a:ext cx="2634641" cy="36576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43527-C518-4488-8601-77628572DEFB}">
      <dsp:nvSpPr>
        <dsp:cNvPr id="0" name=""/>
        <dsp:cNvSpPr/>
      </dsp:nvSpPr>
      <dsp:spPr>
        <a:xfrm>
          <a:off x="3926" y="0"/>
          <a:ext cx="3507952" cy="365760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b="1" kern="1200" dirty="0"/>
            <a:t>Gamma-ray bursts</a:t>
          </a:r>
          <a:endParaRPr lang="zh-CN" altLang="en-US" sz="1700" b="1" kern="1200" dirty="0"/>
        </a:p>
      </dsp:txBody>
      <dsp:txXfrm>
        <a:off x="3926" y="0"/>
        <a:ext cx="3416512" cy="365760"/>
      </dsp:txXfrm>
    </dsp:sp>
    <dsp:sp modelId="{71DE310C-5727-45CA-B2FB-6C86553C98F5}">
      <dsp:nvSpPr>
        <dsp:cNvPr id="0" name=""/>
        <dsp:cNvSpPr/>
      </dsp:nvSpPr>
      <dsp:spPr>
        <a:xfrm>
          <a:off x="2536756" y="0"/>
          <a:ext cx="3996049" cy="365760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Pair-creation and annihilation</a:t>
          </a:r>
          <a:endParaRPr lang="zh-CN" altLang="en-US" sz="1700" kern="1200" dirty="0"/>
        </a:p>
      </dsp:txBody>
      <dsp:txXfrm>
        <a:off x="2719636" y="0"/>
        <a:ext cx="3630289" cy="365760"/>
      </dsp:txXfrm>
    </dsp:sp>
    <dsp:sp modelId="{F2ED85C6-4F32-41ED-AB04-0E060BCFA656}">
      <dsp:nvSpPr>
        <dsp:cNvPr id="0" name=""/>
        <dsp:cNvSpPr/>
      </dsp:nvSpPr>
      <dsp:spPr>
        <a:xfrm>
          <a:off x="5557683" y="0"/>
          <a:ext cx="2682511" cy="365760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GRB221009A</a:t>
          </a:r>
          <a:endParaRPr lang="zh-CN" altLang="en-US" sz="1700" kern="1200" dirty="0"/>
        </a:p>
      </dsp:txBody>
      <dsp:txXfrm>
        <a:off x="5740563" y="0"/>
        <a:ext cx="2316751" cy="365760"/>
      </dsp:txXfrm>
    </dsp:sp>
    <dsp:sp modelId="{9EDA0A1C-8A93-4254-9311-2AF8BB9FA4FA}">
      <dsp:nvSpPr>
        <dsp:cNvPr id="0" name=""/>
        <dsp:cNvSpPr/>
      </dsp:nvSpPr>
      <dsp:spPr>
        <a:xfrm>
          <a:off x="7265073" y="0"/>
          <a:ext cx="2897720" cy="365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Other models</a:t>
          </a:r>
          <a:endParaRPr lang="zh-CN" altLang="en-US" sz="1700" kern="1200" dirty="0"/>
        </a:p>
      </dsp:txBody>
      <dsp:txXfrm>
        <a:off x="7447953" y="0"/>
        <a:ext cx="2531960" cy="365760"/>
      </dsp:txXfrm>
    </dsp:sp>
    <dsp:sp modelId="{8A1BE7C2-FE98-4BCE-A02B-863E8E51EBBC}">
      <dsp:nvSpPr>
        <dsp:cNvPr id="0" name=""/>
        <dsp:cNvSpPr/>
      </dsp:nvSpPr>
      <dsp:spPr>
        <a:xfrm>
          <a:off x="9187672" y="0"/>
          <a:ext cx="3000401" cy="365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Search in other bursts</a:t>
          </a:r>
          <a:endParaRPr lang="zh-CN" altLang="en-US" sz="1700" kern="1200" dirty="0"/>
        </a:p>
      </dsp:txBody>
      <dsp:txXfrm>
        <a:off x="9370552" y="0"/>
        <a:ext cx="2634641" cy="36576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43527-C518-4488-8601-77628572DEFB}">
      <dsp:nvSpPr>
        <dsp:cNvPr id="0" name=""/>
        <dsp:cNvSpPr/>
      </dsp:nvSpPr>
      <dsp:spPr>
        <a:xfrm>
          <a:off x="3926" y="0"/>
          <a:ext cx="3507952" cy="365760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b="1" kern="1200" dirty="0"/>
            <a:t>Gamma-ray bursts</a:t>
          </a:r>
          <a:endParaRPr lang="zh-CN" altLang="en-US" sz="1700" b="1" kern="1200" dirty="0"/>
        </a:p>
      </dsp:txBody>
      <dsp:txXfrm>
        <a:off x="3926" y="0"/>
        <a:ext cx="3416512" cy="365760"/>
      </dsp:txXfrm>
    </dsp:sp>
    <dsp:sp modelId="{71DE310C-5727-45CA-B2FB-6C86553C98F5}">
      <dsp:nvSpPr>
        <dsp:cNvPr id="0" name=""/>
        <dsp:cNvSpPr/>
      </dsp:nvSpPr>
      <dsp:spPr>
        <a:xfrm>
          <a:off x="2536756" y="0"/>
          <a:ext cx="3996049" cy="365760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Pair-creation and annihilation</a:t>
          </a:r>
          <a:endParaRPr lang="zh-CN" altLang="en-US" sz="1700" kern="1200" dirty="0"/>
        </a:p>
      </dsp:txBody>
      <dsp:txXfrm>
        <a:off x="2719636" y="0"/>
        <a:ext cx="3630289" cy="365760"/>
      </dsp:txXfrm>
    </dsp:sp>
    <dsp:sp modelId="{F2ED85C6-4F32-41ED-AB04-0E060BCFA656}">
      <dsp:nvSpPr>
        <dsp:cNvPr id="0" name=""/>
        <dsp:cNvSpPr/>
      </dsp:nvSpPr>
      <dsp:spPr>
        <a:xfrm>
          <a:off x="5557683" y="0"/>
          <a:ext cx="2682511" cy="365760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GRB221009A</a:t>
          </a:r>
          <a:endParaRPr lang="zh-CN" altLang="en-US" sz="1700" kern="1200" dirty="0"/>
        </a:p>
      </dsp:txBody>
      <dsp:txXfrm>
        <a:off x="5740563" y="0"/>
        <a:ext cx="2316751" cy="365760"/>
      </dsp:txXfrm>
    </dsp:sp>
    <dsp:sp modelId="{9EDA0A1C-8A93-4254-9311-2AF8BB9FA4FA}">
      <dsp:nvSpPr>
        <dsp:cNvPr id="0" name=""/>
        <dsp:cNvSpPr/>
      </dsp:nvSpPr>
      <dsp:spPr>
        <a:xfrm>
          <a:off x="7265073" y="0"/>
          <a:ext cx="2897720" cy="365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Other models</a:t>
          </a:r>
          <a:endParaRPr lang="zh-CN" altLang="en-US" sz="1700" kern="1200" dirty="0"/>
        </a:p>
      </dsp:txBody>
      <dsp:txXfrm>
        <a:off x="7447953" y="0"/>
        <a:ext cx="2531960" cy="365760"/>
      </dsp:txXfrm>
    </dsp:sp>
    <dsp:sp modelId="{8A1BE7C2-FE98-4BCE-A02B-863E8E51EBBC}">
      <dsp:nvSpPr>
        <dsp:cNvPr id="0" name=""/>
        <dsp:cNvSpPr/>
      </dsp:nvSpPr>
      <dsp:spPr>
        <a:xfrm>
          <a:off x="9187672" y="0"/>
          <a:ext cx="3000401" cy="365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Search in other bursts</a:t>
          </a:r>
          <a:endParaRPr lang="zh-CN" altLang="en-US" sz="1700" kern="1200" dirty="0"/>
        </a:p>
      </dsp:txBody>
      <dsp:txXfrm>
        <a:off x="9370552" y="0"/>
        <a:ext cx="2634641" cy="36576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43527-C518-4488-8601-77628572DEFB}">
      <dsp:nvSpPr>
        <dsp:cNvPr id="0" name=""/>
        <dsp:cNvSpPr/>
      </dsp:nvSpPr>
      <dsp:spPr>
        <a:xfrm>
          <a:off x="3926" y="0"/>
          <a:ext cx="3507952" cy="365760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b="1" kern="1200" dirty="0"/>
            <a:t>Gamma-ray bursts</a:t>
          </a:r>
          <a:endParaRPr lang="zh-CN" altLang="en-US" sz="1700" b="1" kern="1200" dirty="0"/>
        </a:p>
      </dsp:txBody>
      <dsp:txXfrm>
        <a:off x="3926" y="0"/>
        <a:ext cx="3416512" cy="365760"/>
      </dsp:txXfrm>
    </dsp:sp>
    <dsp:sp modelId="{71DE310C-5727-45CA-B2FB-6C86553C98F5}">
      <dsp:nvSpPr>
        <dsp:cNvPr id="0" name=""/>
        <dsp:cNvSpPr/>
      </dsp:nvSpPr>
      <dsp:spPr>
        <a:xfrm>
          <a:off x="2536756" y="0"/>
          <a:ext cx="3996049" cy="365760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Pair-creation and annihilation</a:t>
          </a:r>
          <a:endParaRPr lang="zh-CN" altLang="en-US" sz="1700" kern="1200" dirty="0"/>
        </a:p>
      </dsp:txBody>
      <dsp:txXfrm>
        <a:off x="2719636" y="0"/>
        <a:ext cx="3630289" cy="365760"/>
      </dsp:txXfrm>
    </dsp:sp>
    <dsp:sp modelId="{F2ED85C6-4F32-41ED-AB04-0E060BCFA656}">
      <dsp:nvSpPr>
        <dsp:cNvPr id="0" name=""/>
        <dsp:cNvSpPr/>
      </dsp:nvSpPr>
      <dsp:spPr>
        <a:xfrm>
          <a:off x="5557683" y="0"/>
          <a:ext cx="2682511" cy="365760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GRB221009A</a:t>
          </a:r>
          <a:endParaRPr lang="zh-CN" altLang="en-US" sz="1700" kern="1200" dirty="0"/>
        </a:p>
      </dsp:txBody>
      <dsp:txXfrm>
        <a:off x="5740563" y="0"/>
        <a:ext cx="2316751" cy="365760"/>
      </dsp:txXfrm>
    </dsp:sp>
    <dsp:sp modelId="{9EDA0A1C-8A93-4254-9311-2AF8BB9FA4FA}">
      <dsp:nvSpPr>
        <dsp:cNvPr id="0" name=""/>
        <dsp:cNvSpPr/>
      </dsp:nvSpPr>
      <dsp:spPr>
        <a:xfrm>
          <a:off x="7265073" y="0"/>
          <a:ext cx="2897720" cy="365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Other models</a:t>
          </a:r>
          <a:endParaRPr lang="zh-CN" altLang="en-US" sz="1700" kern="1200" dirty="0"/>
        </a:p>
      </dsp:txBody>
      <dsp:txXfrm>
        <a:off x="7447953" y="0"/>
        <a:ext cx="2531960" cy="365760"/>
      </dsp:txXfrm>
    </dsp:sp>
    <dsp:sp modelId="{8A1BE7C2-FE98-4BCE-A02B-863E8E51EBBC}">
      <dsp:nvSpPr>
        <dsp:cNvPr id="0" name=""/>
        <dsp:cNvSpPr/>
      </dsp:nvSpPr>
      <dsp:spPr>
        <a:xfrm>
          <a:off x="9187672" y="0"/>
          <a:ext cx="3000401" cy="365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Search in other bursts</a:t>
          </a:r>
          <a:endParaRPr lang="zh-CN" altLang="en-US" sz="1700" kern="1200" dirty="0"/>
        </a:p>
      </dsp:txBody>
      <dsp:txXfrm>
        <a:off x="9370552" y="0"/>
        <a:ext cx="2634641" cy="36576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43527-C518-4488-8601-77628572DEFB}">
      <dsp:nvSpPr>
        <dsp:cNvPr id="0" name=""/>
        <dsp:cNvSpPr/>
      </dsp:nvSpPr>
      <dsp:spPr>
        <a:xfrm>
          <a:off x="3926" y="0"/>
          <a:ext cx="3507952" cy="365760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b="1" kern="1200" dirty="0"/>
            <a:t>Gamma-ray bursts</a:t>
          </a:r>
          <a:endParaRPr lang="zh-CN" altLang="en-US" sz="1700" b="1" kern="1200" dirty="0"/>
        </a:p>
      </dsp:txBody>
      <dsp:txXfrm>
        <a:off x="3926" y="0"/>
        <a:ext cx="3416512" cy="365760"/>
      </dsp:txXfrm>
    </dsp:sp>
    <dsp:sp modelId="{71DE310C-5727-45CA-B2FB-6C86553C98F5}">
      <dsp:nvSpPr>
        <dsp:cNvPr id="0" name=""/>
        <dsp:cNvSpPr/>
      </dsp:nvSpPr>
      <dsp:spPr>
        <a:xfrm>
          <a:off x="2536756" y="0"/>
          <a:ext cx="3996049" cy="365760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Pair-creation and annihilation</a:t>
          </a:r>
          <a:endParaRPr lang="zh-CN" altLang="en-US" sz="1700" kern="1200" dirty="0"/>
        </a:p>
      </dsp:txBody>
      <dsp:txXfrm>
        <a:off x="2719636" y="0"/>
        <a:ext cx="3630289" cy="365760"/>
      </dsp:txXfrm>
    </dsp:sp>
    <dsp:sp modelId="{F2ED85C6-4F32-41ED-AB04-0E060BCFA656}">
      <dsp:nvSpPr>
        <dsp:cNvPr id="0" name=""/>
        <dsp:cNvSpPr/>
      </dsp:nvSpPr>
      <dsp:spPr>
        <a:xfrm>
          <a:off x="5557683" y="0"/>
          <a:ext cx="2682511" cy="365760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GRB221009A</a:t>
          </a:r>
          <a:endParaRPr lang="zh-CN" altLang="en-US" sz="1700" kern="1200" dirty="0"/>
        </a:p>
      </dsp:txBody>
      <dsp:txXfrm>
        <a:off x="5740563" y="0"/>
        <a:ext cx="2316751" cy="365760"/>
      </dsp:txXfrm>
    </dsp:sp>
    <dsp:sp modelId="{9EDA0A1C-8A93-4254-9311-2AF8BB9FA4FA}">
      <dsp:nvSpPr>
        <dsp:cNvPr id="0" name=""/>
        <dsp:cNvSpPr/>
      </dsp:nvSpPr>
      <dsp:spPr>
        <a:xfrm>
          <a:off x="7265073" y="0"/>
          <a:ext cx="2897720" cy="365760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Other models</a:t>
          </a:r>
          <a:endParaRPr lang="zh-CN" altLang="en-US" sz="1700" kern="1200" dirty="0"/>
        </a:p>
      </dsp:txBody>
      <dsp:txXfrm>
        <a:off x="7447953" y="0"/>
        <a:ext cx="2531960" cy="365760"/>
      </dsp:txXfrm>
    </dsp:sp>
    <dsp:sp modelId="{8A1BE7C2-FE98-4BCE-A02B-863E8E51EBBC}">
      <dsp:nvSpPr>
        <dsp:cNvPr id="0" name=""/>
        <dsp:cNvSpPr/>
      </dsp:nvSpPr>
      <dsp:spPr>
        <a:xfrm>
          <a:off x="9187672" y="0"/>
          <a:ext cx="3000401" cy="365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Search in other bursts</a:t>
          </a:r>
          <a:endParaRPr lang="zh-CN" altLang="en-US" sz="1700" kern="1200" dirty="0"/>
        </a:p>
      </dsp:txBody>
      <dsp:txXfrm>
        <a:off x="9370552" y="0"/>
        <a:ext cx="2634641" cy="36576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43527-C518-4488-8601-77628572DEFB}">
      <dsp:nvSpPr>
        <dsp:cNvPr id="0" name=""/>
        <dsp:cNvSpPr/>
      </dsp:nvSpPr>
      <dsp:spPr>
        <a:xfrm>
          <a:off x="3926" y="0"/>
          <a:ext cx="3507952" cy="365760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b="1" kern="1200" dirty="0"/>
            <a:t>Gamma-ray bursts</a:t>
          </a:r>
          <a:endParaRPr lang="zh-CN" altLang="en-US" sz="1700" b="1" kern="1200" dirty="0"/>
        </a:p>
      </dsp:txBody>
      <dsp:txXfrm>
        <a:off x="3926" y="0"/>
        <a:ext cx="3416512" cy="365760"/>
      </dsp:txXfrm>
    </dsp:sp>
    <dsp:sp modelId="{71DE310C-5727-45CA-B2FB-6C86553C98F5}">
      <dsp:nvSpPr>
        <dsp:cNvPr id="0" name=""/>
        <dsp:cNvSpPr/>
      </dsp:nvSpPr>
      <dsp:spPr>
        <a:xfrm>
          <a:off x="2536756" y="0"/>
          <a:ext cx="3996049" cy="365760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Pair-creation and annihilation</a:t>
          </a:r>
          <a:endParaRPr lang="zh-CN" altLang="en-US" sz="1700" kern="1200" dirty="0"/>
        </a:p>
      </dsp:txBody>
      <dsp:txXfrm>
        <a:off x="2719636" y="0"/>
        <a:ext cx="3630289" cy="365760"/>
      </dsp:txXfrm>
    </dsp:sp>
    <dsp:sp modelId="{F2ED85C6-4F32-41ED-AB04-0E060BCFA656}">
      <dsp:nvSpPr>
        <dsp:cNvPr id="0" name=""/>
        <dsp:cNvSpPr/>
      </dsp:nvSpPr>
      <dsp:spPr>
        <a:xfrm>
          <a:off x="5557683" y="0"/>
          <a:ext cx="2682511" cy="365760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GRB221009A</a:t>
          </a:r>
          <a:endParaRPr lang="zh-CN" altLang="en-US" sz="1700" kern="1200" dirty="0"/>
        </a:p>
      </dsp:txBody>
      <dsp:txXfrm>
        <a:off x="5740563" y="0"/>
        <a:ext cx="2316751" cy="365760"/>
      </dsp:txXfrm>
    </dsp:sp>
    <dsp:sp modelId="{9EDA0A1C-8A93-4254-9311-2AF8BB9FA4FA}">
      <dsp:nvSpPr>
        <dsp:cNvPr id="0" name=""/>
        <dsp:cNvSpPr/>
      </dsp:nvSpPr>
      <dsp:spPr>
        <a:xfrm>
          <a:off x="7265073" y="0"/>
          <a:ext cx="2897720" cy="365760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Other models</a:t>
          </a:r>
          <a:endParaRPr lang="zh-CN" altLang="en-US" sz="1700" kern="1200" dirty="0"/>
        </a:p>
      </dsp:txBody>
      <dsp:txXfrm>
        <a:off x="7447953" y="0"/>
        <a:ext cx="2531960" cy="365760"/>
      </dsp:txXfrm>
    </dsp:sp>
    <dsp:sp modelId="{8A1BE7C2-FE98-4BCE-A02B-863E8E51EBBC}">
      <dsp:nvSpPr>
        <dsp:cNvPr id="0" name=""/>
        <dsp:cNvSpPr/>
      </dsp:nvSpPr>
      <dsp:spPr>
        <a:xfrm>
          <a:off x="9187672" y="0"/>
          <a:ext cx="3000401" cy="365760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Search in other bursts</a:t>
          </a:r>
          <a:endParaRPr lang="zh-CN" altLang="en-US" sz="1700" kern="1200" dirty="0"/>
        </a:p>
      </dsp:txBody>
      <dsp:txXfrm>
        <a:off x="9370552" y="0"/>
        <a:ext cx="2634641" cy="36576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43527-C518-4488-8601-77628572DEFB}">
      <dsp:nvSpPr>
        <dsp:cNvPr id="0" name=""/>
        <dsp:cNvSpPr/>
      </dsp:nvSpPr>
      <dsp:spPr>
        <a:xfrm>
          <a:off x="5968" y="0"/>
          <a:ext cx="3302357" cy="365760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b="1" kern="1200" dirty="0"/>
            <a:t>Gamma-ray bursts</a:t>
          </a:r>
          <a:endParaRPr lang="zh-CN" altLang="en-US" sz="1700" b="1" kern="1200" dirty="0"/>
        </a:p>
      </dsp:txBody>
      <dsp:txXfrm>
        <a:off x="5968" y="0"/>
        <a:ext cx="3210917" cy="365760"/>
      </dsp:txXfrm>
    </dsp:sp>
    <dsp:sp modelId="{71DE310C-5727-45CA-B2FB-6C86553C98F5}">
      <dsp:nvSpPr>
        <dsp:cNvPr id="0" name=""/>
        <dsp:cNvSpPr/>
      </dsp:nvSpPr>
      <dsp:spPr>
        <a:xfrm>
          <a:off x="2390354" y="0"/>
          <a:ext cx="3761848" cy="365760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Pair-creation and annihilation</a:t>
          </a:r>
          <a:endParaRPr lang="zh-CN" altLang="en-US" sz="1700" kern="1200" dirty="0"/>
        </a:p>
      </dsp:txBody>
      <dsp:txXfrm>
        <a:off x="2573234" y="0"/>
        <a:ext cx="3396088" cy="365760"/>
      </dsp:txXfrm>
    </dsp:sp>
    <dsp:sp modelId="{F2ED85C6-4F32-41ED-AB04-0E060BCFA656}">
      <dsp:nvSpPr>
        <dsp:cNvPr id="0" name=""/>
        <dsp:cNvSpPr/>
      </dsp:nvSpPr>
      <dsp:spPr>
        <a:xfrm>
          <a:off x="5234230" y="0"/>
          <a:ext cx="2525294" cy="365760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GRB221009A</a:t>
          </a:r>
          <a:endParaRPr lang="zh-CN" altLang="en-US" sz="1700" kern="1200" dirty="0"/>
        </a:p>
      </dsp:txBody>
      <dsp:txXfrm>
        <a:off x="5417110" y="0"/>
        <a:ext cx="2159534" cy="365760"/>
      </dsp:txXfrm>
    </dsp:sp>
    <dsp:sp modelId="{9EDA0A1C-8A93-4254-9311-2AF8BB9FA4FA}">
      <dsp:nvSpPr>
        <dsp:cNvPr id="0" name=""/>
        <dsp:cNvSpPr/>
      </dsp:nvSpPr>
      <dsp:spPr>
        <a:xfrm>
          <a:off x="6841553" y="0"/>
          <a:ext cx="2727891" cy="365760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Other models</a:t>
          </a:r>
          <a:endParaRPr lang="zh-CN" altLang="en-US" sz="1700" kern="1200" dirty="0"/>
        </a:p>
      </dsp:txBody>
      <dsp:txXfrm>
        <a:off x="7024433" y="0"/>
        <a:ext cx="2362131" cy="365760"/>
      </dsp:txXfrm>
    </dsp:sp>
    <dsp:sp modelId="{8A1BE7C2-FE98-4BCE-A02B-863E8E51EBBC}">
      <dsp:nvSpPr>
        <dsp:cNvPr id="0" name=""/>
        <dsp:cNvSpPr/>
      </dsp:nvSpPr>
      <dsp:spPr>
        <a:xfrm>
          <a:off x="8651473" y="0"/>
          <a:ext cx="2824553" cy="365760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Search in other bursts</a:t>
          </a:r>
          <a:endParaRPr lang="zh-CN" altLang="en-US" sz="1700" kern="1200" dirty="0"/>
        </a:p>
      </dsp:txBody>
      <dsp:txXfrm>
        <a:off x="8834353" y="0"/>
        <a:ext cx="2458793" cy="365760"/>
      </dsp:txXfrm>
    </dsp:sp>
    <dsp:sp modelId="{7AB23742-9AEB-A24C-BE2A-79D992961286}">
      <dsp:nvSpPr>
        <dsp:cNvPr id="0" name=""/>
        <dsp:cNvSpPr/>
      </dsp:nvSpPr>
      <dsp:spPr>
        <a:xfrm>
          <a:off x="10558054" y="0"/>
          <a:ext cx="1627977" cy="365760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summary</a:t>
          </a:r>
        </a:p>
      </dsp:txBody>
      <dsp:txXfrm>
        <a:off x="10740934" y="0"/>
        <a:ext cx="1262217" cy="365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43527-C518-4488-8601-77628572DEFB}">
      <dsp:nvSpPr>
        <dsp:cNvPr id="0" name=""/>
        <dsp:cNvSpPr/>
      </dsp:nvSpPr>
      <dsp:spPr>
        <a:xfrm>
          <a:off x="3926" y="0"/>
          <a:ext cx="3507952" cy="365760"/>
        </a:xfrm>
        <a:prstGeom prst="homePlat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b="1" kern="1200" dirty="0"/>
            <a:t>Gamma-ray bursts</a:t>
          </a:r>
          <a:endParaRPr lang="zh-CN" altLang="en-US" sz="1700" b="1" kern="1200" dirty="0"/>
        </a:p>
      </dsp:txBody>
      <dsp:txXfrm>
        <a:off x="3926" y="0"/>
        <a:ext cx="3416512" cy="365760"/>
      </dsp:txXfrm>
    </dsp:sp>
    <dsp:sp modelId="{71DE310C-5727-45CA-B2FB-6C86553C98F5}">
      <dsp:nvSpPr>
        <dsp:cNvPr id="0" name=""/>
        <dsp:cNvSpPr/>
      </dsp:nvSpPr>
      <dsp:spPr>
        <a:xfrm>
          <a:off x="2536756" y="0"/>
          <a:ext cx="3996049" cy="365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Pair-creation and annihilation</a:t>
          </a:r>
          <a:endParaRPr lang="zh-CN" altLang="en-US" sz="1700" kern="1200" dirty="0"/>
        </a:p>
      </dsp:txBody>
      <dsp:txXfrm>
        <a:off x="2719636" y="0"/>
        <a:ext cx="3630289" cy="365760"/>
      </dsp:txXfrm>
    </dsp:sp>
    <dsp:sp modelId="{F2ED85C6-4F32-41ED-AB04-0E060BCFA656}">
      <dsp:nvSpPr>
        <dsp:cNvPr id="0" name=""/>
        <dsp:cNvSpPr/>
      </dsp:nvSpPr>
      <dsp:spPr>
        <a:xfrm>
          <a:off x="5557683" y="0"/>
          <a:ext cx="2682511" cy="365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GRB221009A</a:t>
          </a:r>
          <a:endParaRPr lang="zh-CN" altLang="en-US" sz="1700" kern="1200" dirty="0"/>
        </a:p>
      </dsp:txBody>
      <dsp:txXfrm>
        <a:off x="5740563" y="0"/>
        <a:ext cx="2316751" cy="365760"/>
      </dsp:txXfrm>
    </dsp:sp>
    <dsp:sp modelId="{9EDA0A1C-8A93-4254-9311-2AF8BB9FA4FA}">
      <dsp:nvSpPr>
        <dsp:cNvPr id="0" name=""/>
        <dsp:cNvSpPr/>
      </dsp:nvSpPr>
      <dsp:spPr>
        <a:xfrm>
          <a:off x="7265073" y="0"/>
          <a:ext cx="2897720" cy="365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Other models</a:t>
          </a:r>
          <a:endParaRPr lang="zh-CN" altLang="en-US" sz="1700" kern="1200" dirty="0"/>
        </a:p>
      </dsp:txBody>
      <dsp:txXfrm>
        <a:off x="7447953" y="0"/>
        <a:ext cx="2531960" cy="365760"/>
      </dsp:txXfrm>
    </dsp:sp>
    <dsp:sp modelId="{8A1BE7C2-FE98-4BCE-A02B-863E8E51EBBC}">
      <dsp:nvSpPr>
        <dsp:cNvPr id="0" name=""/>
        <dsp:cNvSpPr/>
      </dsp:nvSpPr>
      <dsp:spPr>
        <a:xfrm>
          <a:off x="9187672" y="0"/>
          <a:ext cx="3000401" cy="365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Search in other bursts</a:t>
          </a:r>
          <a:endParaRPr lang="zh-CN" altLang="en-US" sz="1700" kern="1200" dirty="0"/>
        </a:p>
      </dsp:txBody>
      <dsp:txXfrm>
        <a:off x="9370552" y="0"/>
        <a:ext cx="2634641" cy="365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43527-C518-4488-8601-77628572DEFB}">
      <dsp:nvSpPr>
        <dsp:cNvPr id="0" name=""/>
        <dsp:cNvSpPr/>
      </dsp:nvSpPr>
      <dsp:spPr>
        <a:xfrm>
          <a:off x="3926" y="0"/>
          <a:ext cx="3507952" cy="365760"/>
        </a:xfrm>
        <a:prstGeom prst="homePlat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b="1" kern="1200" dirty="0"/>
            <a:t>Gamma-ray bursts</a:t>
          </a:r>
          <a:endParaRPr lang="zh-CN" altLang="en-US" sz="1700" b="1" kern="1200" dirty="0"/>
        </a:p>
      </dsp:txBody>
      <dsp:txXfrm>
        <a:off x="3926" y="0"/>
        <a:ext cx="3416512" cy="365760"/>
      </dsp:txXfrm>
    </dsp:sp>
    <dsp:sp modelId="{71DE310C-5727-45CA-B2FB-6C86553C98F5}">
      <dsp:nvSpPr>
        <dsp:cNvPr id="0" name=""/>
        <dsp:cNvSpPr/>
      </dsp:nvSpPr>
      <dsp:spPr>
        <a:xfrm>
          <a:off x="2536756" y="0"/>
          <a:ext cx="3996049" cy="365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Pair-creation and annihilation</a:t>
          </a:r>
          <a:endParaRPr lang="zh-CN" altLang="en-US" sz="1700" kern="1200" dirty="0"/>
        </a:p>
      </dsp:txBody>
      <dsp:txXfrm>
        <a:off x="2719636" y="0"/>
        <a:ext cx="3630289" cy="365760"/>
      </dsp:txXfrm>
    </dsp:sp>
    <dsp:sp modelId="{F2ED85C6-4F32-41ED-AB04-0E060BCFA656}">
      <dsp:nvSpPr>
        <dsp:cNvPr id="0" name=""/>
        <dsp:cNvSpPr/>
      </dsp:nvSpPr>
      <dsp:spPr>
        <a:xfrm>
          <a:off x="5557683" y="0"/>
          <a:ext cx="2682511" cy="365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GRB221009A</a:t>
          </a:r>
          <a:endParaRPr lang="zh-CN" altLang="en-US" sz="1700" kern="1200" dirty="0"/>
        </a:p>
      </dsp:txBody>
      <dsp:txXfrm>
        <a:off x="5740563" y="0"/>
        <a:ext cx="2316751" cy="365760"/>
      </dsp:txXfrm>
    </dsp:sp>
    <dsp:sp modelId="{9EDA0A1C-8A93-4254-9311-2AF8BB9FA4FA}">
      <dsp:nvSpPr>
        <dsp:cNvPr id="0" name=""/>
        <dsp:cNvSpPr/>
      </dsp:nvSpPr>
      <dsp:spPr>
        <a:xfrm>
          <a:off x="7265073" y="0"/>
          <a:ext cx="2897720" cy="365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Other models</a:t>
          </a:r>
          <a:endParaRPr lang="zh-CN" altLang="en-US" sz="1700" kern="1200" dirty="0"/>
        </a:p>
      </dsp:txBody>
      <dsp:txXfrm>
        <a:off x="7447953" y="0"/>
        <a:ext cx="2531960" cy="365760"/>
      </dsp:txXfrm>
    </dsp:sp>
    <dsp:sp modelId="{8A1BE7C2-FE98-4BCE-A02B-863E8E51EBBC}">
      <dsp:nvSpPr>
        <dsp:cNvPr id="0" name=""/>
        <dsp:cNvSpPr/>
      </dsp:nvSpPr>
      <dsp:spPr>
        <a:xfrm>
          <a:off x="9187672" y="0"/>
          <a:ext cx="3000401" cy="365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Search in other bursts</a:t>
          </a:r>
          <a:endParaRPr lang="zh-CN" altLang="en-US" sz="1700" kern="1200" dirty="0"/>
        </a:p>
      </dsp:txBody>
      <dsp:txXfrm>
        <a:off x="9370552" y="0"/>
        <a:ext cx="2634641" cy="3657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43527-C518-4488-8601-77628572DEFB}">
      <dsp:nvSpPr>
        <dsp:cNvPr id="0" name=""/>
        <dsp:cNvSpPr/>
      </dsp:nvSpPr>
      <dsp:spPr>
        <a:xfrm>
          <a:off x="3926" y="0"/>
          <a:ext cx="3507952" cy="365760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b="1" kern="1200" dirty="0"/>
            <a:t>Gamma-ray bursts</a:t>
          </a:r>
          <a:endParaRPr lang="zh-CN" altLang="en-US" sz="1700" b="1" kern="1200" dirty="0"/>
        </a:p>
      </dsp:txBody>
      <dsp:txXfrm>
        <a:off x="3926" y="0"/>
        <a:ext cx="3416512" cy="365760"/>
      </dsp:txXfrm>
    </dsp:sp>
    <dsp:sp modelId="{71DE310C-5727-45CA-B2FB-6C86553C98F5}">
      <dsp:nvSpPr>
        <dsp:cNvPr id="0" name=""/>
        <dsp:cNvSpPr/>
      </dsp:nvSpPr>
      <dsp:spPr>
        <a:xfrm>
          <a:off x="2536756" y="0"/>
          <a:ext cx="3996049" cy="365760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Pair-creation and annihilation</a:t>
          </a:r>
          <a:endParaRPr lang="zh-CN" altLang="en-US" sz="1700" kern="1200" dirty="0"/>
        </a:p>
      </dsp:txBody>
      <dsp:txXfrm>
        <a:off x="2719636" y="0"/>
        <a:ext cx="3630289" cy="365760"/>
      </dsp:txXfrm>
    </dsp:sp>
    <dsp:sp modelId="{F2ED85C6-4F32-41ED-AB04-0E060BCFA656}">
      <dsp:nvSpPr>
        <dsp:cNvPr id="0" name=""/>
        <dsp:cNvSpPr/>
      </dsp:nvSpPr>
      <dsp:spPr>
        <a:xfrm>
          <a:off x="5557683" y="0"/>
          <a:ext cx="2682511" cy="365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GRB221009A</a:t>
          </a:r>
          <a:endParaRPr lang="zh-CN" altLang="en-US" sz="1700" kern="1200" dirty="0"/>
        </a:p>
      </dsp:txBody>
      <dsp:txXfrm>
        <a:off x="5740563" y="0"/>
        <a:ext cx="2316751" cy="365760"/>
      </dsp:txXfrm>
    </dsp:sp>
    <dsp:sp modelId="{9EDA0A1C-8A93-4254-9311-2AF8BB9FA4FA}">
      <dsp:nvSpPr>
        <dsp:cNvPr id="0" name=""/>
        <dsp:cNvSpPr/>
      </dsp:nvSpPr>
      <dsp:spPr>
        <a:xfrm>
          <a:off x="7265073" y="0"/>
          <a:ext cx="2897720" cy="365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Other models</a:t>
          </a:r>
          <a:endParaRPr lang="zh-CN" altLang="en-US" sz="1700" kern="1200" dirty="0"/>
        </a:p>
      </dsp:txBody>
      <dsp:txXfrm>
        <a:off x="7447953" y="0"/>
        <a:ext cx="2531960" cy="365760"/>
      </dsp:txXfrm>
    </dsp:sp>
    <dsp:sp modelId="{8A1BE7C2-FE98-4BCE-A02B-863E8E51EBBC}">
      <dsp:nvSpPr>
        <dsp:cNvPr id="0" name=""/>
        <dsp:cNvSpPr/>
      </dsp:nvSpPr>
      <dsp:spPr>
        <a:xfrm>
          <a:off x="9187672" y="0"/>
          <a:ext cx="3000401" cy="365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Search in other bursts</a:t>
          </a:r>
          <a:endParaRPr lang="zh-CN" altLang="en-US" sz="1700" kern="1200" dirty="0"/>
        </a:p>
      </dsp:txBody>
      <dsp:txXfrm>
        <a:off x="9370552" y="0"/>
        <a:ext cx="2634641" cy="3657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43527-C518-4488-8601-77628572DEFB}">
      <dsp:nvSpPr>
        <dsp:cNvPr id="0" name=""/>
        <dsp:cNvSpPr/>
      </dsp:nvSpPr>
      <dsp:spPr>
        <a:xfrm>
          <a:off x="3926" y="0"/>
          <a:ext cx="3507952" cy="365760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b="1" kern="1200" dirty="0"/>
            <a:t>Gamma-ray bursts</a:t>
          </a:r>
          <a:endParaRPr lang="zh-CN" altLang="en-US" sz="1700" b="1" kern="1200" dirty="0"/>
        </a:p>
      </dsp:txBody>
      <dsp:txXfrm>
        <a:off x="3926" y="0"/>
        <a:ext cx="3416512" cy="365760"/>
      </dsp:txXfrm>
    </dsp:sp>
    <dsp:sp modelId="{71DE310C-5727-45CA-B2FB-6C86553C98F5}">
      <dsp:nvSpPr>
        <dsp:cNvPr id="0" name=""/>
        <dsp:cNvSpPr/>
      </dsp:nvSpPr>
      <dsp:spPr>
        <a:xfrm>
          <a:off x="2536756" y="0"/>
          <a:ext cx="3996049" cy="365760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Pair-creation and annihilation</a:t>
          </a:r>
          <a:endParaRPr lang="zh-CN" altLang="en-US" sz="1700" kern="1200" dirty="0"/>
        </a:p>
      </dsp:txBody>
      <dsp:txXfrm>
        <a:off x="2719636" y="0"/>
        <a:ext cx="3630289" cy="365760"/>
      </dsp:txXfrm>
    </dsp:sp>
    <dsp:sp modelId="{F2ED85C6-4F32-41ED-AB04-0E060BCFA656}">
      <dsp:nvSpPr>
        <dsp:cNvPr id="0" name=""/>
        <dsp:cNvSpPr/>
      </dsp:nvSpPr>
      <dsp:spPr>
        <a:xfrm>
          <a:off x="5557683" y="0"/>
          <a:ext cx="2682511" cy="365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GRB221009A</a:t>
          </a:r>
          <a:endParaRPr lang="zh-CN" altLang="en-US" sz="1700" kern="1200" dirty="0"/>
        </a:p>
      </dsp:txBody>
      <dsp:txXfrm>
        <a:off x="5740563" y="0"/>
        <a:ext cx="2316751" cy="365760"/>
      </dsp:txXfrm>
    </dsp:sp>
    <dsp:sp modelId="{9EDA0A1C-8A93-4254-9311-2AF8BB9FA4FA}">
      <dsp:nvSpPr>
        <dsp:cNvPr id="0" name=""/>
        <dsp:cNvSpPr/>
      </dsp:nvSpPr>
      <dsp:spPr>
        <a:xfrm>
          <a:off x="7265073" y="0"/>
          <a:ext cx="2897720" cy="365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Other models</a:t>
          </a:r>
          <a:endParaRPr lang="zh-CN" altLang="en-US" sz="1700" kern="1200" dirty="0"/>
        </a:p>
      </dsp:txBody>
      <dsp:txXfrm>
        <a:off x="7447953" y="0"/>
        <a:ext cx="2531960" cy="365760"/>
      </dsp:txXfrm>
    </dsp:sp>
    <dsp:sp modelId="{8A1BE7C2-FE98-4BCE-A02B-863E8E51EBBC}">
      <dsp:nvSpPr>
        <dsp:cNvPr id="0" name=""/>
        <dsp:cNvSpPr/>
      </dsp:nvSpPr>
      <dsp:spPr>
        <a:xfrm>
          <a:off x="9187672" y="0"/>
          <a:ext cx="3000401" cy="365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Search in other bursts</a:t>
          </a:r>
          <a:endParaRPr lang="zh-CN" altLang="en-US" sz="1700" kern="1200" dirty="0"/>
        </a:p>
      </dsp:txBody>
      <dsp:txXfrm>
        <a:off x="9370552" y="0"/>
        <a:ext cx="2634641" cy="3657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43527-C518-4488-8601-77628572DEFB}">
      <dsp:nvSpPr>
        <dsp:cNvPr id="0" name=""/>
        <dsp:cNvSpPr/>
      </dsp:nvSpPr>
      <dsp:spPr>
        <a:xfrm>
          <a:off x="3926" y="0"/>
          <a:ext cx="3507952" cy="365760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b="1" kern="1200" dirty="0"/>
            <a:t>Gamma-ray bursts</a:t>
          </a:r>
          <a:endParaRPr lang="zh-CN" altLang="en-US" sz="1700" b="1" kern="1200" dirty="0"/>
        </a:p>
      </dsp:txBody>
      <dsp:txXfrm>
        <a:off x="3926" y="0"/>
        <a:ext cx="3416512" cy="365760"/>
      </dsp:txXfrm>
    </dsp:sp>
    <dsp:sp modelId="{71DE310C-5727-45CA-B2FB-6C86553C98F5}">
      <dsp:nvSpPr>
        <dsp:cNvPr id="0" name=""/>
        <dsp:cNvSpPr/>
      </dsp:nvSpPr>
      <dsp:spPr>
        <a:xfrm>
          <a:off x="2536756" y="0"/>
          <a:ext cx="3996049" cy="365760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Pair-creation and annihilation</a:t>
          </a:r>
          <a:endParaRPr lang="zh-CN" altLang="en-US" sz="1700" kern="1200" dirty="0"/>
        </a:p>
      </dsp:txBody>
      <dsp:txXfrm>
        <a:off x="2719636" y="0"/>
        <a:ext cx="3630289" cy="365760"/>
      </dsp:txXfrm>
    </dsp:sp>
    <dsp:sp modelId="{F2ED85C6-4F32-41ED-AB04-0E060BCFA656}">
      <dsp:nvSpPr>
        <dsp:cNvPr id="0" name=""/>
        <dsp:cNvSpPr/>
      </dsp:nvSpPr>
      <dsp:spPr>
        <a:xfrm>
          <a:off x="5557683" y="0"/>
          <a:ext cx="2682511" cy="365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GRB221009A</a:t>
          </a:r>
          <a:endParaRPr lang="zh-CN" altLang="en-US" sz="1700" kern="1200" dirty="0"/>
        </a:p>
      </dsp:txBody>
      <dsp:txXfrm>
        <a:off x="5740563" y="0"/>
        <a:ext cx="2316751" cy="365760"/>
      </dsp:txXfrm>
    </dsp:sp>
    <dsp:sp modelId="{9EDA0A1C-8A93-4254-9311-2AF8BB9FA4FA}">
      <dsp:nvSpPr>
        <dsp:cNvPr id="0" name=""/>
        <dsp:cNvSpPr/>
      </dsp:nvSpPr>
      <dsp:spPr>
        <a:xfrm>
          <a:off x="7265073" y="0"/>
          <a:ext cx="2897720" cy="365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Other models</a:t>
          </a:r>
          <a:endParaRPr lang="zh-CN" altLang="en-US" sz="1700" kern="1200" dirty="0"/>
        </a:p>
      </dsp:txBody>
      <dsp:txXfrm>
        <a:off x="7447953" y="0"/>
        <a:ext cx="2531960" cy="365760"/>
      </dsp:txXfrm>
    </dsp:sp>
    <dsp:sp modelId="{8A1BE7C2-FE98-4BCE-A02B-863E8E51EBBC}">
      <dsp:nvSpPr>
        <dsp:cNvPr id="0" name=""/>
        <dsp:cNvSpPr/>
      </dsp:nvSpPr>
      <dsp:spPr>
        <a:xfrm>
          <a:off x="9187672" y="0"/>
          <a:ext cx="3000401" cy="365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Search in other bursts</a:t>
          </a:r>
          <a:endParaRPr lang="zh-CN" altLang="en-US" sz="1700" kern="1200" dirty="0"/>
        </a:p>
      </dsp:txBody>
      <dsp:txXfrm>
        <a:off x="9370552" y="0"/>
        <a:ext cx="2634641" cy="3657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43527-C518-4488-8601-77628572DEFB}">
      <dsp:nvSpPr>
        <dsp:cNvPr id="0" name=""/>
        <dsp:cNvSpPr/>
      </dsp:nvSpPr>
      <dsp:spPr>
        <a:xfrm>
          <a:off x="3926" y="0"/>
          <a:ext cx="3507952" cy="365760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b="1" kern="1200" dirty="0"/>
            <a:t>Gamma-ray bursts</a:t>
          </a:r>
          <a:endParaRPr lang="zh-CN" altLang="en-US" sz="1700" b="1" kern="1200" dirty="0"/>
        </a:p>
      </dsp:txBody>
      <dsp:txXfrm>
        <a:off x="3926" y="0"/>
        <a:ext cx="3416512" cy="365760"/>
      </dsp:txXfrm>
    </dsp:sp>
    <dsp:sp modelId="{71DE310C-5727-45CA-B2FB-6C86553C98F5}">
      <dsp:nvSpPr>
        <dsp:cNvPr id="0" name=""/>
        <dsp:cNvSpPr/>
      </dsp:nvSpPr>
      <dsp:spPr>
        <a:xfrm>
          <a:off x="2536756" y="0"/>
          <a:ext cx="3996049" cy="365760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Pair-creation and annihilation</a:t>
          </a:r>
          <a:endParaRPr lang="zh-CN" altLang="en-US" sz="1700" kern="1200" dirty="0"/>
        </a:p>
      </dsp:txBody>
      <dsp:txXfrm>
        <a:off x="2719636" y="0"/>
        <a:ext cx="3630289" cy="365760"/>
      </dsp:txXfrm>
    </dsp:sp>
    <dsp:sp modelId="{F2ED85C6-4F32-41ED-AB04-0E060BCFA656}">
      <dsp:nvSpPr>
        <dsp:cNvPr id="0" name=""/>
        <dsp:cNvSpPr/>
      </dsp:nvSpPr>
      <dsp:spPr>
        <a:xfrm>
          <a:off x="5557683" y="0"/>
          <a:ext cx="2682511" cy="365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GRB221009A</a:t>
          </a:r>
          <a:endParaRPr lang="zh-CN" altLang="en-US" sz="1700" kern="1200" dirty="0"/>
        </a:p>
      </dsp:txBody>
      <dsp:txXfrm>
        <a:off x="5740563" y="0"/>
        <a:ext cx="2316751" cy="365760"/>
      </dsp:txXfrm>
    </dsp:sp>
    <dsp:sp modelId="{9EDA0A1C-8A93-4254-9311-2AF8BB9FA4FA}">
      <dsp:nvSpPr>
        <dsp:cNvPr id="0" name=""/>
        <dsp:cNvSpPr/>
      </dsp:nvSpPr>
      <dsp:spPr>
        <a:xfrm>
          <a:off x="7265073" y="0"/>
          <a:ext cx="2897720" cy="365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Other models</a:t>
          </a:r>
          <a:endParaRPr lang="zh-CN" altLang="en-US" sz="1700" kern="1200" dirty="0"/>
        </a:p>
      </dsp:txBody>
      <dsp:txXfrm>
        <a:off x="7447953" y="0"/>
        <a:ext cx="2531960" cy="365760"/>
      </dsp:txXfrm>
    </dsp:sp>
    <dsp:sp modelId="{8A1BE7C2-FE98-4BCE-A02B-863E8E51EBBC}">
      <dsp:nvSpPr>
        <dsp:cNvPr id="0" name=""/>
        <dsp:cNvSpPr/>
      </dsp:nvSpPr>
      <dsp:spPr>
        <a:xfrm>
          <a:off x="9187672" y="0"/>
          <a:ext cx="3000401" cy="365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Search in other bursts</a:t>
          </a:r>
          <a:endParaRPr lang="zh-CN" altLang="en-US" sz="1700" kern="1200" dirty="0"/>
        </a:p>
      </dsp:txBody>
      <dsp:txXfrm>
        <a:off x="9370552" y="0"/>
        <a:ext cx="2634641" cy="3657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43527-C518-4488-8601-77628572DEFB}">
      <dsp:nvSpPr>
        <dsp:cNvPr id="0" name=""/>
        <dsp:cNvSpPr/>
      </dsp:nvSpPr>
      <dsp:spPr>
        <a:xfrm>
          <a:off x="3926" y="0"/>
          <a:ext cx="3507952" cy="365760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b="1" kern="1200" dirty="0"/>
            <a:t>Gamma-ray bursts</a:t>
          </a:r>
          <a:endParaRPr lang="zh-CN" altLang="en-US" sz="1700" b="1" kern="1200" dirty="0"/>
        </a:p>
      </dsp:txBody>
      <dsp:txXfrm>
        <a:off x="3926" y="0"/>
        <a:ext cx="3416512" cy="365760"/>
      </dsp:txXfrm>
    </dsp:sp>
    <dsp:sp modelId="{71DE310C-5727-45CA-B2FB-6C86553C98F5}">
      <dsp:nvSpPr>
        <dsp:cNvPr id="0" name=""/>
        <dsp:cNvSpPr/>
      </dsp:nvSpPr>
      <dsp:spPr>
        <a:xfrm>
          <a:off x="2536756" y="0"/>
          <a:ext cx="3996049" cy="365760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Pair-creation and annihilation</a:t>
          </a:r>
          <a:endParaRPr lang="zh-CN" altLang="en-US" sz="1700" kern="1200" dirty="0"/>
        </a:p>
      </dsp:txBody>
      <dsp:txXfrm>
        <a:off x="2719636" y="0"/>
        <a:ext cx="3630289" cy="365760"/>
      </dsp:txXfrm>
    </dsp:sp>
    <dsp:sp modelId="{F2ED85C6-4F32-41ED-AB04-0E060BCFA656}">
      <dsp:nvSpPr>
        <dsp:cNvPr id="0" name=""/>
        <dsp:cNvSpPr/>
      </dsp:nvSpPr>
      <dsp:spPr>
        <a:xfrm>
          <a:off x="5557683" y="0"/>
          <a:ext cx="2682511" cy="365760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GRB221009A</a:t>
          </a:r>
          <a:endParaRPr lang="zh-CN" altLang="en-US" sz="1700" kern="1200" dirty="0"/>
        </a:p>
      </dsp:txBody>
      <dsp:txXfrm>
        <a:off x="5740563" y="0"/>
        <a:ext cx="2316751" cy="365760"/>
      </dsp:txXfrm>
    </dsp:sp>
    <dsp:sp modelId="{9EDA0A1C-8A93-4254-9311-2AF8BB9FA4FA}">
      <dsp:nvSpPr>
        <dsp:cNvPr id="0" name=""/>
        <dsp:cNvSpPr/>
      </dsp:nvSpPr>
      <dsp:spPr>
        <a:xfrm>
          <a:off x="7265073" y="0"/>
          <a:ext cx="2897720" cy="365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Other models</a:t>
          </a:r>
          <a:endParaRPr lang="zh-CN" altLang="en-US" sz="1700" kern="1200" dirty="0"/>
        </a:p>
      </dsp:txBody>
      <dsp:txXfrm>
        <a:off x="7447953" y="0"/>
        <a:ext cx="2531960" cy="365760"/>
      </dsp:txXfrm>
    </dsp:sp>
    <dsp:sp modelId="{8A1BE7C2-FE98-4BCE-A02B-863E8E51EBBC}">
      <dsp:nvSpPr>
        <dsp:cNvPr id="0" name=""/>
        <dsp:cNvSpPr/>
      </dsp:nvSpPr>
      <dsp:spPr>
        <a:xfrm>
          <a:off x="9187672" y="0"/>
          <a:ext cx="3000401" cy="365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Search in other bursts</a:t>
          </a:r>
          <a:endParaRPr lang="zh-CN" altLang="en-US" sz="1700" kern="1200" dirty="0"/>
        </a:p>
      </dsp:txBody>
      <dsp:txXfrm>
        <a:off x="9370552" y="0"/>
        <a:ext cx="2634641" cy="3657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43527-C518-4488-8601-77628572DEFB}">
      <dsp:nvSpPr>
        <dsp:cNvPr id="0" name=""/>
        <dsp:cNvSpPr/>
      </dsp:nvSpPr>
      <dsp:spPr>
        <a:xfrm>
          <a:off x="3926" y="0"/>
          <a:ext cx="3507952" cy="365760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b="1" kern="1200" dirty="0"/>
            <a:t>Gamma-ray bursts</a:t>
          </a:r>
          <a:endParaRPr lang="zh-CN" altLang="en-US" sz="1700" b="1" kern="1200" dirty="0"/>
        </a:p>
      </dsp:txBody>
      <dsp:txXfrm>
        <a:off x="3926" y="0"/>
        <a:ext cx="3416512" cy="365760"/>
      </dsp:txXfrm>
    </dsp:sp>
    <dsp:sp modelId="{71DE310C-5727-45CA-B2FB-6C86553C98F5}">
      <dsp:nvSpPr>
        <dsp:cNvPr id="0" name=""/>
        <dsp:cNvSpPr/>
      </dsp:nvSpPr>
      <dsp:spPr>
        <a:xfrm>
          <a:off x="2536756" y="0"/>
          <a:ext cx="3996049" cy="365760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Pair-creation and annihilation</a:t>
          </a:r>
          <a:endParaRPr lang="zh-CN" altLang="en-US" sz="1700" kern="1200" dirty="0"/>
        </a:p>
      </dsp:txBody>
      <dsp:txXfrm>
        <a:off x="2719636" y="0"/>
        <a:ext cx="3630289" cy="365760"/>
      </dsp:txXfrm>
    </dsp:sp>
    <dsp:sp modelId="{F2ED85C6-4F32-41ED-AB04-0E060BCFA656}">
      <dsp:nvSpPr>
        <dsp:cNvPr id="0" name=""/>
        <dsp:cNvSpPr/>
      </dsp:nvSpPr>
      <dsp:spPr>
        <a:xfrm>
          <a:off x="5557683" y="0"/>
          <a:ext cx="2682511" cy="365760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GRB221009A</a:t>
          </a:r>
          <a:endParaRPr lang="zh-CN" altLang="en-US" sz="1700" kern="1200" dirty="0"/>
        </a:p>
      </dsp:txBody>
      <dsp:txXfrm>
        <a:off x="5740563" y="0"/>
        <a:ext cx="2316751" cy="365760"/>
      </dsp:txXfrm>
    </dsp:sp>
    <dsp:sp modelId="{9EDA0A1C-8A93-4254-9311-2AF8BB9FA4FA}">
      <dsp:nvSpPr>
        <dsp:cNvPr id="0" name=""/>
        <dsp:cNvSpPr/>
      </dsp:nvSpPr>
      <dsp:spPr>
        <a:xfrm>
          <a:off x="7265073" y="0"/>
          <a:ext cx="2897720" cy="365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Other models</a:t>
          </a:r>
          <a:endParaRPr lang="zh-CN" altLang="en-US" sz="1700" kern="1200" dirty="0"/>
        </a:p>
      </dsp:txBody>
      <dsp:txXfrm>
        <a:off x="7447953" y="0"/>
        <a:ext cx="2531960" cy="365760"/>
      </dsp:txXfrm>
    </dsp:sp>
    <dsp:sp modelId="{8A1BE7C2-FE98-4BCE-A02B-863E8E51EBBC}">
      <dsp:nvSpPr>
        <dsp:cNvPr id="0" name=""/>
        <dsp:cNvSpPr/>
      </dsp:nvSpPr>
      <dsp:spPr>
        <a:xfrm>
          <a:off x="9187672" y="0"/>
          <a:ext cx="3000401" cy="365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/>
            <a:t>Search in other bursts</a:t>
          </a:r>
          <a:endParaRPr lang="zh-CN" altLang="en-US" sz="1700" kern="1200" dirty="0"/>
        </a:p>
      </dsp:txBody>
      <dsp:txXfrm>
        <a:off x="9370552" y="0"/>
        <a:ext cx="2634641" cy="365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E1E1FF-FA53-40DD-8B35-439538485F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6A9867A-B565-4FFE-8D2D-EB969807C4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C61FE7-A321-4513-9B98-06973E815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CC13-DC69-451C-83CB-EE823507AA47}" type="datetimeFigureOut">
              <a:rPr lang="zh-CN" altLang="en-US" smtClean="0"/>
              <a:t>2025/7/15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F45E64-E421-4E96-A6BE-A67FA9603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BBB0B7-0242-41B1-B0B3-698BA4E08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9232-0C97-4B6D-B033-B8AC645ED8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881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CC3F75-C9BE-4332-8BFB-C6CF89961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8066944-0CD1-4F70-A30E-E60BE37BC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59B6B5-23CA-4652-A507-2C1860857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CC13-DC69-451C-83CB-EE823507AA47}" type="datetimeFigureOut">
              <a:rPr lang="zh-CN" altLang="en-US" smtClean="0"/>
              <a:t>2025/7/15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111FE0-28DB-404D-BF81-2A20AC654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594183-C9A9-4C30-AD33-396ECF16D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9232-0C97-4B6D-B033-B8AC645ED8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14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B3C46DB-0619-43BE-98EC-2F607906A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575C235-E192-4C08-B28A-294B248D58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E1CB00-78FC-4D9F-B5C2-D9E02C691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CC13-DC69-451C-83CB-EE823507AA47}" type="datetimeFigureOut">
              <a:rPr lang="zh-CN" altLang="en-US" smtClean="0"/>
              <a:t>2025/7/15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55ADB6-BCF4-4BDF-8D79-077330D5E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C06BD6-6572-4C84-97E4-FE193ADF9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9232-0C97-4B6D-B033-B8AC645ED8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75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4AC1A3-FBE2-4AD0-89CD-E363F5CE5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A4697B-8F77-4390-9909-5F256F254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089CA9-73C3-4584-A419-80124B73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CC13-DC69-451C-83CB-EE823507AA47}" type="datetimeFigureOut">
              <a:rPr lang="zh-CN" altLang="en-US" smtClean="0"/>
              <a:t>2025/7/15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FAA324-DCFC-4392-8912-4033809ED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F01267-0EBD-489A-89EE-A58E974CB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9232-0C97-4B6D-B033-B8AC645ED8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863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13D0B8-E519-411D-A7FA-5C2CAE085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072F346-D863-44D2-AA3F-103E3209D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E1BFBF-1F28-4D8E-ABE0-E7F186CF3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CC13-DC69-451C-83CB-EE823507AA47}" type="datetimeFigureOut">
              <a:rPr lang="zh-CN" altLang="en-US" smtClean="0"/>
              <a:t>2025/7/15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FE7197-0ED9-4BBC-87DC-89F3CCC0E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D14DE0-A6DA-426D-AE00-EDB217DD1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9232-0C97-4B6D-B033-B8AC645ED8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3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ACEECD-B830-4530-959C-221AFF10A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84F7ED-78BF-4A26-81F4-C5E8975859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95787F7-02DC-4601-8222-153CC4CF1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E409AC7-1A4A-4CC9-AE01-4B0BC1451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CC13-DC69-451C-83CB-EE823507AA47}" type="datetimeFigureOut">
              <a:rPr lang="zh-CN" altLang="en-US" smtClean="0"/>
              <a:t>2025/7/15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00E59D8-8445-4ABE-9221-B04500B72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F73E21-BE31-46E2-BDD9-912846CB1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9232-0C97-4B6D-B033-B8AC645ED8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999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6A6C15-7B31-46C1-9185-C5DAEC07B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1F6E4A-E7A7-499B-B49F-E3C70B171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C25476F-F266-4280-851E-95D93E91A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C3254E8-F440-4FC9-B427-CA74DD3294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BED31AE-3482-49E3-A91B-E0FDD665A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2CE034A-353F-4DF7-93E9-134ED4995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CC13-DC69-451C-83CB-EE823507AA47}" type="datetimeFigureOut">
              <a:rPr lang="zh-CN" altLang="en-US" smtClean="0"/>
              <a:t>2025/7/15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3C521BB-5432-4E14-B715-8547E45EB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B0F78EC-DDDC-404E-899D-E2B36B3FE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9232-0C97-4B6D-B033-B8AC645ED8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20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5F01CC-E4FC-4E2C-8D9C-C6A81C411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847043B-D641-4E15-A490-AFD56ED29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CC13-DC69-451C-83CB-EE823507AA47}" type="datetimeFigureOut">
              <a:rPr lang="zh-CN" altLang="en-US" smtClean="0"/>
              <a:t>2025/7/15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9DFF1A4-50F0-4B65-98D2-C7EB8D6C2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9B1F9E7-2CBA-4F0D-B069-166F2CB7D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9232-0C97-4B6D-B033-B8AC645ED8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190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34B0A8E-8927-4143-9AE6-97073F0DB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CC13-DC69-451C-83CB-EE823507AA47}" type="datetimeFigureOut">
              <a:rPr lang="zh-CN" altLang="en-US" smtClean="0"/>
              <a:t>2025/7/15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3624E81-2CE2-477E-B309-5DDB05978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9AE5C59-DE8E-468D-B12D-146103F85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9232-0C97-4B6D-B033-B8AC645ED8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35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16F05E-A405-49AE-BBE3-55BD333A2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7264A4-224E-4D1B-A457-DCC5F92F9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91D12E3-06D7-4284-82A0-F45CF98E14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55B1B88-28B5-4E00-BCD9-534EEF481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CC13-DC69-451C-83CB-EE823507AA47}" type="datetimeFigureOut">
              <a:rPr lang="zh-CN" altLang="en-US" smtClean="0"/>
              <a:t>2025/7/15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51C023D-B3CD-4086-8829-AF406F18F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080A6AE-3A52-4855-9A4D-3BAE980BC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9232-0C97-4B6D-B033-B8AC645ED8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439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7A197E-4E00-428F-9305-4BA9F94C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CA44A0F-CC5F-49F5-A966-B4CB00F538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C5A068B-CEBB-43D3-A7E9-3D0211F93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7216A0A-BAF5-432B-B9B6-59D8EC83C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CC13-DC69-451C-83CB-EE823507AA47}" type="datetimeFigureOut">
              <a:rPr lang="zh-CN" altLang="en-US" smtClean="0"/>
              <a:t>2025/7/15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E91FDC7-14DB-43AE-ACFD-796AE2F4A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D7CE36-899E-46E1-92D8-669A0966C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9232-0C97-4B6D-B033-B8AC645ED8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28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6925EC8-9866-4E98-B04A-B958281DC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7E92F55-0FDD-4A06-804E-6C69E55D7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D2BA48-89CE-4DCD-9E28-51F56A443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9CC13-DC69-451C-83CB-EE823507AA47}" type="datetimeFigureOut">
              <a:rPr lang="zh-CN" altLang="en-US" smtClean="0"/>
              <a:t>2025/7/15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2E20F5-CBF8-49CD-A72A-2A0B15597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A2254D-88AB-4041-8864-44049F4506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49232-0C97-4B6D-B033-B8AC645ED8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680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21.png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22.JPG"/><Relationship Id="rId9" Type="http://schemas.microsoft.com/office/2007/relationships/diagramDrawing" Target="../diagrams/drawing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23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10" Type="http://schemas.openxmlformats.org/officeDocument/2006/relationships/image" Target="../media/image26.pn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image" Target="../media/image28.png"/><Relationship Id="rId5" Type="http://schemas.openxmlformats.org/officeDocument/2006/relationships/diagramQuickStyle" Target="../diagrams/quickStyle12.xml"/><Relationship Id="rId10" Type="http://schemas.openxmlformats.org/officeDocument/2006/relationships/image" Target="../media/image270.png"/><Relationship Id="rId4" Type="http://schemas.openxmlformats.org/officeDocument/2006/relationships/diagramLayout" Target="../diagrams/layout12.xml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30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34.png"/><Relationship Id="rId7" Type="http://schemas.openxmlformats.org/officeDocument/2006/relationships/diagramColors" Target="../diagrams/colors14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20.pn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21.png"/><Relationship Id="rId9" Type="http://schemas.microsoft.com/office/2007/relationships/diagramDrawing" Target="../diagrams/drawin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2A99ABA-5640-4E20-A0D1-8794D47F6BC9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l Nile" pitchFamily="2" charset="-78"/>
                    <a:cs typeface="Al Nile" pitchFamily="2" charset="-78"/>
                  </a:rPr>
                  <a:t> </a:t>
                </a:r>
                <a:r>
                  <a:rPr lang="en-US" altLang="zh-CN" dirty="0">
                    <a:latin typeface="Al Nile" pitchFamily="2" charset="-78"/>
                    <a:cs typeface="Al Nile" pitchFamily="2" charset="-78"/>
                  </a:rPr>
                  <a:t>annihilation line in Gamma-Ray Bursts</a:t>
                </a:r>
                <a:endParaRPr lang="zh-CN" altLang="en-US" dirty="0">
                  <a:latin typeface="Al Nile" pitchFamily="2" charset="-78"/>
                  <a:cs typeface="Al Nile" pitchFamily="2" charset="-78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2A99ABA-5640-4E20-A0D1-8794D47F6B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2"/>
                <a:stretch>
                  <a:fillRect r="-693" b="-1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标题 2">
            <a:extLst>
              <a:ext uri="{FF2B5EF4-FFF2-40B4-BE49-F238E27FC236}">
                <a16:creationId xmlns:a16="http://schemas.microsoft.com/office/drawing/2014/main" id="{69A96DDF-D00A-4F58-93B0-A27E48761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2598"/>
            <a:ext cx="9144000" cy="1655762"/>
          </a:xfrm>
        </p:spPr>
        <p:txBody>
          <a:bodyPr/>
          <a:lstStyle/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易疏序 </a:t>
            </a:r>
            <a:r>
              <a:rPr lang="zh-CN" altLang="en-US" dirty="0"/>
              <a:t>（</a:t>
            </a:r>
            <a:r>
              <a:rPr lang="en-US" altLang="zh-CN" dirty="0"/>
              <a:t>Shu-Xu Yi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>
                <a:latin typeface="Al Nile" pitchFamily="2" charset="-78"/>
                <a:cs typeface="Al Nile" pitchFamily="2" charset="-78"/>
              </a:rPr>
              <a:t>2025</a:t>
            </a:r>
            <a:r>
              <a:rPr lang="zh-CN" altLang="en-US" dirty="0">
                <a:latin typeface="Al Nile" pitchFamily="2" charset="-78"/>
                <a:cs typeface="Al Nile" pitchFamily="2" charset="-78"/>
              </a:rPr>
              <a:t>年</a:t>
            </a:r>
            <a:r>
              <a:rPr lang="en-US" altLang="zh-CN" dirty="0">
                <a:latin typeface="Al Nile" pitchFamily="2" charset="-78"/>
                <a:cs typeface="Al Nile" pitchFamily="2" charset="-78"/>
              </a:rPr>
              <a:t>7</a:t>
            </a:r>
            <a:r>
              <a:rPr lang="zh-CN" altLang="en-US" dirty="0">
                <a:latin typeface="Al Nile" pitchFamily="2" charset="-78"/>
                <a:cs typeface="Al Nile" pitchFamily="2" charset="-78"/>
              </a:rPr>
              <a:t>月</a:t>
            </a:r>
            <a:r>
              <a:rPr lang="en-US" altLang="zh-CN" dirty="0">
                <a:latin typeface="Al Nile" pitchFamily="2" charset="-78"/>
                <a:cs typeface="Al Nile" pitchFamily="2" charset="-78"/>
              </a:rPr>
              <a:t>17</a:t>
            </a:r>
            <a:r>
              <a:rPr lang="zh-CN" altLang="en-US" dirty="0">
                <a:latin typeface="Al Nile" pitchFamily="2" charset="-78"/>
                <a:cs typeface="Al Nile" pitchFamily="2" charset="-78"/>
              </a:rPr>
              <a:t>日</a:t>
            </a:r>
            <a:r>
              <a:rPr lang="en-US" altLang="zh-CN" dirty="0">
                <a:latin typeface="Al Nile" pitchFamily="2" charset="-78"/>
                <a:cs typeface="Al Nile" pitchFamily="2" charset="-78"/>
              </a:rPr>
              <a:t>@</a:t>
            </a:r>
            <a:r>
              <a:rPr lang="zh-CN" altLang="en-US" dirty="0">
                <a:latin typeface="Al Nile" pitchFamily="2" charset="-78"/>
                <a:cs typeface="Al Nile" pitchFamily="2" charset="-78"/>
              </a:rPr>
              <a:t>吉林大学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5094DDF-32D8-42EE-A2ED-664B490EC6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50" t="1405" r="3435" b="932"/>
          <a:stretch/>
        </p:blipFill>
        <p:spPr>
          <a:xfrm>
            <a:off x="10296144" y="37694"/>
            <a:ext cx="1789310" cy="1686474"/>
          </a:xfrm>
          <a:prstGeom prst="rect">
            <a:avLst/>
          </a:prstGeom>
        </p:spPr>
      </p:pic>
      <p:pic>
        <p:nvPicPr>
          <p:cNvPr id="1026" name="Picture 2" descr="fb23.ihep.ac.cn">
            <a:extLst>
              <a:ext uri="{FF2B5EF4-FFF2-40B4-BE49-F238E27FC236}">
                <a16:creationId xmlns:a16="http://schemas.microsoft.com/office/drawing/2014/main" id="{C8AE5814-AB64-4DCA-BCA6-E8F2DBD33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6" y="5675922"/>
            <a:ext cx="4747115" cy="68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8ED54D7B-BD09-4737-B33D-B327F4E6C1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7199961"/>
              </p:ext>
            </p:extLst>
          </p:nvPr>
        </p:nvGraphicFramePr>
        <p:xfrm>
          <a:off x="0" y="6492240"/>
          <a:ext cx="12192000" cy="36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72142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EE194-0646-D637-ECDD-0549EC464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3C85A-6403-99F4-2D8F-07125F9F3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GRB</a:t>
            </a:r>
            <a:r>
              <a:rPr lang="en-US" altLang="zh-CN" dirty="0"/>
              <a:t>221009A</a:t>
            </a:r>
            <a:r>
              <a:rPr lang="zh-CN" altLang="en-US" dirty="0"/>
              <a:t>：</a:t>
            </a:r>
            <a:r>
              <a:rPr lang="en-US" altLang="zh-CN" dirty="0"/>
              <a:t>the brightest of all time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646CA5-74B9-9595-7456-C7FFBC4E7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18" y="1308111"/>
            <a:ext cx="7772400" cy="21208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2085FC-FFE2-58A1-1E49-AC4F3989F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82" y="3461215"/>
            <a:ext cx="7772400" cy="1821542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9E2C32-527B-69AE-EC87-4DC51EB52A47}"/>
              </a:ext>
            </a:extLst>
          </p:cNvPr>
          <p:cNvCxnSpPr/>
          <p:nvPr/>
        </p:nvCxnSpPr>
        <p:spPr>
          <a:xfrm>
            <a:off x="3962400" y="5043054"/>
            <a:ext cx="39416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4808036-7E95-9E77-3591-06192B913523}"/>
              </a:ext>
            </a:extLst>
          </p:cNvPr>
          <p:cNvCxnSpPr/>
          <p:nvPr/>
        </p:nvCxnSpPr>
        <p:spPr>
          <a:xfrm>
            <a:off x="6095993" y="5237019"/>
            <a:ext cx="39416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50915E-4F59-F469-7DE0-9DA20927CB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8" y="1451553"/>
            <a:ext cx="3771651" cy="3831204"/>
          </a:xfrm>
        </p:spPr>
      </p:pic>
      <p:graphicFrame>
        <p:nvGraphicFramePr>
          <p:cNvPr id="7" name="图示 3">
            <a:extLst>
              <a:ext uri="{FF2B5EF4-FFF2-40B4-BE49-F238E27FC236}">
                <a16:creationId xmlns:a16="http://schemas.microsoft.com/office/drawing/2014/main" id="{92BDC411-1103-8D39-2BAC-8971194D40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1202878"/>
              </p:ext>
            </p:extLst>
          </p:nvPr>
        </p:nvGraphicFramePr>
        <p:xfrm>
          <a:off x="0" y="6492240"/>
          <a:ext cx="12192000" cy="36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20208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C0EA0-7321-6C31-AA10-08A26D17C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D0523-4D13-5A61-28AE-C8BEE60BC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GRB</a:t>
            </a:r>
            <a:r>
              <a:rPr lang="en-US" altLang="zh-CN" dirty="0"/>
              <a:t>221009A</a:t>
            </a:r>
            <a:r>
              <a:rPr lang="zh-CN" altLang="en-US" dirty="0"/>
              <a:t>：</a:t>
            </a:r>
            <a:r>
              <a:rPr lang="en-US" altLang="zh-CN" dirty="0"/>
              <a:t>the brightest of all time</a:t>
            </a:r>
            <a:endParaRPr lang="en-US" dirty="0"/>
          </a:p>
        </p:txBody>
      </p:sp>
      <p:graphicFrame>
        <p:nvGraphicFramePr>
          <p:cNvPr id="7" name="图示 3">
            <a:extLst>
              <a:ext uri="{FF2B5EF4-FFF2-40B4-BE49-F238E27FC236}">
                <a16:creationId xmlns:a16="http://schemas.microsoft.com/office/drawing/2014/main" id="{BC8927D0-D4BC-2BC2-5B5F-55582AB1BC8E}"/>
              </a:ext>
            </a:extLst>
          </p:cNvPr>
          <p:cNvGraphicFramePr/>
          <p:nvPr/>
        </p:nvGraphicFramePr>
        <p:xfrm>
          <a:off x="0" y="6492240"/>
          <a:ext cx="12192000" cy="36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F80A0730-E734-AC46-14EB-EADAE5759A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1" y="3506842"/>
            <a:ext cx="2226368" cy="29618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A61DFB-4CD9-3B8F-5B89-2CB18DA3EA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2949"/>
            <a:ext cx="7513537" cy="17203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E04DF5-3893-7D22-15D5-7E41A92F2B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"/>
          <a:stretch>
            <a:fillRect/>
          </a:stretch>
        </p:blipFill>
        <p:spPr>
          <a:xfrm>
            <a:off x="7398327" y="1469160"/>
            <a:ext cx="4751189" cy="40753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AFA8642-66BD-462B-E8F4-148ADB4C0F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2"/>
          <a:stretch>
            <a:fillRect/>
          </a:stretch>
        </p:blipFill>
        <p:spPr>
          <a:xfrm>
            <a:off x="42484" y="3483308"/>
            <a:ext cx="4165086" cy="300893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619716D-137A-39BC-E9A9-97882941E60F}"/>
              </a:ext>
            </a:extLst>
          </p:cNvPr>
          <p:cNvSpPr txBox="1"/>
          <p:nvPr/>
        </p:nvSpPr>
        <p:spPr>
          <a:xfrm>
            <a:off x="6798369" y="5822375"/>
            <a:ext cx="4884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Ravasio </a:t>
            </a:r>
            <a:r>
              <a:rPr lang="en-US" i="1" dirty="0"/>
              <a:t>et al. </a:t>
            </a:r>
            <a:r>
              <a:rPr lang="en-US" dirty="0"/>
              <a:t>reported evidence of line on </a:t>
            </a:r>
            <a:r>
              <a:rPr lang="en-US" i="1" dirty="0" err="1"/>
              <a:t>arXiv</a:t>
            </a:r>
            <a:endParaRPr lang="en-US" i="1" dirty="0"/>
          </a:p>
          <a:p>
            <a:r>
              <a:rPr lang="en-US" dirty="0"/>
              <a:t>earlier, and later published on </a:t>
            </a:r>
            <a:r>
              <a:rPr lang="en-US" i="1" dirty="0"/>
              <a:t>Science</a:t>
            </a:r>
          </a:p>
        </p:txBody>
      </p:sp>
    </p:spTree>
    <p:extLst>
      <p:ext uri="{BB962C8B-B14F-4D97-AF65-F5344CB8AC3E}">
        <p14:creationId xmlns:p14="http://schemas.microsoft.com/office/powerpoint/2010/main" val="258675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17238-459C-B8A8-0350-9E49BC0EB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477DE3D-B99D-BF40-04D4-DCCC8C418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152" y="3777470"/>
            <a:ext cx="3976330" cy="12426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90B228-8C00-6ACF-3534-CE86C0F4C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GRB</a:t>
            </a:r>
            <a:r>
              <a:rPr lang="en-US" altLang="zh-CN" dirty="0"/>
              <a:t>221009A</a:t>
            </a:r>
            <a:r>
              <a:rPr lang="zh-CN" altLang="en-US" dirty="0"/>
              <a:t>：</a:t>
            </a:r>
            <a:r>
              <a:rPr lang="en-US" altLang="zh-CN" dirty="0"/>
              <a:t>the brightest of all time</a:t>
            </a:r>
            <a:endParaRPr lang="en-US" dirty="0"/>
          </a:p>
        </p:txBody>
      </p:sp>
      <p:graphicFrame>
        <p:nvGraphicFramePr>
          <p:cNvPr id="7" name="图示 3">
            <a:extLst>
              <a:ext uri="{FF2B5EF4-FFF2-40B4-BE49-F238E27FC236}">
                <a16:creationId xmlns:a16="http://schemas.microsoft.com/office/drawing/2014/main" id="{2C19B040-82B4-C8BB-8FB6-C09B8A403E02}"/>
              </a:ext>
            </a:extLst>
          </p:cNvPr>
          <p:cNvGraphicFramePr/>
          <p:nvPr/>
        </p:nvGraphicFramePr>
        <p:xfrm>
          <a:off x="0" y="6492240"/>
          <a:ext cx="12192000" cy="36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FB8216EB-42E4-C4FF-471A-ADC788A7BB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"/>
          <a:stretch>
            <a:fillRect/>
          </a:stretch>
        </p:blipFill>
        <p:spPr>
          <a:xfrm>
            <a:off x="0" y="1233633"/>
            <a:ext cx="4751189" cy="407536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E95CFFC-8298-5F98-FC1D-F1F4A8E0ED27}"/>
              </a:ext>
            </a:extLst>
          </p:cNvPr>
          <p:cNvGrpSpPr/>
          <p:nvPr/>
        </p:nvGrpSpPr>
        <p:grpSpPr>
          <a:xfrm>
            <a:off x="4751189" y="1690688"/>
            <a:ext cx="3892921" cy="2187835"/>
            <a:chOff x="7663879" y="2394533"/>
            <a:chExt cx="3892921" cy="2187835"/>
          </a:xfrm>
        </p:grpSpPr>
        <p:pic>
          <p:nvPicPr>
            <p:cNvPr id="4" name="Picture 6" descr="Temporal and Spectral Evolution of Gamma-Ray Burst Broad Pulses:  Identification of High-latitude Emission in the Prompt Emission - IOPscience">
              <a:extLst>
                <a:ext uri="{FF2B5EF4-FFF2-40B4-BE49-F238E27FC236}">
                  <a16:creationId xmlns:a16="http://schemas.microsoft.com/office/drawing/2014/main" id="{D1BCD71D-73FC-C571-2AEB-C826B8C98C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3879" y="2483244"/>
              <a:ext cx="3892921" cy="2099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等腰三角形 17">
              <a:extLst>
                <a:ext uri="{FF2B5EF4-FFF2-40B4-BE49-F238E27FC236}">
                  <a16:creationId xmlns:a16="http://schemas.microsoft.com/office/drawing/2014/main" id="{30803897-67E6-F1A0-6C9C-D7913D67A8E8}"/>
                </a:ext>
              </a:extLst>
            </p:cNvPr>
            <p:cNvSpPr/>
            <p:nvPr/>
          </p:nvSpPr>
          <p:spPr>
            <a:xfrm rot="16200000">
              <a:off x="10516261" y="2856420"/>
              <a:ext cx="177421" cy="166502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21">
              <a:extLst>
                <a:ext uri="{FF2B5EF4-FFF2-40B4-BE49-F238E27FC236}">
                  <a16:creationId xmlns:a16="http://schemas.microsoft.com/office/drawing/2014/main" id="{9695AA4B-D241-ED0C-C815-044105BE46ED}"/>
                </a:ext>
              </a:extLst>
            </p:cNvPr>
            <p:cNvSpPr/>
            <p:nvPr/>
          </p:nvSpPr>
          <p:spPr>
            <a:xfrm rot="15557625">
              <a:off x="10444132" y="2278682"/>
              <a:ext cx="177421" cy="166502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22">
              <a:extLst>
                <a:ext uri="{FF2B5EF4-FFF2-40B4-BE49-F238E27FC236}">
                  <a16:creationId xmlns:a16="http://schemas.microsoft.com/office/drawing/2014/main" id="{6D0B9C57-9E78-3CB2-9FD2-8CFB2ED27BDD}"/>
                </a:ext>
              </a:extLst>
            </p:cNvPr>
            <p:cNvSpPr/>
            <p:nvPr/>
          </p:nvSpPr>
          <p:spPr>
            <a:xfrm rot="14564385">
              <a:off x="10151661" y="1650730"/>
              <a:ext cx="177421" cy="166502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87CE6FE-7D4B-5915-D8AA-2FD066C04001}"/>
                  </a:ext>
                </a:extLst>
              </p:cNvPr>
              <p:cNvSpPr txBox="1"/>
              <p:nvPr/>
            </p:nvSpPr>
            <p:spPr>
              <a:xfrm>
                <a:off x="8855063" y="1586525"/>
                <a:ext cx="2498737" cy="2891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𝑜𝑏𝑠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𝑙𝑖𝑛𝑒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𝑙𝑖𝑛𝑒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87CE6FE-7D4B-5915-D8AA-2FD066C04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5063" y="1586525"/>
                <a:ext cx="2498737" cy="289182"/>
              </a:xfrm>
              <a:prstGeom prst="rect">
                <a:avLst/>
              </a:prstGeom>
              <a:blipFill>
                <a:blip r:embed="rId1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D7E1F8-B368-DA1D-534B-2986417BBDF2}"/>
                  </a:ext>
                </a:extLst>
              </p:cNvPr>
              <p:cNvSpPr txBox="1"/>
              <p:nvPr/>
            </p:nvSpPr>
            <p:spPr>
              <a:xfrm>
                <a:off x="9074598" y="2079596"/>
                <a:ext cx="2059666" cy="569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D7E1F8-B368-DA1D-534B-2986417BB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4598" y="2079596"/>
                <a:ext cx="2059666" cy="569580"/>
              </a:xfrm>
              <a:prstGeom prst="rect">
                <a:avLst/>
              </a:prstGeom>
              <a:blipFill>
                <a:blip r:embed="rId11"/>
                <a:stretch>
                  <a:fillRect l="-2454" t="-4348" r="-3681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905F6438-72FB-9A9F-3E8D-06A766D6A370}"/>
              </a:ext>
            </a:extLst>
          </p:cNvPr>
          <p:cNvSpPr txBox="1"/>
          <p:nvPr/>
        </p:nvSpPr>
        <p:spPr>
          <a:xfrm>
            <a:off x="9074598" y="4902143"/>
            <a:ext cx="2882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Zhang Zhen’s talk in details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F85B3A-82CD-E2A2-7647-738ED645CD49}"/>
              </a:ext>
            </a:extLst>
          </p:cNvPr>
          <p:cNvSpPr txBox="1"/>
          <p:nvPr/>
        </p:nvSpPr>
        <p:spPr>
          <a:xfrm>
            <a:off x="9016889" y="5998937"/>
            <a:ext cx="2997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Zhang Zhen et al. ApJL 2024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0CCC16B-6386-4BB3-B67C-8B92D54AB647}"/>
                  </a:ext>
                </a:extLst>
              </p:cNvPr>
              <p:cNvSpPr txBox="1"/>
              <p:nvPr/>
            </p:nvSpPr>
            <p:spPr>
              <a:xfrm>
                <a:off x="2504364" y="5325389"/>
                <a:ext cx="5901680" cy="369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When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=2.5×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r>
                  <a:rPr lang="en-US" altLang="zh-CN" dirty="0"/>
                  <a:t>cm,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=500→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𝑙𝑖𝑛𝑒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=511</m:t>
                    </m:r>
                  </m:oMath>
                </a14:m>
                <a:r>
                  <a:rPr lang="en-US" altLang="zh-CN" dirty="0"/>
                  <a:t>keV</a:t>
                </a:r>
                <a:r>
                  <a:rPr lang="zh-CN" altLang="en-US" dirty="0"/>
                  <a:t>  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0CCC16B-6386-4BB3-B67C-8B92D54AB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364" y="5325389"/>
                <a:ext cx="5901680" cy="369588"/>
              </a:xfrm>
              <a:prstGeom prst="rect">
                <a:avLst/>
              </a:prstGeom>
              <a:blipFill>
                <a:blip r:embed="rId12"/>
                <a:stretch>
                  <a:fillRect l="-930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60D07843-AA66-4F81-B837-FA58D9ED63BA}"/>
              </a:ext>
            </a:extLst>
          </p:cNvPr>
          <p:cNvSpPr txBox="1"/>
          <p:nvPr/>
        </p:nvSpPr>
        <p:spPr>
          <a:xfrm>
            <a:off x="4199902" y="5866412"/>
            <a:ext cx="3193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It is e/e+ pair annihilation line!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278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17238-459C-B8A8-0350-9E49BC0EB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0B228-8C00-6ACF-3534-CE86C0F4C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GRB</a:t>
            </a:r>
            <a:r>
              <a:rPr lang="en-US" altLang="zh-CN" dirty="0"/>
              <a:t>221009A</a:t>
            </a:r>
            <a:r>
              <a:rPr lang="zh-CN" altLang="en-US" dirty="0"/>
              <a:t>：</a:t>
            </a:r>
            <a:r>
              <a:rPr lang="en-US" altLang="zh-CN" dirty="0"/>
              <a:t>the brightest of all time</a:t>
            </a:r>
            <a:endParaRPr lang="en-US" dirty="0"/>
          </a:p>
        </p:txBody>
      </p:sp>
      <p:sp>
        <p:nvSpPr>
          <p:cNvPr id="19" name="内容占位符 18">
            <a:extLst>
              <a:ext uri="{FF2B5EF4-FFF2-40B4-BE49-F238E27FC236}">
                <a16:creationId xmlns:a16="http://schemas.microsoft.com/office/drawing/2014/main" id="{D51FD96F-709C-49B1-A626-C856E75DB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dirty="0"/>
              <a:t>1. pair creation condition</a:t>
            </a:r>
          </a:p>
          <a:p>
            <a:pPr lvl="1"/>
            <a:r>
              <a:rPr lang="en-US" altLang="zh-CN" sz="2800" dirty="0"/>
              <a:t>Energy condition</a:t>
            </a:r>
          </a:p>
          <a:p>
            <a:pPr lvl="1"/>
            <a:r>
              <a:rPr lang="en-US" altLang="zh-CN" sz="2800" dirty="0"/>
              <a:t>Optical depth condition</a:t>
            </a:r>
          </a:p>
          <a:p>
            <a:r>
              <a:rPr lang="en-US" altLang="zh-CN" sz="3200" dirty="0"/>
              <a:t>2. decoupling condition</a:t>
            </a:r>
          </a:p>
          <a:p>
            <a:r>
              <a:rPr lang="en-US" altLang="zh-CN" sz="3200" dirty="0"/>
              <a:t>3. cooling condition</a:t>
            </a:r>
          </a:p>
          <a:p>
            <a:endParaRPr lang="en-US" altLang="zh-CN" sz="3200" dirty="0"/>
          </a:p>
          <a:p>
            <a:r>
              <a:rPr lang="en-US" altLang="zh-CN" sz="3200" dirty="0"/>
              <a:t>4. optical thin condition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graphicFrame>
        <p:nvGraphicFramePr>
          <p:cNvPr id="7" name="图示 3">
            <a:extLst>
              <a:ext uri="{FF2B5EF4-FFF2-40B4-BE49-F238E27FC236}">
                <a16:creationId xmlns:a16="http://schemas.microsoft.com/office/drawing/2014/main" id="{2C19B040-82B4-C8BB-8FB6-C09B8A403E02}"/>
              </a:ext>
            </a:extLst>
          </p:cNvPr>
          <p:cNvGraphicFramePr/>
          <p:nvPr/>
        </p:nvGraphicFramePr>
        <p:xfrm>
          <a:off x="0" y="6492240"/>
          <a:ext cx="12192000" cy="36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" name="图片 20">
            <a:extLst>
              <a:ext uri="{FF2B5EF4-FFF2-40B4-BE49-F238E27FC236}">
                <a16:creationId xmlns:a16="http://schemas.microsoft.com/office/drawing/2014/main" id="{984704DA-A483-4C8F-8EA9-E21882795F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7537" y="5039832"/>
            <a:ext cx="3897679" cy="12644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E8009E4-DF87-4755-91BF-3D405CD014E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902"/>
          <a:stretch/>
        </p:blipFill>
        <p:spPr>
          <a:xfrm>
            <a:off x="6281531" y="2910372"/>
            <a:ext cx="4013685" cy="20922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ECBF12C4-0D3F-44ED-A723-B4BC022612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1531" y="1303268"/>
            <a:ext cx="3837002" cy="15698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2824125B-654D-4671-BFB8-CF9F5ECE0B3E}"/>
              </a:ext>
            </a:extLst>
          </p:cNvPr>
          <p:cNvCxnSpPr>
            <a:cxnSpLocks/>
          </p:cNvCxnSpPr>
          <p:nvPr/>
        </p:nvCxnSpPr>
        <p:spPr>
          <a:xfrm>
            <a:off x="5340927" y="2392701"/>
            <a:ext cx="75507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4A04D042-C49A-41DF-B7A3-ABB38D031FC7}"/>
              </a:ext>
            </a:extLst>
          </p:cNvPr>
          <p:cNvCxnSpPr>
            <a:cxnSpLocks/>
          </p:cNvCxnSpPr>
          <p:nvPr/>
        </p:nvCxnSpPr>
        <p:spPr>
          <a:xfrm>
            <a:off x="4899856" y="4133928"/>
            <a:ext cx="112687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0B3D079C-2FFE-4703-B7F3-54895D67C0D8}"/>
              </a:ext>
            </a:extLst>
          </p:cNvPr>
          <p:cNvCxnSpPr>
            <a:cxnSpLocks/>
          </p:cNvCxnSpPr>
          <p:nvPr/>
        </p:nvCxnSpPr>
        <p:spPr>
          <a:xfrm>
            <a:off x="5463291" y="5322968"/>
            <a:ext cx="750473" cy="572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1">
            <a:extLst>
              <a:ext uri="{FF2B5EF4-FFF2-40B4-BE49-F238E27FC236}">
                <a16:creationId xmlns:a16="http://schemas.microsoft.com/office/drawing/2014/main" id="{096F08F1-ABC7-4C13-9BD5-E5E8D306A5FD}"/>
              </a:ext>
            </a:extLst>
          </p:cNvPr>
          <p:cNvSpPr txBox="1"/>
          <p:nvPr/>
        </p:nvSpPr>
        <p:spPr>
          <a:xfrm>
            <a:off x="59800" y="6114196"/>
            <a:ext cx="3717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Yi</a:t>
            </a:r>
            <a:r>
              <a:rPr lang="zh-CN" altLang="en-US" dirty="0"/>
              <a:t> </a:t>
            </a:r>
            <a:r>
              <a:rPr lang="en-US" altLang="zh-CN" dirty="0"/>
              <a:t>et al. 2024; MNRAS 535, 982-989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664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17238-459C-B8A8-0350-9E49BC0EB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820C26-40B2-7742-BBEA-6246FB693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404" y="3090899"/>
            <a:ext cx="4553814" cy="31130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E2580EE-32C7-4383-A718-C7D274166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0" y="1231594"/>
            <a:ext cx="7498966" cy="49636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90B228-8C00-6ACF-3534-CE86C0F4C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GRB</a:t>
            </a:r>
            <a:r>
              <a:rPr lang="en-US" altLang="zh-CN" dirty="0"/>
              <a:t>221009A</a:t>
            </a:r>
            <a:r>
              <a:rPr lang="zh-CN" altLang="en-US" dirty="0"/>
              <a:t>：</a:t>
            </a:r>
            <a:r>
              <a:rPr lang="en-US" altLang="zh-CN" dirty="0"/>
              <a:t>the brightest of all time</a:t>
            </a:r>
            <a:endParaRPr lang="en-US" dirty="0"/>
          </a:p>
        </p:txBody>
      </p:sp>
      <p:graphicFrame>
        <p:nvGraphicFramePr>
          <p:cNvPr id="7" name="图示 3">
            <a:extLst>
              <a:ext uri="{FF2B5EF4-FFF2-40B4-BE49-F238E27FC236}">
                <a16:creationId xmlns:a16="http://schemas.microsoft.com/office/drawing/2014/main" id="{2C19B040-82B4-C8BB-8FB6-C09B8A403E02}"/>
              </a:ext>
            </a:extLst>
          </p:cNvPr>
          <p:cNvGraphicFramePr/>
          <p:nvPr/>
        </p:nvGraphicFramePr>
        <p:xfrm>
          <a:off x="0" y="6492240"/>
          <a:ext cx="12192000" cy="36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3" name="TextBox 11">
            <a:extLst>
              <a:ext uri="{FF2B5EF4-FFF2-40B4-BE49-F238E27FC236}">
                <a16:creationId xmlns:a16="http://schemas.microsoft.com/office/drawing/2014/main" id="{096F08F1-ABC7-4C13-9BD5-E5E8D306A5FD}"/>
              </a:ext>
            </a:extLst>
          </p:cNvPr>
          <p:cNvSpPr txBox="1"/>
          <p:nvPr/>
        </p:nvSpPr>
        <p:spPr>
          <a:xfrm>
            <a:off x="59800" y="6114196"/>
            <a:ext cx="3717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Yi</a:t>
            </a:r>
            <a:r>
              <a:rPr lang="zh-CN" altLang="en-US" dirty="0"/>
              <a:t> </a:t>
            </a:r>
            <a:r>
              <a:rPr lang="en-US" altLang="zh-CN" dirty="0"/>
              <a:t>et al. 2024; MNRAS 535, 982-989</a:t>
            </a:r>
            <a:endParaRPr 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3EDB163-1C26-4B9A-A3D9-2EED57C6B4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1404" y="1317122"/>
            <a:ext cx="4169278" cy="17058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960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24ADA-F702-1327-034A-593470955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80E93-FBFC-77FC-3C22-99FBE6AA6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GRB</a:t>
            </a:r>
            <a:r>
              <a:rPr lang="en-US" altLang="zh-CN" dirty="0"/>
              <a:t>221009A MeV line: other explanation</a:t>
            </a:r>
            <a:endParaRPr lang="en-US" dirty="0"/>
          </a:p>
        </p:txBody>
      </p:sp>
      <p:graphicFrame>
        <p:nvGraphicFramePr>
          <p:cNvPr id="7" name="图示 3">
            <a:extLst>
              <a:ext uri="{FF2B5EF4-FFF2-40B4-BE49-F238E27FC236}">
                <a16:creationId xmlns:a16="http://schemas.microsoft.com/office/drawing/2014/main" id="{F1A1BA97-23A8-BB7A-EF47-3C6742F984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755410"/>
              </p:ext>
            </p:extLst>
          </p:nvPr>
        </p:nvGraphicFramePr>
        <p:xfrm>
          <a:off x="0" y="6492240"/>
          <a:ext cx="12192000" cy="36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0F9E730-1FB8-2069-0C28-4C82E44F7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149316"/>
              </p:ext>
            </p:extLst>
          </p:nvPr>
        </p:nvGraphicFramePr>
        <p:xfrm>
          <a:off x="1065008" y="1275320"/>
          <a:ext cx="9520515" cy="51338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7434">
                  <a:extLst>
                    <a:ext uri="{9D8B030D-6E8A-4147-A177-3AD203B41FA5}">
                      <a16:colId xmlns:a16="http://schemas.microsoft.com/office/drawing/2014/main" val="1925917743"/>
                    </a:ext>
                  </a:extLst>
                </a:gridCol>
                <a:gridCol w="4679576">
                  <a:extLst>
                    <a:ext uri="{9D8B030D-6E8A-4147-A177-3AD203B41FA5}">
                      <a16:colId xmlns:a16="http://schemas.microsoft.com/office/drawing/2014/main" val="2244320500"/>
                    </a:ext>
                  </a:extLst>
                </a:gridCol>
                <a:gridCol w="3173505">
                  <a:extLst>
                    <a:ext uri="{9D8B030D-6E8A-4147-A177-3AD203B41FA5}">
                      <a16:colId xmlns:a16="http://schemas.microsoft.com/office/drawing/2014/main" val="843308443"/>
                    </a:ext>
                  </a:extLst>
                </a:gridCol>
              </a:tblGrid>
              <a:tr h="22505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Reference Paper 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</a:endParaRPr>
                    </a:p>
                  </a:txBody>
                  <a:tcPr marL="39101" marR="39101" marT="19550" marB="97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Name of the Model 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</a:endParaRPr>
                    </a:p>
                  </a:txBody>
                  <a:tcPr marL="39101" marR="39101" marT="19550" marB="97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Problem of the Model 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</a:endParaRPr>
                    </a:p>
                  </a:txBody>
                  <a:tcPr marL="39101" marR="39101" marT="19550" marB="9775"/>
                </a:tc>
                <a:extLst>
                  <a:ext uri="{0D108BD9-81ED-4DB2-BD59-A6C34878D82A}">
                    <a16:rowId xmlns:a16="http://schemas.microsoft.com/office/drawing/2014/main" val="3823347984"/>
                  </a:ext>
                </a:extLst>
              </a:tr>
              <a:tr h="64836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200" dirty="0">
                          <a:effectLst/>
                        </a:rPr>
                        <a:t>Zhang Zhen et al. 2024 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</a:endParaRPr>
                    </a:p>
                  </a:txBody>
                  <a:tcPr marL="39101" marR="39101" marT="19550" marB="97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200" b="1" dirty="0">
                          <a:effectLst/>
                        </a:rPr>
                        <a:t>Dynamical evolution of the GRB jet 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</a:endParaRPr>
                    </a:p>
                  </a:txBody>
                  <a:tcPr marL="39101" marR="39101" marT="19550" marB="97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The bulk Lorentz factor of the shock would decrease to Γ ∼20 within ∼100 s, conflicting with TeV emission modeling 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</a:endParaRPr>
                    </a:p>
                  </a:txBody>
                  <a:tcPr marL="39101" marR="39101" marT="19550" marB="9775"/>
                </a:tc>
                <a:extLst>
                  <a:ext uri="{0D108BD9-81ED-4DB2-BD59-A6C34878D82A}">
                    <a16:rowId xmlns:a16="http://schemas.microsoft.com/office/drawing/2014/main" val="4086472863"/>
                  </a:ext>
                </a:extLst>
              </a:tr>
              <a:tr h="64836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Zhang Zhen et al. 2024 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</a:endParaRPr>
                    </a:p>
                  </a:txBody>
                  <a:tcPr marL="39101" marR="39101" marT="19550" marB="97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200" b="1" dirty="0">
                          <a:effectLst/>
                        </a:rPr>
                        <a:t>Thermal component 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</a:endParaRPr>
                    </a:p>
                  </a:txBody>
                  <a:tcPr marL="39101" marR="39101" marT="19550" marB="97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A blackbody-like spectral profile is much broader, incompatible with the observed narrow line width. 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</a:endParaRPr>
                    </a:p>
                  </a:txBody>
                  <a:tcPr marL="39101" marR="39101" marT="19550" marB="9775"/>
                </a:tc>
                <a:extLst>
                  <a:ext uri="{0D108BD9-81ED-4DB2-BD59-A6C34878D82A}">
                    <a16:rowId xmlns:a16="http://schemas.microsoft.com/office/drawing/2014/main" val="4078938343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Y.-J. Wei et al. (2024) 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</a:endParaRPr>
                    </a:p>
                  </a:txBody>
                  <a:tcPr marL="39101" marR="39101" marT="19550" marB="97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200" b="1" dirty="0">
                          <a:effectLst/>
                        </a:rPr>
                        <a:t>keV-scale atomic line of a heavy element boosted by a jet 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</a:endParaRPr>
                    </a:p>
                  </a:txBody>
                  <a:tcPr marL="39101" marR="39101" marT="19550" marB="97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requiring \Gamma \gg 10^{3} for the observed line central energy up to ~37 MeV and failing to explain the power-law evolution of the line. 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</a:endParaRPr>
                    </a:p>
                  </a:txBody>
                  <a:tcPr marL="39101" marR="39101" marT="19550" marB="9775"/>
                </a:tc>
                <a:extLst>
                  <a:ext uri="{0D108BD9-81ED-4DB2-BD59-A6C34878D82A}">
                    <a16:rowId xmlns:a16="http://schemas.microsoft.com/office/drawing/2014/main" val="4175088710"/>
                  </a:ext>
                </a:extLst>
              </a:tr>
              <a:tr h="170664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Zhang Zhen et al. 2024 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</a:endParaRPr>
                    </a:p>
                  </a:txBody>
                  <a:tcPr marL="39101" marR="39101" marT="19550" marB="97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200" b="1" dirty="0">
                          <a:effectLst/>
                        </a:rPr>
                        <a:t>Nuclear decay of a specific radioisotope 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</a:endParaRPr>
                    </a:p>
                  </a:txBody>
                  <a:tcPr marL="39101" marR="39101" marT="19550" marB="97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- Difficulty in finding a feasible nucleosynthesis process to create such a radioisotope with a short lifetime and excessively large mass.The required mean lifetime \tau_{d} \gtrsim 10^{3}-10^{4} ~s and mass M_{iso} \gtrsim A_{iso} f_{d}^{-1} M_{\odot} are inconsistent with typical amounts synthesized in GRB-related explosive events. 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</a:endParaRPr>
                    </a:p>
                  </a:txBody>
                  <a:tcPr marL="39101" marR="39101" marT="19550" marB="9775"/>
                </a:tc>
                <a:extLst>
                  <a:ext uri="{0D108BD9-81ED-4DB2-BD59-A6C34878D82A}">
                    <a16:rowId xmlns:a16="http://schemas.microsoft.com/office/drawing/2014/main" val="1418694474"/>
                  </a:ext>
                </a:extLst>
              </a:tr>
              <a:tr h="107168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Jiahuan Zhu, Hua Feng, and Tong Liu (2025) 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</a:endParaRPr>
                    </a:p>
                  </a:txBody>
                  <a:tcPr marL="39101" marR="39101" marT="19550" marB="97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200" b="1" dirty="0">
                          <a:effectLst/>
                        </a:rPr>
                        <a:t>Neutron capture 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</a:endParaRPr>
                    </a:p>
                  </a:txBody>
                  <a:tcPr marL="39101" marR="39101" marT="19550" marB="97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200" dirty="0">
                          <a:effectLst/>
                        </a:rPr>
                        <a:t>- The James Webb Space Telescope (JWST) near-infrared observations did not find evidence for r-process products associated with GRB 221009A, which may pose a caveat for the model. 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</a:endParaRPr>
                    </a:p>
                  </a:txBody>
                  <a:tcPr marL="39101" marR="39101" marT="19550" marB="9775"/>
                </a:tc>
                <a:extLst>
                  <a:ext uri="{0D108BD9-81ED-4DB2-BD59-A6C34878D82A}">
                    <a16:rowId xmlns:a16="http://schemas.microsoft.com/office/drawing/2014/main" val="58905365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7ED24C3-2B1C-1807-6A70-4229F1BC75A9}"/>
              </a:ext>
            </a:extLst>
          </p:cNvPr>
          <p:cNvSpPr txBox="1"/>
          <p:nvPr/>
        </p:nvSpPr>
        <p:spPr>
          <a:xfrm>
            <a:off x="2358113" y="6039875"/>
            <a:ext cx="2882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Zhang Zhen’s talk in details</a:t>
            </a:r>
          </a:p>
        </p:txBody>
      </p:sp>
    </p:spTree>
    <p:extLst>
      <p:ext uri="{BB962C8B-B14F-4D97-AF65-F5344CB8AC3E}">
        <p14:creationId xmlns:p14="http://schemas.microsoft.com/office/powerpoint/2010/main" val="3841264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60632-659C-C2A6-30B4-1217359FB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D68A3-6B7B-D205-A998-56F9F795F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search in other bursts</a:t>
            </a:r>
          </a:p>
        </p:txBody>
      </p:sp>
      <p:graphicFrame>
        <p:nvGraphicFramePr>
          <p:cNvPr id="7" name="图示 3">
            <a:extLst>
              <a:ext uri="{FF2B5EF4-FFF2-40B4-BE49-F238E27FC236}">
                <a16:creationId xmlns:a16="http://schemas.microsoft.com/office/drawing/2014/main" id="{E8CCE305-B9AB-CA49-BF0C-A8815FAB8D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7516649"/>
              </p:ext>
            </p:extLst>
          </p:nvPr>
        </p:nvGraphicFramePr>
        <p:xfrm>
          <a:off x="0" y="6492240"/>
          <a:ext cx="12192000" cy="36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32A7E86-4C2C-2F17-CA89-1B8629EF3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555625"/>
              </p:ext>
            </p:extLst>
          </p:nvPr>
        </p:nvGraphicFramePr>
        <p:xfrm>
          <a:off x="441064" y="1484555"/>
          <a:ext cx="10671588" cy="49487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897">
                  <a:extLst>
                    <a:ext uri="{9D8B030D-6E8A-4147-A177-3AD203B41FA5}">
                      <a16:colId xmlns:a16="http://schemas.microsoft.com/office/drawing/2014/main" val="901870235"/>
                    </a:ext>
                  </a:extLst>
                </a:gridCol>
                <a:gridCol w="2667897">
                  <a:extLst>
                    <a:ext uri="{9D8B030D-6E8A-4147-A177-3AD203B41FA5}">
                      <a16:colId xmlns:a16="http://schemas.microsoft.com/office/drawing/2014/main" val="1112933083"/>
                    </a:ext>
                  </a:extLst>
                </a:gridCol>
                <a:gridCol w="2667897">
                  <a:extLst>
                    <a:ext uri="{9D8B030D-6E8A-4147-A177-3AD203B41FA5}">
                      <a16:colId xmlns:a16="http://schemas.microsoft.com/office/drawing/2014/main" val="1511603572"/>
                    </a:ext>
                  </a:extLst>
                </a:gridCol>
                <a:gridCol w="2667897">
                  <a:extLst>
                    <a:ext uri="{9D8B030D-6E8A-4147-A177-3AD203B41FA5}">
                      <a16:colId xmlns:a16="http://schemas.microsoft.com/office/drawing/2014/main" val="2360364446"/>
                    </a:ext>
                  </a:extLst>
                </a:gridCol>
              </a:tblGrid>
              <a:tr h="3583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effectLst/>
                        </a:rPr>
                        <a:t>Authors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20" marR="67620" marT="76072" marB="760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effectLst/>
                        </a:rPr>
                        <a:t>Title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20" marR="67620" marT="76072" marB="760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effectLst/>
                        </a:rPr>
                        <a:t>Main Content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20" marR="67620" marT="76072" marB="760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effectLst/>
                        </a:rPr>
                        <a:t>Main Conclusions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20" marR="67620" marT="76072" marB="76072"/>
                </a:tc>
                <a:extLst>
                  <a:ext uri="{0D108BD9-81ED-4DB2-BD59-A6C34878D82A}">
                    <a16:rowId xmlns:a16="http://schemas.microsoft.com/office/drawing/2014/main" val="2987779590"/>
                  </a:ext>
                </a:extLst>
              </a:tr>
              <a:tr h="2193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1100" kern="0">
                          <a:effectLst/>
                        </a:rPr>
                        <a:t>Liao, Tong-Lei et al.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20" marR="67620" marT="76072" marB="760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effectLst/>
                        </a:rPr>
                        <a:t>Spectral Line Search in Bright Gamma-Ray Bursts Observed by Fermi/GBM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20" marR="67620" marT="76072" marB="760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effectLst/>
                        </a:rPr>
                        <a:t>Searched for emission lines in top 30 highest fluence GRBs via Fermi/GBM; no new lines confirmed, but found possible features at ~61 keV, 110 keV, 2.1 MeV.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20" marR="67620" marT="76072" marB="760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effectLst/>
                        </a:rPr>
                        <a:t>~110 keV line likely from instrumental effects; ~61 keV and ~2.1 MeV resemble known lines from ¹²⁷I and neutron capture; caution needed to distinguish origins; GRB 221009A's lines have special radiation mechanism.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20" marR="67620" marT="76072" marB="76072"/>
                </a:tc>
                <a:extLst>
                  <a:ext uri="{0D108BD9-81ED-4DB2-BD59-A6C34878D82A}">
                    <a16:rowId xmlns:a16="http://schemas.microsoft.com/office/drawing/2014/main" val="3979273212"/>
                  </a:ext>
                </a:extLst>
              </a:tr>
              <a:tr h="2397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1100" kern="0" dirty="0" err="1">
                          <a:effectLst/>
                        </a:rPr>
                        <a:t>Liao</a:t>
                      </a:r>
                      <a:r>
                        <a:rPr lang="nl-NL" sz="1100" kern="0" dirty="0">
                          <a:effectLst/>
                        </a:rPr>
                        <a:t>, Tong-Lei et al.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20" marR="67620" marT="76072" marB="760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effectLst/>
                        </a:rPr>
                        <a:t>Candidate Spectral Lines at 6 and 15 MeV from GRB 200829A and GRB 160905A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20" marR="67620" marT="76072" marB="760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effectLst/>
                        </a:rPr>
                        <a:t>Searched 3941 GRBs in Fermi/GBM (2008-2025); no confirmed lines, but found ~15 MeV (GRB 160905A) and ~6 MeV (GRB 200829A) candidates.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20" marR="67620" marT="76072" marB="7607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effectLst/>
                        </a:rPr>
                        <a:t>GRB 200829A's rest-frame ~13 MeV line (z=1.25) is close to GRB 221009A's, possibly sharing origin (e.g., </a:t>
                      </a:r>
                      <a:r>
                        <a:rPr lang="en-GB" sz="1100" kern="0" dirty="0" err="1">
                          <a:effectLst/>
                        </a:rPr>
                        <a:t>blueshifted</a:t>
                      </a:r>
                      <a:r>
                        <a:rPr lang="en-GB" sz="1100" kern="0" dirty="0">
                          <a:effectLst/>
                        </a:rPr>
                        <a:t> </a:t>
                      </a:r>
                      <a:r>
                        <a:rPr lang="en-GB" sz="1100" kern="0" dirty="0" err="1">
                          <a:effectLst/>
                        </a:rPr>
                        <a:t>e⁺e</a:t>
                      </a:r>
                      <a:r>
                        <a:rPr lang="en-GB" sz="1100" kern="0" dirty="0">
                          <a:effectLst/>
                        </a:rPr>
                        <a:t>⁻ annihilation); no &gt;5σ lines in sample, only two ~3σ candidates, constraining GRB 221009A's line peculiarity.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620" marR="67620" marT="76072" marB="76072"/>
                </a:tc>
                <a:extLst>
                  <a:ext uri="{0D108BD9-81ED-4DB2-BD59-A6C34878D82A}">
                    <a16:rowId xmlns:a16="http://schemas.microsoft.com/office/drawing/2014/main" val="3081808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368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6123C-E732-B1E3-A794-07CC4BE2A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7017B-7D11-82FD-2B9C-39BD3781C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伽马暴瞬时辐射中可能产生正负电子对湮灭谱线</a:t>
            </a:r>
            <a:r>
              <a:rPr lang="zh-CN" altLang="en-US" dirty="0"/>
              <a:t>，</a:t>
            </a:r>
            <a:r>
              <a:rPr lang="zh-CN" altLang="en-US"/>
              <a:t>但条件苛刻；</a:t>
            </a:r>
            <a:endParaRPr lang="en-GB" altLang="zh-CN" dirty="0"/>
          </a:p>
          <a:p>
            <a:r>
              <a:rPr lang="zh-CN" altLang="en-US" dirty="0"/>
              <a:t>史上最亮伽马暴中发现</a:t>
            </a:r>
            <a:r>
              <a:rPr lang="en-US" altLang="zh-CN" dirty="0"/>
              <a:t>MeV</a:t>
            </a:r>
            <a:r>
              <a:rPr lang="zh-CN" altLang="en-US" dirty="0"/>
              <a:t>谱线：</a:t>
            </a:r>
            <a:r>
              <a:rPr lang="zh-CN" altLang="en-GB" dirty="0"/>
              <a:t>能</a:t>
            </a:r>
            <a:r>
              <a:rPr lang="zh-CN" altLang="en-US" dirty="0"/>
              <a:t>量随时间幂律衰减</a:t>
            </a:r>
            <a:endParaRPr lang="en-GB" altLang="zh-CN" dirty="0"/>
          </a:p>
          <a:p>
            <a:pPr lvl="1"/>
            <a:r>
              <a:rPr lang="zh-CN" altLang="en-US" dirty="0"/>
              <a:t>符合正负电子湮灭线</a:t>
            </a:r>
            <a:r>
              <a:rPr lang="en-US" altLang="zh-CN" dirty="0"/>
              <a:t>+</a:t>
            </a:r>
            <a:r>
              <a:rPr lang="zh-CN" altLang="en-US" dirty="0"/>
              <a:t>高纬度效应；</a:t>
            </a:r>
            <a:endParaRPr lang="en-GB" altLang="zh-CN" dirty="0"/>
          </a:p>
          <a:p>
            <a:r>
              <a:rPr lang="zh-CN" altLang="en-US" dirty="0"/>
              <a:t>其他解释存在各种困难</a:t>
            </a:r>
            <a:endParaRPr lang="en-GB" altLang="zh-CN" dirty="0"/>
          </a:p>
          <a:p>
            <a:r>
              <a:rPr lang="zh-CN" altLang="en-US" dirty="0"/>
              <a:t>在其他伽马暴中搜索谱线，尚无确认</a:t>
            </a:r>
            <a:endParaRPr lang="en-US" altLang="zh-CN" dirty="0"/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346A7AB5-C0BC-779F-DCD3-90B1393F98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4598016"/>
              </p:ext>
            </p:extLst>
          </p:nvPr>
        </p:nvGraphicFramePr>
        <p:xfrm>
          <a:off x="0" y="6492240"/>
          <a:ext cx="12192000" cy="36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4584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DB4C8286-5CE2-4FC5-BF1D-5DCCAC4824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1993767"/>
              </p:ext>
            </p:extLst>
          </p:nvPr>
        </p:nvGraphicFramePr>
        <p:xfrm>
          <a:off x="0" y="6492240"/>
          <a:ext cx="12192000" cy="36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6AA1A983-706A-4FE5-9052-35A1F532021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31"/>
          <a:stretch/>
        </p:blipFill>
        <p:spPr>
          <a:xfrm>
            <a:off x="172720" y="132080"/>
            <a:ext cx="8412480" cy="621490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4399A86-BB47-443B-8D3D-86FE11348509}"/>
              </a:ext>
            </a:extLst>
          </p:cNvPr>
          <p:cNvSpPr txBox="1"/>
          <p:nvPr/>
        </p:nvSpPr>
        <p:spPr>
          <a:xfrm>
            <a:off x="8616291" y="376588"/>
            <a:ext cx="2818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Central engine: </a:t>
            </a:r>
          </a:p>
          <a:p>
            <a:r>
              <a:rPr lang="en-US" altLang="zh-CN" dirty="0"/>
              <a:t>Hyper accreting black hole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8888348-470F-42D3-A5F7-2A13815F5984}"/>
              </a:ext>
            </a:extLst>
          </p:cNvPr>
          <p:cNvSpPr txBox="1"/>
          <p:nvPr/>
        </p:nvSpPr>
        <p:spPr>
          <a:xfrm>
            <a:off x="9267110" y="3202155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Relativistic jet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7848CEE-C1BE-4671-BB80-D7D0D259353D}"/>
              </a:ext>
            </a:extLst>
          </p:cNvPr>
          <p:cNvSpPr txBox="1"/>
          <p:nvPr/>
        </p:nvSpPr>
        <p:spPr>
          <a:xfrm>
            <a:off x="10126480" y="2555824"/>
            <a:ext cx="2065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Kinetic energy ?</a:t>
            </a:r>
          </a:p>
          <a:p>
            <a:r>
              <a:rPr lang="en-US" altLang="zh-CN" dirty="0"/>
              <a:t>Magnetic energy? </a:t>
            </a:r>
            <a:endParaRPr lang="zh-CN" altLang="en-US" dirty="0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37C091C1-4805-4BDF-A6F8-E0BEC02B9D78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 flipH="1">
            <a:off x="10007217" y="3571487"/>
            <a:ext cx="18274" cy="13806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1B61D772-AE36-4113-95C4-FB78077A95B3}"/>
              </a:ext>
            </a:extLst>
          </p:cNvPr>
          <p:cNvSpPr txBox="1"/>
          <p:nvPr/>
        </p:nvSpPr>
        <p:spPr>
          <a:xfrm>
            <a:off x="8705418" y="4952149"/>
            <a:ext cx="2603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Electron random motion</a:t>
            </a:r>
            <a:endParaRPr lang="zh-CN" altLang="en-US" dirty="0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6E2B4AF0-BECD-4146-B022-A62CB122A392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>
          <a:xfrm>
            <a:off x="10007217" y="5321481"/>
            <a:ext cx="0" cy="4674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F30CA058-9D4A-4137-86B6-2DD332420471}"/>
              </a:ext>
            </a:extLst>
          </p:cNvPr>
          <p:cNvSpPr txBox="1"/>
          <p:nvPr/>
        </p:nvSpPr>
        <p:spPr>
          <a:xfrm>
            <a:off x="9475661" y="5788914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radiation</a:t>
            </a:r>
            <a:endParaRPr lang="zh-CN" altLang="en-US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90408D59-21A0-4DBB-AD87-06D398D71E91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10025491" y="1022919"/>
            <a:ext cx="0" cy="21792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6E977BEE-AB2F-49BB-BD5D-BCBDA45DDB0F}"/>
              </a:ext>
            </a:extLst>
          </p:cNvPr>
          <p:cNvSpPr txBox="1"/>
          <p:nvPr/>
        </p:nvSpPr>
        <p:spPr>
          <a:xfrm>
            <a:off x="10126480" y="3854522"/>
            <a:ext cx="1635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Shock?</a:t>
            </a:r>
          </a:p>
          <a:p>
            <a:r>
              <a:rPr lang="en-US" altLang="zh-CN" dirty="0"/>
              <a:t>Reconnection?</a:t>
            </a:r>
            <a:endParaRPr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01E504D8-DFBB-4DA3-B253-D038BC34EAF7}"/>
              </a:ext>
            </a:extLst>
          </p:cNvPr>
          <p:cNvSpPr txBox="1"/>
          <p:nvPr/>
        </p:nvSpPr>
        <p:spPr>
          <a:xfrm>
            <a:off x="10126480" y="1247992"/>
            <a:ext cx="1968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BH spin energy?</a:t>
            </a:r>
          </a:p>
          <a:p>
            <a:r>
              <a:rPr lang="en-US" altLang="zh-CN" dirty="0"/>
              <a:t>Accretion energy?</a:t>
            </a:r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9396A79-985E-4FB5-BCE9-1FEBF86B6C5F}"/>
              </a:ext>
            </a:extLst>
          </p:cNvPr>
          <p:cNvSpPr txBox="1"/>
          <p:nvPr/>
        </p:nvSpPr>
        <p:spPr>
          <a:xfrm>
            <a:off x="10188827" y="5305707"/>
            <a:ext cx="6127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Synchrotron 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5019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DB4C8286-5CE2-4FC5-BF1D-5DCCAC482470}"/>
              </a:ext>
            </a:extLst>
          </p:cNvPr>
          <p:cNvGraphicFramePr/>
          <p:nvPr/>
        </p:nvGraphicFramePr>
        <p:xfrm>
          <a:off x="0" y="6492240"/>
          <a:ext cx="12192000" cy="36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2" name="Picture 4" descr="Synchrotron Emission | COSMOS">
            <a:extLst>
              <a:ext uri="{FF2B5EF4-FFF2-40B4-BE49-F238E27FC236}">
                <a16:creationId xmlns:a16="http://schemas.microsoft.com/office/drawing/2014/main" id="{9EBC4137-F617-4672-AF0A-DA623DC08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44" y="2243359"/>
            <a:ext cx="509587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C5715457-242F-4F31-AD2A-C2AA92ABBFA0}"/>
              </a:ext>
            </a:extLst>
          </p:cNvPr>
          <p:cNvSpPr/>
          <p:nvPr/>
        </p:nvSpPr>
        <p:spPr>
          <a:xfrm>
            <a:off x="1849271" y="1917512"/>
            <a:ext cx="3151713" cy="29274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833D31C4-11E7-4B02-9EE6-CEB02C29182A}"/>
              </a:ext>
            </a:extLst>
          </p:cNvPr>
          <p:cNvSpPr/>
          <p:nvPr/>
        </p:nvSpPr>
        <p:spPr>
          <a:xfrm>
            <a:off x="5012851" y="3045695"/>
            <a:ext cx="2088108" cy="7523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453050D-0D21-4629-97AC-B63E9BAE95B9}"/>
                  </a:ext>
                </a:extLst>
              </p:cNvPr>
              <p:cNvSpPr txBox="1"/>
              <p:nvPr/>
            </p:nvSpPr>
            <p:spPr>
              <a:xfrm>
                <a:off x="5603361" y="2886032"/>
                <a:ext cx="7148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453050D-0D21-4629-97AC-B63E9BAE9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361" y="2886032"/>
                <a:ext cx="714875" cy="276999"/>
              </a:xfrm>
              <a:prstGeom prst="rect">
                <a:avLst/>
              </a:prstGeom>
              <a:blipFill>
                <a:blip r:embed="rId8"/>
                <a:stretch>
                  <a:fillRect l="-5983" t="-4348" r="-3419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57365212-630B-F586-2D1A-0F7C1B1D8E86}"/>
              </a:ext>
            </a:extLst>
          </p:cNvPr>
          <p:cNvGrpSpPr/>
          <p:nvPr/>
        </p:nvGrpSpPr>
        <p:grpSpPr>
          <a:xfrm>
            <a:off x="7663879" y="2394533"/>
            <a:ext cx="3892921" cy="2187835"/>
            <a:chOff x="7663879" y="2394533"/>
            <a:chExt cx="3892921" cy="2187835"/>
          </a:xfrm>
        </p:grpSpPr>
        <p:pic>
          <p:nvPicPr>
            <p:cNvPr id="2054" name="Picture 6" descr="Temporal and Spectral Evolution of Gamma-Ray Burst Broad Pulses:  Identification of High-latitude Emission in the Prompt Emission - IOPscience">
              <a:extLst>
                <a:ext uri="{FF2B5EF4-FFF2-40B4-BE49-F238E27FC236}">
                  <a16:creationId xmlns:a16="http://schemas.microsoft.com/office/drawing/2014/main" id="{3F88B795-AC21-478E-AC73-6702F16004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3879" y="2483244"/>
              <a:ext cx="3892921" cy="2099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等腰三角形 17">
              <a:extLst>
                <a:ext uri="{FF2B5EF4-FFF2-40B4-BE49-F238E27FC236}">
                  <a16:creationId xmlns:a16="http://schemas.microsoft.com/office/drawing/2014/main" id="{94EAEDDF-E9D1-4EA1-A27B-E12D35B2C808}"/>
                </a:ext>
              </a:extLst>
            </p:cNvPr>
            <p:cNvSpPr/>
            <p:nvPr/>
          </p:nvSpPr>
          <p:spPr>
            <a:xfrm rot="16200000">
              <a:off x="10516261" y="2814855"/>
              <a:ext cx="177421" cy="166502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等腰三角形 21">
              <a:extLst>
                <a:ext uri="{FF2B5EF4-FFF2-40B4-BE49-F238E27FC236}">
                  <a16:creationId xmlns:a16="http://schemas.microsoft.com/office/drawing/2014/main" id="{7F7F0CBC-241D-49E3-B444-F52D8173301B}"/>
                </a:ext>
              </a:extLst>
            </p:cNvPr>
            <p:cNvSpPr/>
            <p:nvPr/>
          </p:nvSpPr>
          <p:spPr>
            <a:xfrm rot="15557625">
              <a:off x="10444132" y="2278682"/>
              <a:ext cx="177421" cy="166502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等腰三角形 22">
              <a:extLst>
                <a:ext uri="{FF2B5EF4-FFF2-40B4-BE49-F238E27FC236}">
                  <a16:creationId xmlns:a16="http://schemas.microsoft.com/office/drawing/2014/main" id="{A2BAED92-E245-41CB-8D5C-862D44729E6D}"/>
                </a:ext>
              </a:extLst>
            </p:cNvPr>
            <p:cNvSpPr/>
            <p:nvPr/>
          </p:nvSpPr>
          <p:spPr>
            <a:xfrm rot="14564385">
              <a:off x="10151661" y="1650730"/>
              <a:ext cx="177421" cy="166502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E4DD4095-7526-41EF-A54C-35187182071B}"/>
              </a:ext>
            </a:extLst>
          </p:cNvPr>
          <p:cNvSpPr txBox="1"/>
          <p:nvPr/>
        </p:nvSpPr>
        <p:spPr>
          <a:xfrm>
            <a:off x="4121741" y="265241"/>
            <a:ext cx="3948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High Latitude effects/curvature effects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4B2585C-6F66-4BC4-AA14-4ABB9FCE7007}"/>
              </a:ext>
            </a:extLst>
          </p:cNvPr>
          <p:cNvSpPr txBox="1"/>
          <p:nvPr/>
        </p:nvSpPr>
        <p:spPr>
          <a:xfrm>
            <a:off x="95535" y="6034981"/>
            <a:ext cx="24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See Zhang Zhen’s talk 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32EF593-F978-4AD1-8696-2985C8F82597}"/>
              </a:ext>
            </a:extLst>
          </p:cNvPr>
          <p:cNvSpPr txBox="1"/>
          <p:nvPr/>
        </p:nvSpPr>
        <p:spPr>
          <a:xfrm>
            <a:off x="5146346" y="3711786"/>
            <a:ext cx="165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10keV~10MeV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8076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DB4C8286-5CE2-4FC5-BF1D-5DCCAC4824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940292"/>
              </p:ext>
            </p:extLst>
          </p:nvPr>
        </p:nvGraphicFramePr>
        <p:xfrm>
          <a:off x="0" y="6492240"/>
          <a:ext cx="12192000" cy="36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标题 1">
            <a:extLst>
              <a:ext uri="{FF2B5EF4-FFF2-40B4-BE49-F238E27FC236}">
                <a16:creationId xmlns:a16="http://schemas.microsoft.com/office/drawing/2014/main" id="{5C190088-FD25-4C0F-B270-B7425B23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423"/>
            <a:ext cx="10515600" cy="1325563"/>
          </a:xfrm>
        </p:spPr>
        <p:txBody>
          <a:bodyPr/>
          <a:lstStyle/>
          <a:p>
            <a:r>
              <a:rPr lang="en-US" altLang="zh-CN" dirty="0"/>
              <a:t>Pair-creation from gamma-gamma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77F689BB-065B-4CFF-B22E-672A4B2E2B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&gt;2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; </a:t>
                </a:r>
              </a:p>
              <a:p>
                <a:r>
                  <a:rPr lang="en-US" altLang="zh-CN" dirty="0">
                    <a:solidFill>
                      <a:srgbClr val="FF0000"/>
                    </a:solidFill>
                  </a:rPr>
                  <a:t>Energy condition</a:t>
                </a:r>
                <a:r>
                  <a:rPr lang="en-US" altLang="zh-CN" dirty="0"/>
                  <a:t>: </a:t>
                </a:r>
              </a:p>
              <a:p>
                <a:pPr lvl="1"/>
                <a:r>
                  <a:rPr lang="en-US" altLang="zh-CN" dirty="0"/>
                  <a:t>Gamma-ray bursts (prompt emission) ~ 10 MeV (with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~100</m:t>
                    </m:r>
                  </m:oMath>
                </a14:m>
                <a:r>
                  <a:rPr lang="en-US" altLang="zh-CN" dirty="0"/>
                  <a:t>) </a:t>
                </a:r>
              </a:p>
              <a:p>
                <a:pPr lvl="1"/>
                <a:r>
                  <a:rPr lang="en-US" altLang="zh-CN" dirty="0"/>
                  <a:t>Jet co-moving frame: photon energy ~ 100 keV ~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>
                    <a:solidFill>
                      <a:srgbClr val="FF0000"/>
                    </a:solidFill>
                  </a:rPr>
                  <a:t>Optical depth condition</a:t>
                </a:r>
                <a:r>
                  <a:rPr lang="en-US" altLang="zh-CN" dirty="0"/>
                  <a:t>:</a:t>
                </a:r>
              </a:p>
              <a:p>
                <a:pPr lvl="1"/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𝛾𝛾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𝛾𝛾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𝐺𝑅𝐵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US" altLang="zh-CN" dirty="0"/>
                  <a:t>&gt;1</a:t>
                </a:r>
              </a:p>
              <a:p>
                <a:pPr lvl="1"/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77F689BB-065B-4CFF-B22E-672A4B2E2B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7"/>
                <a:stretch>
                  <a:fillRect l="-1043" t="-19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42F74B98-52BE-481F-AB73-EB94A00BF9A8}"/>
              </a:ext>
            </a:extLst>
          </p:cNvPr>
          <p:cNvCxnSpPr/>
          <p:nvPr/>
        </p:nvCxnSpPr>
        <p:spPr>
          <a:xfrm>
            <a:off x="838200" y="3903261"/>
            <a:ext cx="104143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id="{D9957A8B-ECE5-4A5B-8607-161A3B6944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1635" y="4604192"/>
            <a:ext cx="2385267" cy="10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68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E8019-6985-A469-BA37-7B1F3757A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9B4ED582-2914-0F58-EA61-DA3635D0FB79}"/>
              </a:ext>
            </a:extLst>
          </p:cNvPr>
          <p:cNvGraphicFramePr/>
          <p:nvPr/>
        </p:nvGraphicFramePr>
        <p:xfrm>
          <a:off x="0" y="6492240"/>
          <a:ext cx="12192000" cy="36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标题 1">
            <a:extLst>
              <a:ext uri="{FF2B5EF4-FFF2-40B4-BE49-F238E27FC236}">
                <a16:creationId xmlns:a16="http://schemas.microsoft.com/office/drawing/2014/main" id="{C2DE1C03-1C2F-3497-57A4-B7BF87AF8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423"/>
            <a:ext cx="10515600" cy="1325563"/>
          </a:xfrm>
        </p:spPr>
        <p:txBody>
          <a:bodyPr/>
          <a:lstStyle/>
          <a:p>
            <a:r>
              <a:rPr lang="en-US" altLang="zh-CN" dirty="0"/>
              <a:t>Pair-creation from gamma-gamma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92A022C8-BA03-ED2E-AD49-00AF6584F7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solidFill>
                      <a:srgbClr val="FF0000"/>
                    </a:solidFill>
                  </a:rPr>
                  <a:t>decoupling from counter-reaction</a:t>
                </a:r>
                <a:r>
                  <a:rPr lang="en-US" altLang="zh-CN" dirty="0"/>
                  <a:t>: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dirty="0"/>
                  <a:t>; </a:t>
                </a:r>
              </a:p>
              <a:p>
                <a:pPr lvl="1"/>
                <a:endParaRPr lang="en-US" altLang="zh-CN" dirty="0"/>
              </a:p>
              <a:p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𝑎𝑛𝑛𝑖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𝛾𝛾</m:t>
                        </m:r>
                      </m:sub>
                    </m:sSub>
                  </m:oMath>
                </a14:m>
                <a:r>
                  <a:rPr lang="en-US" altLang="zh-CN" dirty="0"/>
                  <a:t> the produced pairs immediately annihilate</a:t>
                </a:r>
              </a:p>
              <a:p>
                <a:pPr lvl="1"/>
                <a:r>
                  <a:rPr lang="en-US" altLang="zh-CN" dirty="0"/>
                  <a:t>balance state between pair production and annihilation</a:t>
                </a:r>
              </a:p>
              <a:p>
                <a:pPr lvl="1"/>
                <a:endParaRPr lang="en-US" altLang="zh-CN" dirty="0"/>
              </a:p>
              <a:p>
                <a:pPr marL="457200" lvl="1" indent="0">
                  <a:buNone/>
                </a:pPr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92A022C8-BA03-ED2E-AD49-00AF6584F7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7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336C0A8-148F-B472-3C46-1F8A848E52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4" b="1"/>
          <a:stretch>
            <a:fillRect/>
          </a:stretch>
        </p:blipFill>
        <p:spPr>
          <a:xfrm>
            <a:off x="3956618" y="2213398"/>
            <a:ext cx="5575300" cy="8189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A53BF8-62A8-74FC-01A6-1880D452A682}"/>
              </a:ext>
            </a:extLst>
          </p:cNvPr>
          <p:cNvSpPr txBox="1"/>
          <p:nvPr/>
        </p:nvSpPr>
        <p:spPr>
          <a:xfrm>
            <a:off x="9847916" y="2363376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(Zhang 2019)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898A62-85AA-5CF2-FB51-E660CE812A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85" y="2944929"/>
            <a:ext cx="6305001" cy="681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E9F786-BA51-70BE-FD73-2D374FF38A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205" y="4457060"/>
            <a:ext cx="5397500" cy="889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175DB92-BFD9-72D7-C602-3128A32B9A69}"/>
              </a:ext>
            </a:extLst>
          </p:cNvPr>
          <p:cNvSpPr txBox="1"/>
          <p:nvPr/>
        </p:nvSpPr>
        <p:spPr>
          <a:xfrm>
            <a:off x="8330184" y="4578395"/>
            <a:ext cx="2807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Ruffini et al. 1999, 2000</a:t>
            </a:r>
          </a:p>
          <a:p>
            <a:r>
              <a:rPr lang="en-US" dirty="0"/>
              <a:t>Bianco, Ruffini &amp; Xue 2001</a:t>
            </a:r>
          </a:p>
        </p:txBody>
      </p:sp>
    </p:spTree>
    <p:extLst>
      <p:ext uri="{BB962C8B-B14F-4D97-AF65-F5344CB8AC3E}">
        <p14:creationId xmlns:p14="http://schemas.microsoft.com/office/powerpoint/2010/main" val="1546611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F3462-1305-236C-9B46-2ABB5CD28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FA7E53F-4AA0-FF5E-127A-1D82FE284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23" y="2953512"/>
            <a:ext cx="3495529" cy="37216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E5A453-A6D2-7E4A-E298-C4D9EBBF6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650" y="2160715"/>
            <a:ext cx="5397500" cy="889000"/>
          </a:xfrm>
          <a:prstGeom prst="rect">
            <a:avLst/>
          </a:prstGeom>
        </p:spPr>
      </p:pic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9847D706-668C-63FC-8172-B7BC15B06E25}"/>
              </a:ext>
            </a:extLst>
          </p:cNvPr>
          <p:cNvGraphicFramePr/>
          <p:nvPr/>
        </p:nvGraphicFramePr>
        <p:xfrm>
          <a:off x="0" y="6492240"/>
          <a:ext cx="12192000" cy="36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标题 1">
            <a:extLst>
              <a:ext uri="{FF2B5EF4-FFF2-40B4-BE49-F238E27FC236}">
                <a16:creationId xmlns:a16="http://schemas.microsoft.com/office/drawing/2014/main" id="{05225D1E-2E76-5C84-C978-79BFAE0AB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423"/>
            <a:ext cx="10515600" cy="1325563"/>
          </a:xfrm>
        </p:spPr>
        <p:txBody>
          <a:bodyPr/>
          <a:lstStyle/>
          <a:p>
            <a:r>
              <a:rPr lang="en-US" altLang="zh-CN" dirty="0"/>
              <a:t>Pair-creation from gamma-gamma</a:t>
            </a:r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8A503DEC-0D25-3356-9581-B43B57D7E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decoupling from counter-reaction</a:t>
            </a:r>
            <a:r>
              <a:rPr lang="en-US" altLang="zh-CN" dirty="0"/>
              <a:t>: </a:t>
            </a:r>
          </a:p>
          <a:p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4FC267-683F-8527-A6EE-AD00122A2F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" y="3364992"/>
            <a:ext cx="6249959" cy="25820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9E2CE52-FE1C-35BA-C079-2DA2193DB848}"/>
              </a:ext>
            </a:extLst>
          </p:cNvPr>
          <p:cNvSpPr txBox="1"/>
          <p:nvPr/>
        </p:nvSpPr>
        <p:spPr>
          <a:xfrm>
            <a:off x="2378316" y="6122908"/>
            <a:ext cx="3717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Yi</a:t>
            </a:r>
            <a:r>
              <a:rPr lang="zh-CN" altLang="en-US" dirty="0"/>
              <a:t> </a:t>
            </a:r>
            <a:r>
              <a:rPr lang="en-US" altLang="zh-CN" dirty="0"/>
              <a:t>et al. 2024; MNRAS 535, 982-989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89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48614-8395-2B98-E85D-4E6A3DD57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C341E6AD-7FF4-184D-5E2F-38AAEC894DE0}"/>
              </a:ext>
            </a:extLst>
          </p:cNvPr>
          <p:cNvGraphicFramePr/>
          <p:nvPr/>
        </p:nvGraphicFramePr>
        <p:xfrm>
          <a:off x="0" y="6492240"/>
          <a:ext cx="12192000" cy="36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标题 1">
            <a:extLst>
              <a:ext uri="{FF2B5EF4-FFF2-40B4-BE49-F238E27FC236}">
                <a16:creationId xmlns:a16="http://schemas.microsoft.com/office/drawing/2014/main" id="{582B9949-0142-0433-885C-1FC2CF838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423"/>
            <a:ext cx="10515600" cy="1325563"/>
          </a:xfrm>
        </p:spPr>
        <p:txBody>
          <a:bodyPr/>
          <a:lstStyle/>
          <a:p>
            <a:r>
              <a:rPr lang="en-US" altLang="zh-CN" dirty="0"/>
              <a:t>Pair-creation from gamma-gamma</a:t>
            </a:r>
            <a:endParaRPr lang="zh-CN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821086-DC22-F920-C725-67A626227B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432"/>
          <a:stretch>
            <a:fillRect/>
          </a:stretch>
        </p:blipFill>
        <p:spPr>
          <a:xfrm>
            <a:off x="594360" y="1594469"/>
            <a:ext cx="6705600" cy="44314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8612B0F-96FA-003E-5DB2-7C54E6B015BA}"/>
                  </a:ext>
                </a:extLst>
              </p:cNvPr>
              <p:cNvSpPr txBox="1"/>
              <p:nvPr/>
            </p:nvSpPr>
            <p:spPr>
              <a:xfrm>
                <a:off x="7543800" y="1667986"/>
                <a:ext cx="4483920" cy="3970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e/p pairs can be produced in GRBs</a:t>
                </a:r>
              </a:p>
              <a:p>
                <a:r>
                  <a:rPr lang="en-US" dirty="0"/>
                  <a:t>but …</a:t>
                </a:r>
              </a:p>
              <a:p>
                <a:r>
                  <a:rPr lang="en-US" b="1" dirty="0"/>
                  <a:t>doesn’t ensure that 511keV emission line</a:t>
                </a:r>
              </a:p>
              <a:p>
                <a:r>
                  <a:rPr lang="en-US" b="1" dirty="0"/>
                  <a:t>can be observed</a:t>
                </a:r>
              </a:p>
              <a:p>
                <a:endParaRPr lang="en-US" b="1" dirty="0"/>
              </a:p>
              <a:p>
                <a:pPr marL="342900" indent="-342900">
                  <a:buAutoNum type="arabicPeriod"/>
                </a:pPr>
                <a:r>
                  <a:rPr lang="en-US" dirty="0">
                    <a:solidFill>
                      <a:srgbClr val="FF0000"/>
                    </a:solidFill>
                  </a:rPr>
                  <a:t>Cool pairs condition: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the pairs need to be cooled down, so that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𝑎𝑛𝑛𝑖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↗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𝑎𝑛𝑛𝑖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 again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even annihilation line can be emitted, </a:t>
                </a:r>
              </a:p>
              <a:p>
                <a:r>
                  <a:rPr lang="en-US" b="1" dirty="0"/>
                  <a:t>doesn’t ensure it can get out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2. Optical thin condition: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&lt;1 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8612B0F-96FA-003E-5DB2-7C54E6B01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1667986"/>
                <a:ext cx="4483920" cy="3970318"/>
              </a:xfrm>
              <a:prstGeom prst="rect">
                <a:avLst/>
              </a:prstGeom>
              <a:blipFill>
                <a:blip r:embed="rId8"/>
                <a:stretch>
                  <a:fillRect l="-1412" t="-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0A25AD3-8FB1-A2F1-70B3-47E43E409F1C}"/>
              </a:ext>
            </a:extLst>
          </p:cNvPr>
          <p:cNvSpPr txBox="1"/>
          <p:nvPr/>
        </p:nvSpPr>
        <p:spPr>
          <a:xfrm>
            <a:off x="2378316" y="6122908"/>
            <a:ext cx="3717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Yi</a:t>
            </a:r>
            <a:r>
              <a:rPr lang="zh-CN" altLang="en-US" dirty="0"/>
              <a:t> </a:t>
            </a:r>
            <a:r>
              <a:rPr lang="en-US" altLang="zh-CN" dirty="0"/>
              <a:t>et al. 2024; MNRAS 535, 982-989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768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6DAFE-AA4D-1613-9D04-9DFDC726E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1FE92-5415-1F58-34FD-5C02AB06B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GRB</a:t>
            </a:r>
            <a:r>
              <a:rPr lang="en-US" altLang="zh-CN" dirty="0"/>
              <a:t>221009A</a:t>
            </a:r>
            <a:r>
              <a:rPr lang="zh-CN" altLang="en-US" dirty="0"/>
              <a:t>：</a:t>
            </a:r>
            <a:br>
              <a:rPr lang="en-GB" altLang="zh-CN" dirty="0"/>
            </a:br>
            <a:r>
              <a:rPr lang="en-US" altLang="zh-CN" dirty="0"/>
              <a:t>the brightest of all time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79115A7-6E6A-200D-67DF-46BB62325B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2120" y="1814666"/>
            <a:ext cx="6311631" cy="455359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002ED3-AA6E-6404-36DD-88B239F4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28"/>
          <a:stretch>
            <a:fillRect/>
          </a:stretch>
        </p:blipFill>
        <p:spPr>
          <a:xfrm>
            <a:off x="7278934" y="0"/>
            <a:ext cx="4913066" cy="68454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920E83-3C08-B89C-75E7-03821E71FD5A}"/>
              </a:ext>
            </a:extLst>
          </p:cNvPr>
          <p:cNvSpPr txBox="1"/>
          <p:nvPr/>
        </p:nvSpPr>
        <p:spPr>
          <a:xfrm>
            <a:off x="8347784" y="542204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4"/>
                </a:solidFill>
              </a:rPr>
              <a:t>慧眼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401BD7-B4DB-4312-6AD0-8950B2BF24EA}"/>
              </a:ext>
            </a:extLst>
          </p:cNvPr>
          <p:cNvSpPr txBox="1"/>
          <p:nvPr/>
        </p:nvSpPr>
        <p:spPr>
          <a:xfrm>
            <a:off x="9961418" y="5237381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GECAM</a:t>
            </a:r>
          </a:p>
        </p:txBody>
      </p:sp>
      <p:graphicFrame>
        <p:nvGraphicFramePr>
          <p:cNvPr id="9" name="图示 3">
            <a:extLst>
              <a:ext uri="{FF2B5EF4-FFF2-40B4-BE49-F238E27FC236}">
                <a16:creationId xmlns:a16="http://schemas.microsoft.com/office/drawing/2014/main" id="{2D464A96-0CC2-A371-7C52-0F81C6D54E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7808673"/>
              </p:ext>
            </p:extLst>
          </p:nvPr>
        </p:nvGraphicFramePr>
        <p:xfrm>
          <a:off x="0" y="6492240"/>
          <a:ext cx="12192000" cy="36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87270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5BE1E-694A-92A5-4398-F039411A8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GRB</a:t>
            </a:r>
            <a:r>
              <a:rPr lang="en-US" altLang="zh-CN" dirty="0"/>
              <a:t>221009A</a:t>
            </a:r>
            <a:r>
              <a:rPr lang="zh-CN" altLang="en-US" dirty="0"/>
              <a:t>：</a:t>
            </a:r>
            <a:r>
              <a:rPr lang="en-US" altLang="zh-CN" dirty="0"/>
              <a:t>the brightest of all time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49B5B44-D7CB-95BF-3ABC-0ED9E95BE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50604"/>
          <a:stretch>
            <a:fillRect/>
          </a:stretch>
        </p:blipFill>
        <p:spPr>
          <a:xfrm>
            <a:off x="0" y="1251125"/>
            <a:ext cx="3685309" cy="5237543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39E567-B2BC-8AC8-6951-462436FB54A3}"/>
              </a:ext>
            </a:extLst>
          </p:cNvPr>
          <p:cNvSpPr txBox="1"/>
          <p:nvPr/>
        </p:nvSpPr>
        <p:spPr>
          <a:xfrm>
            <a:off x="3599891" y="5799425"/>
            <a:ext cx="3919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O’Connor Science advance 9,23, 2023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9D75CD-F209-A975-40D7-FD73BEFF3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18" y="1308111"/>
            <a:ext cx="7772400" cy="21208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A2D5D5-A6DF-CCCB-280F-B7CE3D6330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82" y="3461215"/>
            <a:ext cx="7772400" cy="1821542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7B1226-3679-FD2F-AB7F-E2C2A4E75B9F}"/>
              </a:ext>
            </a:extLst>
          </p:cNvPr>
          <p:cNvCxnSpPr/>
          <p:nvPr/>
        </p:nvCxnSpPr>
        <p:spPr>
          <a:xfrm>
            <a:off x="3962400" y="5043054"/>
            <a:ext cx="39416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C252AA5-6352-45E1-2194-743D6A58D74E}"/>
              </a:ext>
            </a:extLst>
          </p:cNvPr>
          <p:cNvCxnSpPr/>
          <p:nvPr/>
        </p:nvCxnSpPr>
        <p:spPr>
          <a:xfrm>
            <a:off x="6095993" y="5237019"/>
            <a:ext cx="39416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9" name="图示 3">
            <a:extLst>
              <a:ext uri="{FF2B5EF4-FFF2-40B4-BE49-F238E27FC236}">
                <a16:creationId xmlns:a16="http://schemas.microsoft.com/office/drawing/2014/main" id="{58B7870C-FF40-73D5-B9A8-4D6BD58B5E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0093689"/>
              </p:ext>
            </p:extLst>
          </p:nvPr>
        </p:nvGraphicFramePr>
        <p:xfrm>
          <a:off x="0" y="6492240"/>
          <a:ext cx="12192000" cy="36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42540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1173</Words>
  <Application>Microsoft Macintosh PowerPoint</Application>
  <PresentationFormat>Widescreen</PresentationFormat>
  <Paragraphs>213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等线</vt:lpstr>
      <vt:lpstr>等线 Light</vt:lpstr>
      <vt:lpstr>华文楷体</vt:lpstr>
      <vt:lpstr>Al Nile</vt:lpstr>
      <vt:lpstr>Arial</vt:lpstr>
      <vt:lpstr>Calibri</vt:lpstr>
      <vt:lpstr>Cambria Math</vt:lpstr>
      <vt:lpstr>Office 主题​​</vt:lpstr>
      <vt:lpstr>e^-/e^+ annihilation line in Gamma-Ray Bursts</vt:lpstr>
      <vt:lpstr>PowerPoint Presentation</vt:lpstr>
      <vt:lpstr>PowerPoint Presentation</vt:lpstr>
      <vt:lpstr>Pair-creation from gamma-gamma</vt:lpstr>
      <vt:lpstr>Pair-creation from gamma-gamma</vt:lpstr>
      <vt:lpstr>Pair-creation from gamma-gamma</vt:lpstr>
      <vt:lpstr>Pair-creation from gamma-gamma</vt:lpstr>
      <vt:lpstr>GRB221009A： the brightest of all time</vt:lpstr>
      <vt:lpstr>GRB221009A：the brightest of all time</vt:lpstr>
      <vt:lpstr>GRB221009A：the brightest of all time</vt:lpstr>
      <vt:lpstr>GRB221009A：the brightest of all time</vt:lpstr>
      <vt:lpstr>GRB221009A：the brightest of all time</vt:lpstr>
      <vt:lpstr>GRB221009A：the brightest of all time</vt:lpstr>
      <vt:lpstr>GRB221009A：the brightest of all time</vt:lpstr>
      <vt:lpstr>GRB221009A MeV line: other explanation</vt:lpstr>
      <vt:lpstr>Line search in other bursts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e^-/e^+ annihilation line in Gamma-ray bursts</dc:title>
  <dc:creator>Shuxu Yi</dc:creator>
  <cp:lastModifiedBy>Shuxu Yi</cp:lastModifiedBy>
  <cp:revision>258</cp:revision>
  <dcterms:created xsi:type="dcterms:W3CDTF">2025-07-07T06:14:41Z</dcterms:created>
  <dcterms:modified xsi:type="dcterms:W3CDTF">2025-07-15T02:11:43Z</dcterms:modified>
</cp:coreProperties>
</file>