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>
        <p:scale>
          <a:sx n="75" d="100"/>
          <a:sy n="75" d="100"/>
        </p:scale>
        <p:origin x="428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邹 世明" userId="138fa2c4e491f894" providerId="LiveId" clId="{AF2B73ED-145F-4068-B5BF-1AE545671253}"/>
    <pc:docChg chg="modSld">
      <pc:chgData name="邹 世明" userId="138fa2c4e491f894" providerId="LiveId" clId="{AF2B73ED-145F-4068-B5BF-1AE545671253}" dt="2025-04-03T04:43:59.663" v="3" actId="1076"/>
      <pc:docMkLst>
        <pc:docMk/>
      </pc:docMkLst>
      <pc:sldChg chg="modSp mod">
        <pc:chgData name="邹 世明" userId="138fa2c4e491f894" providerId="LiveId" clId="{AF2B73ED-145F-4068-B5BF-1AE545671253}" dt="2025-04-03T04:43:59.663" v="3" actId="1076"/>
        <pc:sldMkLst>
          <pc:docMk/>
          <pc:sldMk cId="2679201000" sldId="259"/>
        </pc:sldMkLst>
        <pc:spChg chg="mod">
          <ac:chgData name="邹 世明" userId="138fa2c4e491f894" providerId="LiveId" clId="{AF2B73ED-145F-4068-B5BF-1AE545671253}" dt="2025-04-03T04:43:59.663" v="3" actId="1076"/>
          <ac:spMkLst>
            <pc:docMk/>
            <pc:sldMk cId="2679201000" sldId="259"/>
            <ac:spMk id="11" creationId="{40D6186E-66AF-0671-55F6-50328AE9D1F1}"/>
          </ac:spMkLst>
        </pc:spChg>
        <pc:spChg chg="mod">
          <ac:chgData name="邹 世明" userId="138fa2c4e491f894" providerId="LiveId" clId="{AF2B73ED-145F-4068-B5BF-1AE545671253}" dt="2025-04-03T04:43:59.663" v="3" actId="1076"/>
          <ac:spMkLst>
            <pc:docMk/>
            <pc:sldMk cId="2679201000" sldId="259"/>
            <ac:spMk id="12" creationId="{DBA349B3-E12C-1E2F-79FA-8A0319F23892}"/>
          </ac:spMkLst>
        </pc:spChg>
        <pc:spChg chg="mod">
          <ac:chgData name="邹 世明" userId="138fa2c4e491f894" providerId="LiveId" clId="{AF2B73ED-145F-4068-B5BF-1AE545671253}" dt="2025-04-03T04:43:59.663" v="3" actId="1076"/>
          <ac:spMkLst>
            <pc:docMk/>
            <pc:sldMk cId="2679201000" sldId="259"/>
            <ac:spMk id="13" creationId="{1E342EA7-2ADB-8D7A-C74D-F05E1F444197}"/>
          </ac:spMkLst>
        </pc:spChg>
        <pc:spChg chg="mod">
          <ac:chgData name="邹 世明" userId="138fa2c4e491f894" providerId="LiveId" clId="{AF2B73ED-145F-4068-B5BF-1AE545671253}" dt="2025-04-03T04:43:59.663" v="3" actId="1076"/>
          <ac:spMkLst>
            <pc:docMk/>
            <pc:sldMk cId="2679201000" sldId="259"/>
            <ac:spMk id="23" creationId="{70F3C627-5B4C-4064-DE0B-139006A7A8E9}"/>
          </ac:spMkLst>
        </pc:spChg>
        <pc:spChg chg="mod">
          <ac:chgData name="邹 世明" userId="138fa2c4e491f894" providerId="LiveId" clId="{AF2B73ED-145F-4068-B5BF-1AE545671253}" dt="2025-04-03T04:43:59.663" v="3" actId="1076"/>
          <ac:spMkLst>
            <pc:docMk/>
            <pc:sldMk cId="2679201000" sldId="259"/>
            <ac:spMk id="25" creationId="{E49A2471-2BF6-4AA7-2580-9CC66B7D8366}"/>
          </ac:spMkLst>
        </pc:spChg>
        <pc:spChg chg="mod">
          <ac:chgData name="邹 世明" userId="138fa2c4e491f894" providerId="LiveId" clId="{AF2B73ED-145F-4068-B5BF-1AE545671253}" dt="2025-04-03T04:43:59.663" v="3" actId="1076"/>
          <ac:spMkLst>
            <pc:docMk/>
            <pc:sldMk cId="2679201000" sldId="259"/>
            <ac:spMk id="29" creationId="{2CD69064-A5EF-0D1F-C523-3DC982FFA41C}"/>
          </ac:spMkLst>
        </pc:spChg>
        <pc:spChg chg="mod">
          <ac:chgData name="邹 世明" userId="138fa2c4e491f894" providerId="LiveId" clId="{AF2B73ED-145F-4068-B5BF-1AE545671253}" dt="2025-04-03T04:43:59.663" v="3" actId="1076"/>
          <ac:spMkLst>
            <pc:docMk/>
            <pc:sldMk cId="2679201000" sldId="259"/>
            <ac:spMk id="32" creationId="{7E3BBD79-1343-03BD-7D91-165DAD23F90F}"/>
          </ac:spMkLst>
        </pc:spChg>
        <pc:spChg chg="mod">
          <ac:chgData name="邹 世明" userId="138fa2c4e491f894" providerId="LiveId" clId="{AF2B73ED-145F-4068-B5BF-1AE545671253}" dt="2025-04-03T04:43:59.663" v="3" actId="1076"/>
          <ac:spMkLst>
            <pc:docMk/>
            <pc:sldMk cId="2679201000" sldId="259"/>
            <ac:spMk id="33" creationId="{E71C1DEE-F72B-1A54-53CB-E69B189200C9}"/>
          </ac:spMkLst>
        </pc:spChg>
        <pc:spChg chg="mod">
          <ac:chgData name="邹 世明" userId="138fa2c4e491f894" providerId="LiveId" clId="{AF2B73ED-145F-4068-B5BF-1AE545671253}" dt="2025-04-03T04:43:59.663" v="3" actId="1076"/>
          <ac:spMkLst>
            <pc:docMk/>
            <pc:sldMk cId="2679201000" sldId="259"/>
            <ac:spMk id="35" creationId="{C9FEE912-2173-E466-1C28-42F7355DBDD3}"/>
          </ac:spMkLst>
        </pc:spChg>
        <pc:grpChg chg="mod">
          <ac:chgData name="邹 世明" userId="138fa2c4e491f894" providerId="LiveId" clId="{AF2B73ED-145F-4068-B5BF-1AE545671253}" dt="2025-04-03T04:43:59.663" v="3" actId="1076"/>
          <ac:grpSpMkLst>
            <pc:docMk/>
            <pc:sldMk cId="2679201000" sldId="259"/>
            <ac:grpSpMk id="20" creationId="{0ABFFD41-A065-2B54-6DA2-FEA3B2A861EB}"/>
          </ac:grpSpMkLst>
        </pc:grpChg>
        <pc:picChg chg="mod">
          <ac:chgData name="邹 世明" userId="138fa2c4e491f894" providerId="LiveId" clId="{AF2B73ED-145F-4068-B5BF-1AE545671253}" dt="2025-04-03T04:43:49.319" v="1" actId="1076"/>
          <ac:picMkLst>
            <pc:docMk/>
            <pc:sldMk cId="2679201000" sldId="259"/>
            <ac:picMk id="6" creationId="{8619E583-C822-173F-E11F-4A4E66510308}"/>
          </ac:picMkLst>
        </pc:picChg>
        <pc:picChg chg="mod">
          <ac:chgData name="邹 世明" userId="138fa2c4e491f894" providerId="LiveId" clId="{AF2B73ED-145F-4068-B5BF-1AE545671253}" dt="2025-04-03T04:43:51.830" v="2" actId="1076"/>
          <ac:picMkLst>
            <pc:docMk/>
            <pc:sldMk cId="2679201000" sldId="259"/>
            <ac:picMk id="8" creationId="{71B126AA-350B-1251-E01F-1F9B9AC0B1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B328F6-4B01-2462-FD68-EC632D80A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EB4ACC9-B12A-41CE-A384-37ED48EB6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E43494-C261-83D2-A8E0-AB8A3A327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6DE7-1A26-4834-9883-DA52CB5F08E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020B4E-B516-35C9-41C9-376B264D9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877EB0-7B69-9102-0984-249C23E7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F89B-E23C-467B-9C8F-9A21FD275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81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B51F0-BF22-C060-00F8-F3E75DE2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32F6960-BF5A-0505-4CA9-64E158197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CDC41D-105C-30FD-7D77-6B11766E0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6DE7-1A26-4834-9883-DA52CB5F08E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06B6CE-B8C8-2451-EB25-307BB6D20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0EE21E-11F3-759B-30A2-88C15437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F89B-E23C-467B-9C8F-9A21FD275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12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F58BDC3-F4B1-E341-8C67-E42651610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41A84E6-1633-8B91-BB04-488DC7802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CE8FDD-9183-AF86-776E-E0259B3D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6DE7-1A26-4834-9883-DA52CB5F08E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31AE86-F953-4D55-68C2-E634B15C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B28B3C-CBDC-50D1-8D81-8C00831F2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F89B-E23C-467B-9C8F-9A21FD275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0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0D5439-CA4F-DC98-14E1-9E4CACAF0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E0824D-D8BF-967E-8F61-A3CCDD7F4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91AE0D-BD96-8A25-CA61-BDE70D16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6DE7-1A26-4834-9883-DA52CB5F08E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C5A509-24CC-8CF9-53BE-CE2FF314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726BCA-1C15-D97C-29ED-E2F859F9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F89B-E23C-467B-9C8F-9A21FD275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1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16E5BC-4C43-FE55-01AD-C0B30E835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2F8568-19EE-9B93-77A4-C5CCEB848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F3F991-EA41-4658-86DA-F8DFB657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6DE7-1A26-4834-9883-DA52CB5F08E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8A2C59-9390-9C5E-3A8D-8A0856D19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EE320D-4F5B-0856-4819-DB6B898BF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F89B-E23C-467B-9C8F-9A21FD275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43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87C07E-46F5-A8D8-8919-4AD8C6A4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F7E001-4229-2961-27B9-F0BA2C1BB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228C88-7C13-01BB-1A01-7CEE95009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D739EC-BB5A-25D0-6DDE-BE9E9334E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6DE7-1A26-4834-9883-DA52CB5F08E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B11950-31CB-AEEB-0CD4-49054DDF9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1D0E17-3523-96C3-9222-7754C398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F89B-E23C-467B-9C8F-9A21FD275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0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8CC803-1995-FF31-C986-E536C517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67B772-18F7-6D26-BAF6-E0D2A6A42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39CCA-22DB-9850-B78B-C189ED692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D712151-097A-1429-3DE9-57613FA55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A3AB105-1704-D1B1-8FD9-85F4AA3B6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B83CCF3-9BA4-D9E4-4036-24C41F41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6DE7-1A26-4834-9883-DA52CB5F08E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DA371B4-1854-E49A-01B5-E5F1D316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0314631-B129-9B18-1B9C-DA32B7B3F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F89B-E23C-467B-9C8F-9A21FD275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1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977B68-FB99-338A-8878-3075DDFF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CCD6F41-660D-5408-46C6-02BAE132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6DE7-1A26-4834-9883-DA52CB5F08E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1E15E8C-B7C3-F9D3-4C0C-D26FDD48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34CCC61-A9AA-CE0D-A377-BABA8825B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F89B-E23C-467B-9C8F-9A21FD275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20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E37C3C6-DA1B-38CE-E0BE-F0370770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6DE7-1A26-4834-9883-DA52CB5F08E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7FB268-761D-6972-F9B0-002C3F8F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AD6FB4-5079-DC07-0CCA-CC96BA02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F89B-E23C-467B-9C8F-9A21FD275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26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9CD3A-6982-E3AC-86CC-710502B3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D44CBF-CD17-3B93-F93F-91DC75890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96222C-2475-094D-BCE8-A4C97675E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E370AC-45DC-1F98-200B-7F1D3A4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6DE7-1A26-4834-9883-DA52CB5F08E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FEFBF53-0A6C-E8DA-2FBD-5EF890E34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FB4F08-3B8B-72AA-777F-B0077D9D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F89B-E23C-467B-9C8F-9A21FD275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5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13B5FA-345A-07D6-04F2-1A00CE6D7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B2CADBC-3221-A478-DD86-D22EEE276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BC47BC-C379-3CFF-A354-F175CC987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83DED2-70C2-CEB9-6DA4-4B927CF48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6DE7-1A26-4834-9883-DA52CB5F08E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1C88F3-2B2C-218F-5DB7-6ECE4E6DB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5EDFF0-8FB8-77DC-F8BF-3DD09D26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F89B-E23C-467B-9C8F-9A21FD275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0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CBBD078-00DA-20D4-8303-7E7098F0D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462DC3-7E91-DF54-3DD7-E5BAC2D2E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99CF8F-3C09-1A14-EE74-4C6F821C0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F6DE7-1A26-4834-9883-DA52CB5F08E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D421CF-E7C0-CE16-72B1-DC25019B6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C2968F-EC1E-9B37-83E6-7014294C8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EF89B-E23C-467B-9C8F-9A21FD275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75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101260-978C-4C39-3B9A-6BD68FD271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Meeting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905C264-AFB7-E48C-A74A-62468D200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邹世明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2025.04.03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0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B68E79-8D56-D363-C8AF-D2896E77E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92321" cy="681037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GNKD 160 cm</a:t>
            </a:r>
            <a:r>
              <a:rPr lang="zh-CN" altLang="en-US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塑闪测试（最远端）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9E3664D-052E-49B0-D6E8-5DC47BD43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8"/>
          <a:stretch/>
        </p:blipFill>
        <p:spPr>
          <a:xfrm>
            <a:off x="264826" y="809469"/>
            <a:ext cx="4914276" cy="278442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1D8D29E-2B09-A058-CBFC-B02E9D044FA9}"/>
              </a:ext>
            </a:extLst>
          </p:cNvPr>
          <p:cNvSpPr txBox="1"/>
          <p:nvPr/>
        </p:nvSpPr>
        <p:spPr>
          <a:xfrm>
            <a:off x="5881139" y="565213"/>
            <a:ext cx="38274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SCN.1: 3WLS + optical glue + AL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SCN.2: 3WLS + AL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SCN.3: 3WLS + optical glue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SCN.4: 3WLS 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SCN.5: 2WLS + optical glue 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SCN.6: 2WLS 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(+AL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为在光纤尾端包一层铝箔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457CF2D-B154-9531-1373-A90D92191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941" y="3955249"/>
            <a:ext cx="3452128" cy="267034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1AB3A48-63FD-F090-31FE-2E5E524A0916}"/>
              </a:ext>
            </a:extLst>
          </p:cNvPr>
          <p:cNvSpPr txBox="1"/>
          <p:nvPr/>
        </p:nvSpPr>
        <p:spPr>
          <a:xfrm>
            <a:off x="133020" y="4512041"/>
            <a:ext cx="1262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上周组会结果，为最远端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WLS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7DD80D1-7BB2-D474-E310-1DF17ABF8EA8}"/>
              </a:ext>
            </a:extLst>
          </p:cNvPr>
          <p:cNvSpPr txBox="1"/>
          <p:nvPr/>
        </p:nvSpPr>
        <p:spPr>
          <a:xfrm>
            <a:off x="9708628" y="1001351"/>
            <a:ext cx="2046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耦合为热熔胶固定，且在</a:t>
            </a:r>
            <a:r>
              <a:rPr lang="en-US" altLang="zh-CN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SiPM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EQR 20-3030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与光纤空隙中塞满硅油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133CEEC-7662-A0DC-A33F-225BF8702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826" y="2785457"/>
            <a:ext cx="5906433" cy="40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14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7E26D41-8BD3-CFBA-2665-AD3F548E20C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892321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GNKD 160 cm</a:t>
            </a:r>
            <a:r>
              <a:rPr lang="zh-CN" altLang="en-US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塑闪测试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3AA6816-67DB-F4D3-8940-92F97C212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80" y="1050369"/>
            <a:ext cx="5739812" cy="44884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9960C60-5906-8F5D-162B-8B3518B9A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026" y="1050369"/>
            <a:ext cx="5920365" cy="448849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8E6583F-24DB-2BEA-5F41-C667D9D9273C}"/>
              </a:ext>
            </a:extLst>
          </p:cNvPr>
          <p:cNvSpPr txBox="1"/>
          <p:nvPr/>
        </p:nvSpPr>
        <p:spPr>
          <a:xfrm>
            <a:off x="2241029" y="681037"/>
            <a:ext cx="177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135 cm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处结果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E621214-AD87-259E-E2DA-2F6AF082C382}"/>
              </a:ext>
            </a:extLst>
          </p:cNvPr>
          <p:cNvSpPr txBox="1"/>
          <p:nvPr/>
        </p:nvSpPr>
        <p:spPr>
          <a:xfrm>
            <a:off x="8281421" y="681037"/>
            <a:ext cx="177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115 cm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处结果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7B86086-5FAF-7333-94A8-37D7E08B463D}"/>
              </a:ext>
            </a:extLst>
          </p:cNvPr>
          <p:cNvSpPr txBox="1"/>
          <p:nvPr/>
        </p:nvSpPr>
        <p:spPr>
          <a:xfrm>
            <a:off x="891913" y="5715298"/>
            <a:ext cx="1082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在光纤尾端贴一层铝箔可以有效提高光收集，但是直接贴铝箔比较松，后续可以尝试喷涂反射层的方法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绿色的曲线表现很差，可能是由于耦合的影响，新的耦合器件已设计好，后续可以使用。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目前采取步长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 cm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对不同位置进行测量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1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D15EBE19-6304-4B2B-098B-1BADCBACAFD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892321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耦合器件设计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619E583-C822-173F-E11F-4A4E66510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4" y="983301"/>
            <a:ext cx="7600768" cy="47936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1B126AA-350B-1251-E01F-1F9B9AC0B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3" t="47978" r="32814" b="34864"/>
          <a:stretch/>
        </p:blipFill>
        <p:spPr>
          <a:xfrm>
            <a:off x="7900902" y="1004685"/>
            <a:ext cx="3717562" cy="1430533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0ABFFD41-A065-2B54-6DA2-FEA3B2A861EB}"/>
              </a:ext>
            </a:extLst>
          </p:cNvPr>
          <p:cNvGrpSpPr/>
          <p:nvPr/>
        </p:nvGrpSpPr>
        <p:grpSpPr>
          <a:xfrm>
            <a:off x="8503198" y="3039608"/>
            <a:ext cx="2323475" cy="2905244"/>
            <a:chOff x="8357016" y="1463556"/>
            <a:chExt cx="2323475" cy="2905244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022B121-4531-B718-44E4-3EEAFCB53EB6}"/>
                </a:ext>
              </a:extLst>
            </p:cNvPr>
            <p:cNvSpPr/>
            <p:nvPr/>
          </p:nvSpPr>
          <p:spPr>
            <a:xfrm>
              <a:off x="8881671" y="1761344"/>
              <a:ext cx="517161" cy="352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CC10E56-12E1-0E19-4350-A18D7ED77D39}"/>
                </a:ext>
              </a:extLst>
            </p:cNvPr>
            <p:cNvSpPr/>
            <p:nvPr/>
          </p:nvSpPr>
          <p:spPr>
            <a:xfrm>
              <a:off x="9611192" y="1761344"/>
              <a:ext cx="517161" cy="35226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8B152B0-847E-DC24-6754-DB3B562305C2}"/>
                </a:ext>
              </a:extLst>
            </p:cNvPr>
            <p:cNvSpPr/>
            <p:nvPr/>
          </p:nvSpPr>
          <p:spPr>
            <a:xfrm>
              <a:off x="9405093" y="1763951"/>
              <a:ext cx="214860" cy="131678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63493C6-3502-6799-C682-56390BB3B2E8}"/>
                </a:ext>
              </a:extLst>
            </p:cNvPr>
            <p:cNvSpPr/>
            <p:nvPr/>
          </p:nvSpPr>
          <p:spPr>
            <a:xfrm>
              <a:off x="8682201" y="1600201"/>
              <a:ext cx="1641423" cy="15739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DDBC976-97ED-4587-CA03-D7131CE8D179}"/>
                </a:ext>
              </a:extLst>
            </p:cNvPr>
            <p:cNvSpPr/>
            <p:nvPr/>
          </p:nvSpPr>
          <p:spPr>
            <a:xfrm>
              <a:off x="8357016" y="2113612"/>
              <a:ext cx="2323475" cy="22551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D17DA27-524A-4D80-FCFE-B026C6A20EE9}"/>
                </a:ext>
              </a:extLst>
            </p:cNvPr>
            <p:cNvSpPr/>
            <p:nvPr/>
          </p:nvSpPr>
          <p:spPr>
            <a:xfrm>
              <a:off x="8409170" y="1463556"/>
              <a:ext cx="272632" cy="650055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3526769-B6BF-1BB2-BCA0-EC739C8E1ACB}"/>
                </a:ext>
              </a:extLst>
            </p:cNvPr>
            <p:cNvSpPr/>
            <p:nvPr/>
          </p:nvSpPr>
          <p:spPr>
            <a:xfrm>
              <a:off x="8411544" y="1463558"/>
              <a:ext cx="2206707" cy="157395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A714B9A-B381-BFF8-8B4F-3F216EB28D0B}"/>
                </a:ext>
              </a:extLst>
            </p:cNvPr>
            <p:cNvSpPr/>
            <p:nvPr/>
          </p:nvSpPr>
          <p:spPr>
            <a:xfrm>
              <a:off x="10343245" y="1463558"/>
              <a:ext cx="272632" cy="65005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弧形 12">
            <a:extLst>
              <a:ext uri="{FF2B5EF4-FFF2-40B4-BE49-F238E27FC236}">
                <a16:creationId xmlns:a16="http://schemas.microsoft.com/office/drawing/2014/main" id="{1E342EA7-2ADB-8D7A-C74D-F05E1F444197}"/>
              </a:ext>
            </a:extLst>
          </p:cNvPr>
          <p:cNvSpPr/>
          <p:nvPr/>
        </p:nvSpPr>
        <p:spPr>
          <a:xfrm flipH="1">
            <a:off x="9682658" y="3529626"/>
            <a:ext cx="62224" cy="4765253"/>
          </a:xfrm>
          <a:prstGeom prst="arc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弧形 10">
            <a:extLst>
              <a:ext uri="{FF2B5EF4-FFF2-40B4-BE49-F238E27FC236}">
                <a16:creationId xmlns:a16="http://schemas.microsoft.com/office/drawing/2014/main" id="{40D6186E-66AF-0671-55F6-50328AE9D1F1}"/>
              </a:ext>
            </a:extLst>
          </p:cNvPr>
          <p:cNvSpPr/>
          <p:nvPr/>
        </p:nvSpPr>
        <p:spPr>
          <a:xfrm flipH="1">
            <a:off x="9593970" y="3529628"/>
            <a:ext cx="45719" cy="4765253"/>
          </a:xfrm>
          <a:prstGeom prst="arc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弧形 11">
            <a:extLst>
              <a:ext uri="{FF2B5EF4-FFF2-40B4-BE49-F238E27FC236}">
                <a16:creationId xmlns:a16="http://schemas.microsoft.com/office/drawing/2014/main" id="{DBA349B3-E12C-1E2F-79FA-8A0319F23892}"/>
              </a:ext>
            </a:extLst>
          </p:cNvPr>
          <p:cNvSpPr/>
          <p:nvPr/>
        </p:nvSpPr>
        <p:spPr>
          <a:xfrm>
            <a:off x="9560037" y="3529626"/>
            <a:ext cx="122622" cy="4682810"/>
          </a:xfrm>
          <a:prstGeom prst="arc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FB7AEDDD-581F-6EA7-4AF4-2F31DF9AF0C6}"/>
              </a:ext>
            </a:extLst>
          </p:cNvPr>
          <p:cNvCxnSpPr/>
          <p:nvPr/>
        </p:nvCxnSpPr>
        <p:spPr>
          <a:xfrm>
            <a:off x="9744882" y="4433070"/>
            <a:ext cx="149589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70F3C627-5B4C-4064-DE0B-139006A7A8E9}"/>
              </a:ext>
            </a:extLst>
          </p:cNvPr>
          <p:cNvSpPr txBox="1"/>
          <p:nvPr/>
        </p:nvSpPr>
        <p:spPr>
          <a:xfrm>
            <a:off x="11303000" y="4248404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WLS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68A7700C-DCC8-172E-2239-23713ACA147B}"/>
              </a:ext>
            </a:extLst>
          </p:cNvPr>
          <p:cNvCxnSpPr>
            <a:cxnSpLocks/>
          </p:cNvCxnSpPr>
          <p:nvPr/>
        </p:nvCxnSpPr>
        <p:spPr>
          <a:xfrm>
            <a:off x="10251605" y="5664970"/>
            <a:ext cx="98917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E49A2471-2BF6-4AA7-2580-9CC66B7D8366}"/>
              </a:ext>
            </a:extLst>
          </p:cNvPr>
          <p:cNvSpPr txBox="1"/>
          <p:nvPr/>
        </p:nvSpPr>
        <p:spPr>
          <a:xfrm>
            <a:off x="11303000" y="5429504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塑闪</a:t>
            </a: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EE2F64D8-9D14-FCAF-F5C1-DC29B7001367}"/>
              </a:ext>
            </a:extLst>
          </p:cNvPr>
          <p:cNvCxnSpPr>
            <a:cxnSpLocks/>
          </p:cNvCxnSpPr>
          <p:nvPr/>
        </p:nvCxnSpPr>
        <p:spPr>
          <a:xfrm>
            <a:off x="9677484" y="3398020"/>
            <a:ext cx="145534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2CD69064-A5EF-0D1F-C523-3DC982FFA41C}"/>
              </a:ext>
            </a:extLst>
          </p:cNvPr>
          <p:cNvSpPr txBox="1"/>
          <p:nvPr/>
        </p:nvSpPr>
        <p:spPr>
          <a:xfrm>
            <a:off x="11132827" y="3221176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71B79C30-BCF5-36C1-6A7A-1E56627D125A}"/>
              </a:ext>
            </a:extLst>
          </p:cNvPr>
          <p:cNvCxnSpPr>
            <a:cxnSpLocks/>
          </p:cNvCxnSpPr>
          <p:nvPr/>
        </p:nvCxnSpPr>
        <p:spPr>
          <a:xfrm flipV="1">
            <a:off x="10292157" y="3039608"/>
            <a:ext cx="840670" cy="1879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7E3BBD79-1343-03BD-7D91-165DAD23F90F}"/>
              </a:ext>
            </a:extLst>
          </p:cNvPr>
          <p:cNvSpPr txBox="1"/>
          <p:nvPr/>
        </p:nvSpPr>
        <p:spPr>
          <a:xfrm>
            <a:off x="11132827" y="2797454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PCB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71C1DEE-F72B-1A54-53CB-E69B189200C9}"/>
              </a:ext>
            </a:extLst>
          </p:cNvPr>
          <p:cNvSpPr/>
          <p:nvPr/>
        </p:nvSpPr>
        <p:spPr>
          <a:xfrm>
            <a:off x="9493605" y="2815824"/>
            <a:ext cx="330200" cy="3881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DFF40BE9-C469-130D-1C6F-C1A8066D3EE7}"/>
              </a:ext>
            </a:extLst>
          </p:cNvPr>
          <p:cNvCxnSpPr>
            <a:cxnSpLocks/>
          </p:cNvCxnSpPr>
          <p:nvPr/>
        </p:nvCxnSpPr>
        <p:spPr>
          <a:xfrm flipV="1">
            <a:off x="9593970" y="2676551"/>
            <a:ext cx="840670" cy="1879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C9FEE912-2173-E466-1C28-42F7355DBDD3}"/>
              </a:ext>
            </a:extLst>
          </p:cNvPr>
          <p:cNvSpPr txBox="1"/>
          <p:nvPr/>
        </p:nvSpPr>
        <p:spPr>
          <a:xfrm>
            <a:off x="10434640" y="2435218"/>
            <a:ext cx="1396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接口</a:t>
            </a:r>
          </a:p>
        </p:txBody>
      </p:sp>
    </p:spTree>
    <p:extLst>
      <p:ext uri="{BB962C8B-B14F-4D97-AF65-F5344CB8AC3E}">
        <p14:creationId xmlns:p14="http://schemas.microsoft.com/office/powerpoint/2010/main" val="2679201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190</Words>
  <Application>Microsoft Office PowerPoint</Application>
  <PresentationFormat>宽屏</PresentationFormat>
  <Paragraphs>25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等线</vt:lpstr>
      <vt:lpstr>等线 Light</vt:lpstr>
      <vt:lpstr>宋体</vt:lpstr>
      <vt:lpstr>Arial</vt:lpstr>
      <vt:lpstr>Times New Roman</vt:lpstr>
      <vt:lpstr>Wingdings</vt:lpstr>
      <vt:lpstr>Office 主题​​</vt:lpstr>
      <vt:lpstr>Group Meeting</vt:lpstr>
      <vt:lpstr>GNKD 160 cm塑闪测试（最远端）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邹 世明</dc:creator>
  <cp:lastModifiedBy>邹 世明</cp:lastModifiedBy>
  <cp:revision>1</cp:revision>
  <dcterms:created xsi:type="dcterms:W3CDTF">2025-04-03T04:03:29Z</dcterms:created>
  <dcterms:modified xsi:type="dcterms:W3CDTF">2025-04-03T04:44:03Z</dcterms:modified>
</cp:coreProperties>
</file>