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8" r:id="rId4"/>
  </p:sldMasterIdLst>
  <p:notesMasterIdLst>
    <p:notesMasterId r:id="rId7"/>
  </p:notesMasterIdLst>
  <p:handoutMasterIdLst>
    <p:handoutMasterId r:id="rId32"/>
  </p:handoutMasterIdLst>
  <p:sldIdLst>
    <p:sldId id="477" r:id="rId5"/>
    <p:sldId id="257" r:id="rId6"/>
    <p:sldId id="258" r:id="rId8"/>
    <p:sldId id="479" r:id="rId9"/>
    <p:sldId id="483" r:id="rId10"/>
    <p:sldId id="484" r:id="rId11"/>
    <p:sldId id="485" r:id="rId12"/>
    <p:sldId id="486" r:id="rId13"/>
    <p:sldId id="487" r:id="rId14"/>
    <p:sldId id="488" r:id="rId15"/>
    <p:sldId id="489" r:id="rId16"/>
    <p:sldId id="490" r:id="rId17"/>
    <p:sldId id="491" r:id="rId18"/>
    <p:sldId id="439" r:id="rId19"/>
    <p:sldId id="495" r:id="rId20"/>
    <p:sldId id="496" r:id="rId21"/>
    <p:sldId id="497" r:id="rId22"/>
    <p:sldId id="499" r:id="rId23"/>
    <p:sldId id="498" r:id="rId24"/>
    <p:sldId id="500" r:id="rId25"/>
    <p:sldId id="502" r:id="rId26"/>
    <p:sldId id="503" r:id="rId27"/>
    <p:sldId id="505" r:id="rId28"/>
    <p:sldId id="506" r:id="rId29"/>
    <p:sldId id="507" r:id="rId30"/>
    <p:sldId id="316" r:id="rId31"/>
  </p:sldIdLst>
  <p:sldSz cx="12192000" cy="6858000"/>
  <p:notesSz cx="7103745" cy="10234295"/>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54"/>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tags" Target="tags/tag675.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5"/>
            </p:custDataLst>
          </p:nvPr>
        </p:nvSpPr>
        <p:spPr>
          <a:xfrm>
            <a:off x="2921000" y="2414906"/>
            <a:ext cx="6350000" cy="1398905"/>
          </a:xfrm>
        </p:spPr>
        <p:txBody>
          <a:bodyPr vert="horz" wrap="square" lIns="90170" tIns="46990" rIns="90170" bIns="0" rtlCol="0" anchor="b" anchorCtr="0">
            <a:normAutofit/>
          </a:bodyPr>
          <a:lstStyle>
            <a:lvl1pPr>
              <a:defRPr lang="zh-CN" altLang="en-US" sz="7200" b="1"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副标题 2"/>
          <p:cNvSpPr>
            <a:spLocks noGrp="1"/>
          </p:cNvSpPr>
          <p:nvPr>
            <p:ph type="subTitle" idx="14" hasCustomPrompt="1"/>
            <p:custDataLst>
              <p:tags r:id="rId6"/>
            </p:custDataLst>
          </p:nvPr>
        </p:nvSpPr>
        <p:spPr>
          <a:xfrm>
            <a:off x="2921635" y="3926205"/>
            <a:ext cx="6349365" cy="547370"/>
          </a:xfrm>
        </p:spPr>
        <p:txBody>
          <a:bodyPr vert="horz" wrap="square" lIns="90170" tIns="46990" rIns="90170" bIns="46990" rtlCol="0" anchor="t" anchorCtr="0">
            <a:normAutofit/>
          </a:bodyPr>
          <a:lstStyle>
            <a:lvl1pPr algn="dist">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dirty="0"/>
              <a:t>单击此处编辑副标题</a:t>
            </a:r>
            <a:endParaRPr lang="zh-CN" altLang="en-US" dirty="0"/>
          </a:p>
        </p:txBody>
      </p:sp>
      <p:grpSp>
        <p:nvGrpSpPr>
          <p:cNvPr id="7" name="组合 6"/>
          <p:cNvGrpSpPr/>
          <p:nvPr userDrawn="1">
            <p:custDataLst>
              <p:tags r:id="rId7"/>
            </p:custDataLst>
          </p:nvPr>
        </p:nvGrpSpPr>
        <p:grpSpPr>
          <a:xfrm>
            <a:off x="0" y="237988"/>
            <a:ext cx="11731768" cy="6610777"/>
            <a:chOff x="0" y="237988"/>
            <a:chExt cx="11731768" cy="6610777"/>
          </a:xfrm>
        </p:grpSpPr>
        <p:sp>
          <p:nvSpPr>
            <p:cNvPr id="20" name="任意多边形: 形状 19"/>
            <p:cNvSpPr/>
            <p:nvPr userDrawn="1">
              <p:custDataLst>
                <p:tags r:id="rId8"/>
              </p:custDataLst>
            </p:nvPr>
          </p:nvSpPr>
          <p:spPr>
            <a:xfrm>
              <a:off x="9826744" y="5572676"/>
              <a:ext cx="1592580" cy="883920"/>
            </a:xfrm>
            <a:custGeom>
              <a:avLst/>
              <a:gdLst>
                <a:gd name="connsiteX0" fmla="*/ 75444 w 1592580"/>
                <a:gd name="connsiteY0" fmla="*/ 61420 h 883920"/>
                <a:gd name="connsiteX1" fmla="*/ 75444 w 1592580"/>
                <a:gd name="connsiteY1" fmla="*/ 822500 h 883920"/>
                <a:gd name="connsiteX2" fmla="*/ 1538484 w 1592580"/>
                <a:gd name="connsiteY2" fmla="*/ 822500 h 883920"/>
                <a:gd name="connsiteX3" fmla="*/ 1538484 w 1592580"/>
                <a:gd name="connsiteY3" fmla="*/ 61420 h 883920"/>
                <a:gd name="connsiteX4" fmla="*/ 0 w 1592580"/>
                <a:gd name="connsiteY4" fmla="*/ 0 h 883920"/>
                <a:gd name="connsiteX5" fmla="*/ 1592580 w 1592580"/>
                <a:gd name="connsiteY5" fmla="*/ 0 h 883920"/>
                <a:gd name="connsiteX6" fmla="*/ 1592580 w 1592580"/>
                <a:gd name="connsiteY6" fmla="*/ 883920 h 883920"/>
                <a:gd name="connsiteX7" fmla="*/ 0 w 1592580"/>
                <a:gd name="connsiteY7"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580" h="883920">
                  <a:moveTo>
                    <a:pt x="75444" y="61420"/>
                  </a:moveTo>
                  <a:lnTo>
                    <a:pt x="75444" y="822500"/>
                  </a:lnTo>
                  <a:lnTo>
                    <a:pt x="1538484" y="822500"/>
                  </a:lnTo>
                  <a:lnTo>
                    <a:pt x="1538484" y="61420"/>
                  </a:lnTo>
                  <a:close/>
                  <a:moveTo>
                    <a:pt x="0" y="0"/>
                  </a:moveTo>
                  <a:lnTo>
                    <a:pt x="1592580" y="0"/>
                  </a:lnTo>
                  <a:lnTo>
                    <a:pt x="1592580" y="883920"/>
                  </a:lnTo>
                  <a:lnTo>
                    <a:pt x="0" y="88392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L 形 3"/>
            <p:cNvSpPr/>
            <p:nvPr userDrawn="1">
              <p:custDataLst>
                <p:tags r:id="rId9"/>
              </p:custDataLst>
            </p:nvPr>
          </p:nvSpPr>
          <p:spPr>
            <a:xfrm rot="5400000">
              <a:off x="1013579" y="480221"/>
              <a:ext cx="1717998" cy="1717998"/>
            </a:xfrm>
            <a:prstGeom prst="corner">
              <a:avLst>
                <a:gd name="adj1" fmla="val 7113"/>
                <a:gd name="adj2" fmla="val 7705"/>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custDataLst>
                <p:tags r:id="rId10"/>
              </p:custDataLst>
            </p:nvPr>
          </p:nvSpPr>
          <p:spPr>
            <a:xfrm>
              <a:off x="1133475"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custDataLst>
                <p:tags r:id="rId11"/>
              </p:custDataLst>
            </p:nvPr>
          </p:nvSpPr>
          <p:spPr>
            <a:xfrm>
              <a:off x="10013770" y="237988"/>
              <a:ext cx="1717998" cy="1717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2"/>
              </p:custDataLst>
            </p:nvPr>
          </p:nvSpPr>
          <p:spPr>
            <a:xfrm>
              <a:off x="10504365" y="5123096"/>
              <a:ext cx="464820" cy="449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13"/>
              </p:custDataLst>
            </p:nvPr>
          </p:nvSpPr>
          <p:spPr>
            <a:xfrm>
              <a:off x="0" y="4638965"/>
              <a:ext cx="2231400" cy="22098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custDataLst>
                <p:tags r:id="rId14"/>
              </p:custDataLst>
            </p:nvPr>
          </p:nvSpPr>
          <p:spPr>
            <a:xfrm>
              <a:off x="1397665" y="852018"/>
              <a:ext cx="9642207" cy="5159882"/>
            </a:xfrm>
            <a:custGeom>
              <a:avLst/>
              <a:gdLst>
                <a:gd name="connsiteX0" fmla="*/ 97971 w 9642207"/>
                <a:gd name="connsiteY0" fmla="*/ 50324 h 5159882"/>
                <a:gd name="connsiteX1" fmla="*/ 97971 w 9642207"/>
                <a:gd name="connsiteY1" fmla="*/ 5106648 h 5159882"/>
                <a:gd name="connsiteX2" fmla="*/ 9568543 w 9642207"/>
                <a:gd name="connsiteY2" fmla="*/ 5106648 h 5159882"/>
                <a:gd name="connsiteX3" fmla="*/ 9568543 w 9642207"/>
                <a:gd name="connsiteY3" fmla="*/ 50324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7971" y="50324"/>
                  </a:moveTo>
                  <a:lnTo>
                    <a:pt x="97971" y="5106648"/>
                  </a:lnTo>
                  <a:lnTo>
                    <a:pt x="9568543" y="5106648"/>
                  </a:lnTo>
                  <a:lnTo>
                    <a:pt x="9568543" y="50324"/>
                  </a:lnTo>
                  <a:close/>
                  <a:moveTo>
                    <a:pt x="0" y="0"/>
                  </a:moveTo>
                  <a:lnTo>
                    <a:pt x="9642207" y="0"/>
                  </a:lnTo>
                  <a:lnTo>
                    <a:pt x="9642207" y="5159882"/>
                  </a:lnTo>
                  <a:lnTo>
                    <a:pt x="0" y="515988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矩形 23"/>
            <p:cNvSpPr/>
            <p:nvPr userDrawn="1">
              <p:custDataLst>
                <p:tags r:id="rId15"/>
              </p:custDataLst>
            </p:nvPr>
          </p:nvSpPr>
          <p:spPr>
            <a:xfrm>
              <a:off x="1119087"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userDrawn="1">
              <p:custDataLst>
                <p:tags r:id="rId16"/>
              </p:custDataLst>
            </p:nvPr>
          </p:nvSpPr>
          <p:spPr>
            <a:xfrm>
              <a:off x="1604962" y="1071673"/>
              <a:ext cx="9642207" cy="5159882"/>
            </a:xfrm>
            <a:custGeom>
              <a:avLst/>
              <a:gdLst>
                <a:gd name="connsiteX0" fmla="*/ 94104 w 9642207"/>
                <a:gd name="connsiteY0" fmla="*/ 80581 h 5159882"/>
                <a:gd name="connsiteX1" fmla="*/ 94104 w 9642207"/>
                <a:gd name="connsiteY1" fmla="*/ 5094541 h 5159882"/>
                <a:gd name="connsiteX2" fmla="*/ 9550524 w 9642207"/>
                <a:gd name="connsiteY2" fmla="*/ 5094541 h 5159882"/>
                <a:gd name="connsiteX3" fmla="*/ 9550524 w 9642207"/>
                <a:gd name="connsiteY3" fmla="*/ 80581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4104" y="80581"/>
                  </a:moveTo>
                  <a:lnTo>
                    <a:pt x="94104" y="5094541"/>
                  </a:lnTo>
                  <a:lnTo>
                    <a:pt x="9550524" y="5094541"/>
                  </a:lnTo>
                  <a:lnTo>
                    <a:pt x="9550524" y="80581"/>
                  </a:lnTo>
                  <a:close/>
                  <a:moveTo>
                    <a:pt x="0" y="0"/>
                  </a:moveTo>
                  <a:lnTo>
                    <a:pt x="9642207" y="0"/>
                  </a:lnTo>
                  <a:lnTo>
                    <a:pt x="9642207" y="5159882"/>
                  </a:lnTo>
                  <a:lnTo>
                    <a:pt x="0" y="51598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5" name="文本占位符 14"/>
          <p:cNvSpPr>
            <a:spLocks noGrp="1"/>
          </p:cNvSpPr>
          <p:nvPr>
            <p:ph type="body" sz="quarter" idx="15" hasCustomPrompt="1"/>
            <p:custDataLst>
              <p:tags r:id="rId17"/>
            </p:custDataLst>
          </p:nvPr>
        </p:nvSpPr>
        <p:spPr>
          <a:xfrm>
            <a:off x="4101159" y="4585969"/>
            <a:ext cx="1590190" cy="635135"/>
          </a:xfrm>
        </p:spPr>
        <p:txBody>
          <a:bodyPr/>
          <a:lstStyle>
            <a:lvl1pPr>
              <a:buNone/>
              <a:defRPr/>
            </a:lvl1pPr>
          </a:lstStyle>
          <a:p>
            <a:pPr lvl="0"/>
            <a:r>
              <a:rPr lang="zh-CN" altLang="en-US" dirty="0"/>
              <a:t>汇报人姓名</a:t>
            </a:r>
            <a:endParaRPr lang="zh-CN" altLang="en-US" dirty="0"/>
          </a:p>
        </p:txBody>
      </p:sp>
      <p:sp>
        <p:nvSpPr>
          <p:cNvPr id="25" name="文本占位符 14"/>
          <p:cNvSpPr>
            <a:spLocks noGrp="1"/>
          </p:cNvSpPr>
          <p:nvPr>
            <p:ph type="body" sz="quarter" idx="16" hasCustomPrompt="1"/>
            <p:custDataLst>
              <p:tags r:id="rId18"/>
            </p:custDataLst>
          </p:nvPr>
        </p:nvSpPr>
        <p:spPr>
          <a:xfrm>
            <a:off x="6843948" y="4585968"/>
            <a:ext cx="1590190" cy="635135"/>
          </a:xfrm>
        </p:spPr>
        <p:txBody>
          <a:bodyPr/>
          <a:lstStyle>
            <a:lvl1pPr>
              <a:buNone/>
              <a:defRPr/>
            </a:lvl1pPr>
          </a:lstStyle>
          <a:p>
            <a:pPr lvl="0"/>
            <a:r>
              <a:rPr lang="zh-CN" altLang="en-US" dirty="0"/>
              <a:t>汇报日期</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29" name="组合 28"/>
          <p:cNvGrpSpPr/>
          <p:nvPr userDrawn="1">
            <p:custDataLst>
              <p:tags r:id="rId2"/>
            </p:custDataLst>
          </p:nvPr>
        </p:nvGrpSpPr>
        <p:grpSpPr>
          <a:xfrm>
            <a:off x="83615" y="76118"/>
            <a:ext cx="12025008" cy="441964"/>
            <a:chOff x="83615" y="76118"/>
            <a:chExt cx="12025008" cy="441964"/>
          </a:xfrm>
        </p:grpSpPr>
        <p:grpSp>
          <p:nvGrpSpPr>
            <p:cNvPr id="19" name="组合 18"/>
            <p:cNvGrpSpPr/>
            <p:nvPr userDrawn="1"/>
          </p:nvGrpSpPr>
          <p:grpSpPr>
            <a:xfrm>
              <a:off x="11630919" y="76118"/>
              <a:ext cx="477704" cy="441964"/>
              <a:chOff x="11310600" y="2390804"/>
              <a:chExt cx="1836034" cy="1698669"/>
            </a:xfrm>
          </p:grpSpPr>
          <p:sp>
            <p:nvSpPr>
              <p:cNvPr id="18" name="矩形 17"/>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userDrawn="1"/>
          </p:nvGrpSpPr>
          <p:grpSpPr>
            <a:xfrm>
              <a:off x="83615" y="76118"/>
              <a:ext cx="458995" cy="441964"/>
              <a:chOff x="83377" y="76118"/>
              <a:chExt cx="458995" cy="441964"/>
            </a:xfrm>
          </p:grpSpPr>
          <p:sp>
            <p:nvSpPr>
              <p:cNvPr id="26" name="矩形 25"/>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5343525" y="0"/>
            <a:ext cx="1624083" cy="1160060"/>
          </a:xfrm>
          <a:prstGeom prst="rect">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6277411" y="-4155"/>
            <a:ext cx="1009214" cy="27085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4905376" y="-4155"/>
            <a:ext cx="438149" cy="756630"/>
          </a:xfrm>
          <a:prstGeom prst="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4759960" y="2888298"/>
            <a:ext cx="4880610" cy="1081405"/>
          </a:xfrm>
        </p:spPr>
        <p:txBody>
          <a:bodyPr vert="horz" wrap="square" lIns="90170" tIns="46990" rIns="90170" bIns="46990" rtlCol="0" anchor="ctr" anchorCtr="0">
            <a:normAutofit/>
          </a:bodyPr>
          <a:lstStyle>
            <a:lvl1pPr>
              <a:defRPr lang="zh-CN" altLang="en-US" sz="4800" b="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a:t>编辑标题</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83615" y="76118"/>
            <a:ext cx="12025008" cy="441964"/>
            <a:chOff x="83615" y="76118"/>
            <a:chExt cx="12025008" cy="441964"/>
          </a:xfrm>
        </p:grpSpPr>
        <p:grpSp>
          <p:nvGrpSpPr>
            <p:cNvPr id="24" name="组合 23"/>
            <p:cNvGrpSpPr/>
            <p:nvPr userDrawn="1"/>
          </p:nvGrpSpPr>
          <p:grpSpPr>
            <a:xfrm>
              <a:off x="11630919" y="76118"/>
              <a:ext cx="477704" cy="441964"/>
              <a:chOff x="11310600" y="2390804"/>
              <a:chExt cx="1836034" cy="1698669"/>
            </a:xfrm>
          </p:grpSpPr>
          <p:sp>
            <p:nvSpPr>
              <p:cNvPr id="29" name="矩形 28"/>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userDrawn="1"/>
          </p:nvGrpSpPr>
          <p:grpSpPr>
            <a:xfrm>
              <a:off x="83615" y="76118"/>
              <a:ext cx="458995" cy="441964"/>
              <a:chOff x="83377" y="76118"/>
              <a:chExt cx="458995" cy="441964"/>
            </a:xfrm>
          </p:grpSpPr>
          <p:sp>
            <p:nvSpPr>
              <p:cNvPr id="26" name="矩形 25"/>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8" name="组合 27"/>
          <p:cNvGrpSpPr/>
          <p:nvPr userDrawn="1">
            <p:custDataLst>
              <p:tags r:id="rId2"/>
            </p:custDataLst>
          </p:nvPr>
        </p:nvGrpSpPr>
        <p:grpSpPr>
          <a:xfrm>
            <a:off x="83615" y="76118"/>
            <a:ext cx="12025008" cy="441964"/>
            <a:chOff x="83615" y="76118"/>
            <a:chExt cx="12025008" cy="441964"/>
          </a:xfrm>
        </p:grpSpPr>
        <p:grpSp>
          <p:nvGrpSpPr>
            <p:cNvPr id="29" name="组合 28"/>
            <p:cNvGrpSpPr/>
            <p:nvPr userDrawn="1"/>
          </p:nvGrpSpPr>
          <p:grpSpPr>
            <a:xfrm>
              <a:off x="11630919" y="76118"/>
              <a:ext cx="477704" cy="441964"/>
              <a:chOff x="11310600" y="2390804"/>
              <a:chExt cx="1836034" cy="1698669"/>
            </a:xfrm>
          </p:grpSpPr>
          <p:sp>
            <p:nvSpPr>
              <p:cNvPr id="34" name="矩形 33"/>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userDrawn="1"/>
          </p:nvGrpSpPr>
          <p:grpSpPr>
            <a:xfrm>
              <a:off x="83615" y="76118"/>
              <a:ext cx="458995" cy="441964"/>
              <a:chOff x="83377" y="76118"/>
              <a:chExt cx="458995" cy="441964"/>
            </a:xfrm>
          </p:grpSpPr>
          <p:sp>
            <p:nvSpPr>
              <p:cNvPr id="31" name="矩形 30"/>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flipH="1" flipV="1">
            <a:off x="0" y="0"/>
            <a:ext cx="7329714" cy="6858000"/>
          </a:xfrm>
          <a:custGeom>
            <a:avLst/>
            <a:gdLst>
              <a:gd name="connsiteX0" fmla="*/ 7329714 w 7329714"/>
              <a:gd name="connsiteY0" fmla="*/ 6858000 h 6858000"/>
              <a:gd name="connsiteX1" fmla="*/ 1738539 w 7329714"/>
              <a:gd name="connsiteY1" fmla="*/ 6858000 h 6858000"/>
              <a:gd name="connsiteX2" fmla="*/ 0 w 7329714"/>
              <a:gd name="connsiteY2" fmla="*/ 0 h 6858000"/>
              <a:gd name="connsiteX3" fmla="*/ 7329714 w 7329714"/>
              <a:gd name="connsiteY3" fmla="*/ 0 h 6858000"/>
            </a:gdLst>
            <a:ahLst/>
            <a:cxnLst>
              <a:cxn ang="0">
                <a:pos x="connsiteX0" y="connsiteY0"/>
              </a:cxn>
              <a:cxn ang="0">
                <a:pos x="connsiteX1" y="connsiteY1"/>
              </a:cxn>
              <a:cxn ang="0">
                <a:pos x="connsiteX2" y="connsiteY2"/>
              </a:cxn>
              <a:cxn ang="0">
                <a:pos x="connsiteX3" y="connsiteY3"/>
              </a:cxn>
            </a:cxnLst>
            <a:rect l="l" t="t" r="r" b="b"/>
            <a:pathLst>
              <a:path w="7329714" h="6858000">
                <a:moveTo>
                  <a:pt x="7329714" y="6858000"/>
                </a:moveTo>
                <a:lnTo>
                  <a:pt x="1738539" y="6858000"/>
                </a:lnTo>
                <a:lnTo>
                  <a:pt x="0" y="0"/>
                </a:lnTo>
                <a:lnTo>
                  <a:pt x="732971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3"/>
            </p:custDataLst>
          </p:nvPr>
        </p:nvSpPr>
        <p:spPr>
          <a:xfrm>
            <a:off x="8421706" y="2637318"/>
            <a:ext cx="2043112" cy="2043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4"/>
            </p:custDataLst>
          </p:nvPr>
        </p:nvSpPr>
        <p:spPr>
          <a:xfrm>
            <a:off x="8878906" y="2208693"/>
            <a:ext cx="1752600" cy="1757362"/>
          </a:xfrm>
          <a:prstGeom prst="rect">
            <a:avLst/>
          </a:prstGeom>
          <a:solidFill>
            <a:schemeClr val="accent5">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5"/>
            </p:custDataLst>
          </p:nvPr>
        </p:nvSpPr>
        <p:spPr>
          <a:xfrm>
            <a:off x="9879031" y="3175795"/>
            <a:ext cx="1109662" cy="1114109"/>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83615" y="76118"/>
            <a:ext cx="12025008" cy="441964"/>
            <a:chOff x="83615" y="76118"/>
            <a:chExt cx="12025008" cy="441964"/>
          </a:xfrm>
        </p:grpSpPr>
        <p:grpSp>
          <p:nvGrpSpPr>
            <p:cNvPr id="27" name="组合 26"/>
            <p:cNvGrpSpPr/>
            <p:nvPr userDrawn="1"/>
          </p:nvGrpSpPr>
          <p:grpSpPr>
            <a:xfrm>
              <a:off x="11630919" y="76118"/>
              <a:ext cx="477704" cy="441964"/>
              <a:chOff x="11310600" y="2390804"/>
              <a:chExt cx="1836034" cy="1698669"/>
            </a:xfrm>
          </p:grpSpPr>
          <p:sp>
            <p:nvSpPr>
              <p:cNvPr id="32" name="矩形 31"/>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userDrawn="1"/>
          </p:nvGrpSpPr>
          <p:grpSpPr>
            <a:xfrm>
              <a:off x="83615" y="76118"/>
              <a:ext cx="458995" cy="441964"/>
              <a:chOff x="83377" y="76118"/>
              <a:chExt cx="458995" cy="441964"/>
            </a:xfrm>
          </p:grpSpPr>
          <p:sp>
            <p:nvSpPr>
              <p:cNvPr id="29" name="矩形 28"/>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34" name="组合 33"/>
          <p:cNvGrpSpPr/>
          <p:nvPr userDrawn="1">
            <p:custDataLst>
              <p:tags r:id="rId2"/>
            </p:custDataLst>
          </p:nvPr>
        </p:nvGrpSpPr>
        <p:grpSpPr>
          <a:xfrm>
            <a:off x="83615" y="76118"/>
            <a:ext cx="12025008" cy="441964"/>
            <a:chOff x="83615" y="76118"/>
            <a:chExt cx="12025008" cy="441964"/>
          </a:xfrm>
        </p:grpSpPr>
        <p:grpSp>
          <p:nvGrpSpPr>
            <p:cNvPr id="35" name="组合 34"/>
            <p:cNvGrpSpPr/>
            <p:nvPr userDrawn="1"/>
          </p:nvGrpSpPr>
          <p:grpSpPr>
            <a:xfrm>
              <a:off x="11630919" y="76118"/>
              <a:ext cx="477704" cy="441964"/>
              <a:chOff x="11310600" y="2390804"/>
              <a:chExt cx="1836034" cy="1698669"/>
            </a:xfrm>
          </p:grpSpPr>
          <p:sp>
            <p:nvSpPr>
              <p:cNvPr id="40" name="矩形 3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83615" y="76118"/>
              <a:ext cx="458995" cy="441964"/>
              <a:chOff x="83377" y="76118"/>
              <a:chExt cx="458995" cy="441964"/>
            </a:xfrm>
          </p:grpSpPr>
          <p:sp>
            <p:nvSpPr>
              <p:cNvPr id="37" name="矩形 3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竖排标题 1"/>
          <p:cNvSpPr>
            <a:spLocks noGrp="1"/>
          </p:cNvSpPr>
          <p:nvPr>
            <p:ph type="title" orient="vert"/>
            <p:custDataLst>
              <p:tags r:id="rId9"/>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2"/>
            </p:custDataLst>
          </p:nvPr>
        </p:nvGrpSpPr>
        <p:grpSpPr>
          <a:xfrm>
            <a:off x="83615" y="76118"/>
            <a:ext cx="12025008" cy="441964"/>
            <a:chOff x="83615" y="76118"/>
            <a:chExt cx="12025008" cy="441964"/>
          </a:xfrm>
        </p:grpSpPr>
        <p:grpSp>
          <p:nvGrpSpPr>
            <p:cNvPr id="26" name="组合 25"/>
            <p:cNvGrpSpPr/>
            <p:nvPr userDrawn="1"/>
          </p:nvGrpSpPr>
          <p:grpSpPr>
            <a:xfrm>
              <a:off x="11630919" y="76118"/>
              <a:ext cx="477704" cy="441964"/>
              <a:chOff x="11310600" y="2390804"/>
              <a:chExt cx="1836034" cy="1698669"/>
            </a:xfrm>
          </p:grpSpPr>
          <p:sp>
            <p:nvSpPr>
              <p:cNvPr id="31" name="矩形 30"/>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userDrawn="1"/>
          </p:nvGrpSpPr>
          <p:grpSpPr>
            <a:xfrm>
              <a:off x="83615" y="76118"/>
              <a:ext cx="458995" cy="441964"/>
              <a:chOff x="83377" y="76118"/>
              <a:chExt cx="458995" cy="441964"/>
            </a:xfrm>
          </p:grpSpPr>
          <p:sp>
            <p:nvSpPr>
              <p:cNvPr id="28" name="矩形 2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20" name="任意多边形: 形状 19"/>
          <p:cNvSpPr/>
          <p:nvPr userDrawn="1">
            <p:custDataLst>
              <p:tags r:id="rId2"/>
            </p:custDataLst>
          </p:nvPr>
        </p:nvSpPr>
        <p:spPr>
          <a:xfrm>
            <a:off x="9826744" y="5572676"/>
            <a:ext cx="1592580" cy="883920"/>
          </a:xfrm>
          <a:custGeom>
            <a:avLst/>
            <a:gdLst>
              <a:gd name="connsiteX0" fmla="*/ 75444 w 1592580"/>
              <a:gd name="connsiteY0" fmla="*/ 61420 h 883920"/>
              <a:gd name="connsiteX1" fmla="*/ 75444 w 1592580"/>
              <a:gd name="connsiteY1" fmla="*/ 822500 h 883920"/>
              <a:gd name="connsiteX2" fmla="*/ 1538484 w 1592580"/>
              <a:gd name="connsiteY2" fmla="*/ 822500 h 883920"/>
              <a:gd name="connsiteX3" fmla="*/ 1538484 w 1592580"/>
              <a:gd name="connsiteY3" fmla="*/ 61420 h 883920"/>
              <a:gd name="connsiteX4" fmla="*/ 0 w 1592580"/>
              <a:gd name="connsiteY4" fmla="*/ 0 h 883920"/>
              <a:gd name="connsiteX5" fmla="*/ 1592580 w 1592580"/>
              <a:gd name="connsiteY5" fmla="*/ 0 h 883920"/>
              <a:gd name="connsiteX6" fmla="*/ 1592580 w 1592580"/>
              <a:gd name="connsiteY6" fmla="*/ 883920 h 883920"/>
              <a:gd name="connsiteX7" fmla="*/ 0 w 1592580"/>
              <a:gd name="connsiteY7"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580" h="883920">
                <a:moveTo>
                  <a:pt x="75444" y="61420"/>
                </a:moveTo>
                <a:lnTo>
                  <a:pt x="75444" y="822500"/>
                </a:lnTo>
                <a:lnTo>
                  <a:pt x="1538484" y="822500"/>
                </a:lnTo>
                <a:lnTo>
                  <a:pt x="1538484" y="61420"/>
                </a:lnTo>
                <a:close/>
                <a:moveTo>
                  <a:pt x="0" y="0"/>
                </a:moveTo>
                <a:lnTo>
                  <a:pt x="1592580" y="0"/>
                </a:lnTo>
                <a:lnTo>
                  <a:pt x="1592580" y="883920"/>
                </a:lnTo>
                <a:lnTo>
                  <a:pt x="0" y="88392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L 形 20"/>
          <p:cNvSpPr/>
          <p:nvPr userDrawn="1">
            <p:custDataLst>
              <p:tags r:id="rId3"/>
            </p:custDataLst>
          </p:nvPr>
        </p:nvSpPr>
        <p:spPr>
          <a:xfrm rot="5400000">
            <a:off x="1013579" y="480221"/>
            <a:ext cx="1717998" cy="1717998"/>
          </a:xfrm>
          <a:prstGeom prst="corner">
            <a:avLst>
              <a:gd name="adj1" fmla="val 7113"/>
              <a:gd name="adj2" fmla="val 7705"/>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userDrawn="1">
            <p:custDataLst>
              <p:tags r:id="rId4"/>
            </p:custDataLst>
          </p:nvPr>
        </p:nvSpPr>
        <p:spPr>
          <a:xfrm>
            <a:off x="1133475"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5"/>
            </p:custDataLst>
          </p:nvPr>
        </p:nvSpPr>
        <p:spPr>
          <a:xfrm>
            <a:off x="10013770" y="237988"/>
            <a:ext cx="1717998" cy="1717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6"/>
            </p:custDataLst>
          </p:nvPr>
        </p:nvSpPr>
        <p:spPr>
          <a:xfrm>
            <a:off x="10504365" y="5123096"/>
            <a:ext cx="464820" cy="449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7"/>
            </p:custDataLst>
          </p:nvPr>
        </p:nvSpPr>
        <p:spPr>
          <a:xfrm>
            <a:off x="0" y="4638965"/>
            <a:ext cx="2231400" cy="22098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userDrawn="1">
            <p:custDataLst>
              <p:tags r:id="rId8"/>
            </p:custDataLst>
          </p:nvPr>
        </p:nvSpPr>
        <p:spPr>
          <a:xfrm>
            <a:off x="1397665" y="852018"/>
            <a:ext cx="9642207" cy="5159882"/>
          </a:xfrm>
          <a:custGeom>
            <a:avLst/>
            <a:gdLst>
              <a:gd name="connsiteX0" fmla="*/ 97971 w 9642207"/>
              <a:gd name="connsiteY0" fmla="*/ 50324 h 5159882"/>
              <a:gd name="connsiteX1" fmla="*/ 97971 w 9642207"/>
              <a:gd name="connsiteY1" fmla="*/ 5106648 h 5159882"/>
              <a:gd name="connsiteX2" fmla="*/ 9568543 w 9642207"/>
              <a:gd name="connsiteY2" fmla="*/ 5106648 h 5159882"/>
              <a:gd name="connsiteX3" fmla="*/ 9568543 w 9642207"/>
              <a:gd name="connsiteY3" fmla="*/ 50324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7971" y="50324"/>
                </a:moveTo>
                <a:lnTo>
                  <a:pt x="97971" y="5106648"/>
                </a:lnTo>
                <a:lnTo>
                  <a:pt x="9568543" y="5106648"/>
                </a:lnTo>
                <a:lnTo>
                  <a:pt x="9568543" y="50324"/>
                </a:lnTo>
                <a:close/>
                <a:moveTo>
                  <a:pt x="0" y="0"/>
                </a:moveTo>
                <a:lnTo>
                  <a:pt x="9642207" y="0"/>
                </a:lnTo>
                <a:lnTo>
                  <a:pt x="9642207" y="5159882"/>
                </a:lnTo>
                <a:lnTo>
                  <a:pt x="0" y="515988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26"/>
          <p:cNvSpPr/>
          <p:nvPr userDrawn="1">
            <p:custDataLst>
              <p:tags r:id="rId9"/>
            </p:custDataLst>
          </p:nvPr>
        </p:nvSpPr>
        <p:spPr>
          <a:xfrm>
            <a:off x="1119087"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3"/>
            </p:custDataLst>
          </p:nvPr>
        </p:nvSpPr>
        <p:spPr>
          <a:xfrm>
            <a:off x="3413125" y="2395220"/>
            <a:ext cx="5365750" cy="1475740"/>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8" name="矩形 7"/>
          <p:cNvSpPr/>
          <p:nvPr userDrawn="1">
            <p:custDataLst>
              <p:tags r:id="rId14"/>
            </p:custDataLst>
          </p:nvPr>
        </p:nvSpPr>
        <p:spPr>
          <a:xfrm>
            <a:off x="3413760" y="4023995"/>
            <a:ext cx="5365750" cy="45974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00000"/>
              </a:lnSpc>
            </a:pPr>
            <a:endParaRPr lang="zh-CN" altLang="en-US"/>
          </a:p>
        </p:txBody>
      </p:sp>
      <p:sp>
        <p:nvSpPr>
          <p:cNvPr id="7" name="文本占位符 6"/>
          <p:cNvSpPr>
            <a:spLocks noGrp="1"/>
          </p:cNvSpPr>
          <p:nvPr>
            <p:ph type="body" idx="14" hasCustomPrompt="1"/>
            <p:custDataLst>
              <p:tags r:id="rId15"/>
            </p:custDataLst>
          </p:nvPr>
        </p:nvSpPr>
        <p:spPr>
          <a:xfrm>
            <a:off x="3413760" y="4034790"/>
            <a:ext cx="5365115" cy="448945"/>
          </a:xfrm>
        </p:spPr>
        <p:txBody>
          <a:bodyPr vert="horz" wrap="square" lIns="90170" tIns="46990" rIns="90170" bIns="46990" rtlCol="0" anchor="ctr"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25" name="组合 24"/>
          <p:cNvGrpSpPr/>
          <p:nvPr userDrawn="1">
            <p:custDataLst>
              <p:tags r:id="rId6"/>
            </p:custDataLst>
          </p:nvPr>
        </p:nvGrpSpPr>
        <p:grpSpPr>
          <a:xfrm rot="0">
            <a:off x="11630660" y="76200"/>
            <a:ext cx="477520" cy="441960"/>
            <a:chOff x="11310600" y="2390804"/>
            <a:chExt cx="1836034" cy="1698669"/>
          </a:xfrm>
        </p:grpSpPr>
        <p:sp>
          <p:nvSpPr>
            <p:cNvPr id="30" name="矩形 29"/>
            <p:cNvSpPr/>
            <p:nvPr userDrawn="1">
              <p:custDataLst>
                <p:tags r:id="rId7"/>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custDataLst>
                <p:tags r:id="rId8"/>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9"/>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custDataLst>
              <p:tags r:id="rId10"/>
            </p:custDataLst>
          </p:nvPr>
        </p:nvGrpSpPr>
        <p:grpSpPr>
          <a:xfrm rot="0">
            <a:off x="83820" y="76200"/>
            <a:ext cx="459105" cy="441960"/>
            <a:chOff x="83377" y="76118"/>
            <a:chExt cx="458995" cy="441964"/>
          </a:xfrm>
        </p:grpSpPr>
        <p:sp>
          <p:nvSpPr>
            <p:cNvPr id="27" name="矩形 26"/>
            <p:cNvSpPr/>
            <p:nvPr>
              <p:custDataLst>
                <p:tags r:id="rId11"/>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2"/>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custDataLst>
                <p:tags r:id="rId13"/>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28" name="组合 27"/>
          <p:cNvGrpSpPr/>
          <p:nvPr userDrawn="1">
            <p:custDataLst>
              <p:tags r:id="rId8"/>
            </p:custDataLst>
          </p:nvPr>
        </p:nvGrpSpPr>
        <p:grpSpPr>
          <a:xfrm rot="0">
            <a:off x="11630660" y="76200"/>
            <a:ext cx="477520" cy="441960"/>
            <a:chOff x="11310600" y="2390804"/>
            <a:chExt cx="1836034" cy="1698669"/>
          </a:xfrm>
        </p:grpSpPr>
        <p:sp>
          <p:nvSpPr>
            <p:cNvPr id="33" name="矩形 32"/>
            <p:cNvSpPr/>
            <p:nvPr userDrawn="1">
              <p:custDataLst>
                <p:tags r:id="rId9"/>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10"/>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11"/>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userDrawn="1">
            <p:custDataLst>
              <p:tags r:id="rId12"/>
            </p:custDataLst>
          </p:nvPr>
        </p:nvGrpSpPr>
        <p:grpSpPr>
          <a:xfrm rot="0">
            <a:off x="83820" y="76200"/>
            <a:ext cx="459105" cy="441960"/>
            <a:chOff x="83377" y="76118"/>
            <a:chExt cx="458995" cy="441964"/>
          </a:xfrm>
        </p:grpSpPr>
        <p:sp>
          <p:nvSpPr>
            <p:cNvPr id="30" name="矩形 29"/>
            <p:cNvSpPr/>
            <p:nvPr>
              <p:custDataLst>
                <p:tags r:id="rId13"/>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14"/>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custDataLst>
                <p:tags r:id="rId15"/>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1" name="组合 10"/>
          <p:cNvGrpSpPr/>
          <p:nvPr userDrawn="1">
            <p:custDataLst>
              <p:tags r:id="rId9"/>
            </p:custDataLst>
          </p:nvPr>
        </p:nvGrpSpPr>
        <p:grpSpPr>
          <a:xfrm>
            <a:off x="11630919" y="76118"/>
            <a:ext cx="477704" cy="441964"/>
            <a:chOff x="11310600" y="2390804"/>
            <a:chExt cx="1836034" cy="1698669"/>
          </a:xfrm>
        </p:grpSpPr>
        <p:sp>
          <p:nvSpPr>
            <p:cNvPr id="12" name="矩形 11"/>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47" name="组合 46"/>
          <p:cNvGrpSpPr/>
          <p:nvPr userDrawn="1">
            <p:custDataLst>
              <p:tags r:id="rId9"/>
            </p:custDataLst>
          </p:nvPr>
        </p:nvGrpSpPr>
        <p:grpSpPr>
          <a:xfrm rot="0">
            <a:off x="11630660" y="76200"/>
            <a:ext cx="477520" cy="441960"/>
            <a:chOff x="11310600" y="2390804"/>
            <a:chExt cx="1836034" cy="1698669"/>
          </a:xfrm>
        </p:grpSpPr>
        <p:sp>
          <p:nvSpPr>
            <p:cNvPr id="52" name="矩形 51"/>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userDrawn="1">
            <p:custDataLst>
              <p:tags r:id="rId13"/>
            </p:custDataLst>
          </p:nvPr>
        </p:nvGrpSpPr>
        <p:grpSpPr>
          <a:xfrm rot="0">
            <a:off x="83820" y="76200"/>
            <a:ext cx="459105" cy="441960"/>
            <a:chOff x="83377" y="76118"/>
            <a:chExt cx="458995" cy="441964"/>
          </a:xfrm>
        </p:grpSpPr>
        <p:sp>
          <p:nvSpPr>
            <p:cNvPr id="49" name="矩形 48"/>
            <p:cNvSpPr/>
            <p:nvPr>
              <p:custDataLst>
                <p:tags r:id="rId14"/>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custDataLst>
                <p:tags r:id="rId15"/>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矩形 50"/>
            <p:cNvSpPr/>
            <p:nvPr>
              <p:custDataLst>
                <p:tags r:id="rId16"/>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a:off x="11630919" y="76118"/>
            <a:ext cx="477704" cy="441964"/>
            <a:chOff x="11310600" y="2390804"/>
            <a:chExt cx="1836034" cy="1698669"/>
          </a:xfrm>
        </p:grpSpPr>
        <p:sp>
          <p:nvSpPr>
            <p:cNvPr id="13" name="矩形 12"/>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5" name="组合 14"/>
          <p:cNvGrpSpPr/>
          <p:nvPr userDrawn="1">
            <p:custDataLst>
              <p:tags r:id="rId11"/>
            </p:custDataLst>
          </p:nvPr>
        </p:nvGrpSpPr>
        <p:grpSpPr>
          <a:xfrm rot="0">
            <a:off x="127635" y="6350000"/>
            <a:ext cx="438785" cy="405765"/>
            <a:chOff x="11310600" y="2390804"/>
            <a:chExt cx="1836034" cy="1698669"/>
          </a:xfrm>
        </p:grpSpPr>
        <p:sp>
          <p:nvSpPr>
            <p:cNvPr id="16" name="矩形 15"/>
            <p:cNvSpPr/>
            <p:nvPr userDrawn="1">
              <p:custDataLst>
                <p:tags r:id="rId1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1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1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custDataLst>
              <p:tags r:id="rId15"/>
            </p:custDataLst>
          </p:nvPr>
        </p:nvGrpSpPr>
        <p:grpSpPr>
          <a:xfrm rot="0">
            <a:off x="11652885" y="6311265"/>
            <a:ext cx="459105" cy="441960"/>
            <a:chOff x="83377" y="76118"/>
            <a:chExt cx="458995" cy="441964"/>
          </a:xfrm>
        </p:grpSpPr>
        <p:sp>
          <p:nvSpPr>
            <p:cNvPr id="44" name="矩形 43"/>
            <p:cNvSpPr/>
            <p:nvPr>
              <p:custDataLst>
                <p:tags r:id="rId1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custDataLst>
                <p:tags r:id="rId1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p:cNvSpPr/>
            <p:nvPr>
              <p:custDataLst>
                <p:tags r:id="rId1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6" name="组合 15"/>
          <p:cNvGrpSpPr/>
          <p:nvPr userDrawn="1">
            <p:custDataLst>
              <p:tags r:id="rId3"/>
            </p:custDataLst>
          </p:nvPr>
        </p:nvGrpSpPr>
        <p:grpSpPr>
          <a:xfrm rot="0">
            <a:off x="219075" y="5740400"/>
            <a:ext cx="995680" cy="921385"/>
            <a:chOff x="11310600" y="2390804"/>
            <a:chExt cx="1836034" cy="1698669"/>
          </a:xfrm>
        </p:grpSpPr>
        <p:sp>
          <p:nvSpPr>
            <p:cNvPr id="17" name="矩形 16"/>
            <p:cNvSpPr/>
            <p:nvPr userDrawn="1">
              <p:custDataLst>
                <p:tags r:id="rId4"/>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5"/>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6"/>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custDataLst>
              <p:tags r:id="rId7"/>
            </p:custDataLst>
          </p:nvPr>
        </p:nvGrpSpPr>
        <p:grpSpPr>
          <a:xfrm rot="0">
            <a:off x="10913745" y="5764530"/>
            <a:ext cx="931545" cy="897255"/>
            <a:chOff x="83377" y="76118"/>
            <a:chExt cx="458995" cy="441964"/>
          </a:xfrm>
        </p:grpSpPr>
        <p:sp>
          <p:nvSpPr>
            <p:cNvPr id="23" name="矩形 22"/>
            <p:cNvSpPr/>
            <p:nvPr>
              <p:custDataLst>
                <p:tags r:id="rId8"/>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9"/>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custDataLst>
                <p:tags r:id="rId10"/>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1"/>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47"/>
            <a:ext cx="9799200" cy="2570532"/>
          </a:xfrm>
        </p:spPr>
        <p:txBody>
          <a:bodyPr lIns="90000" tIns="46800" rIns="90000" bIns="46800" anchor="b" anchorCtr="0">
            <a:normAutofit/>
          </a:bodyPr>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custDataLst>
              <p:tags r:id="rId3"/>
            </p:custDataLst>
          </p:nvPr>
        </p:nvSpPr>
        <p:spPr>
          <a:xfrm>
            <a:off x="1198800" y="3560583"/>
            <a:ext cx="9799200" cy="1472476"/>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8235"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5"/>
            </p:custDataLst>
          </p:nvPr>
        </p:nvSpPr>
        <p:spPr/>
        <p:txBody>
          <a:body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32"/>
            <a:ext cx="10969200" cy="705636"/>
          </a:xfrm>
        </p:spPr>
        <p:txBody>
          <a:bodyPr vert="horz" lIns="90000" tIns="46800" rIns="90000" bIns="46800" rtlCol="0" anchor="ctr" anchorCtr="0">
            <a:normAutofit/>
          </a:bodyPr>
          <a:lstStyle/>
          <a:p>
            <a:pPr lvl="0" fontAlgn="auto"/>
            <a:r>
              <a:rPr lang="zh-CN" altLang="en-US" strike="noStrike" noProof="1"/>
              <a:t>单击此处编辑母版标题样式</a:t>
            </a:r>
            <a:endParaRPr lang="zh-CN" altLang="en-US" strike="noStrike" noProof="1"/>
          </a:p>
        </p:txBody>
      </p:sp>
      <p:sp>
        <p:nvSpPr>
          <p:cNvPr id="3" name="内容占位符 2"/>
          <p:cNvSpPr>
            <a:spLocks noGrp="1"/>
          </p:cNvSpPr>
          <p:nvPr>
            <p:ph idx="1"/>
            <p:custDataLst>
              <p:tags r:id="rId3"/>
            </p:custDataLst>
          </p:nvPr>
        </p:nvSpPr>
        <p:spPr>
          <a:xfrm>
            <a:off x="608400" y="1490477"/>
            <a:ext cx="10969200" cy="4759445"/>
          </a:xfrm>
        </p:spPr>
        <p:txBody>
          <a:bodyPr vert="horz" lIns="90000" tIns="46800" rIns="90000" bIns="46800" rtlCol="0">
            <a:normAutofit/>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5"/>
            </p:custDataLst>
          </p:nvPr>
        </p:nvSpPr>
        <p:spPr/>
        <p:txBody>
          <a:body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598"/>
            <a:ext cx="7768800" cy="766839"/>
          </a:xfrm>
        </p:spPr>
        <p:txBody>
          <a:bodyPr lIns="90000" tIns="46800" rIns="90000" bIns="46800" anchor="b" anchorCtr="0">
            <a:normAutofit/>
          </a:bodyPr>
          <a:lstStyle>
            <a:lvl1pPr>
              <a:defRPr sz="4400"/>
            </a:lvl1pPr>
          </a:lstStyle>
          <a:p>
            <a:pPr fontAlgn="auto"/>
            <a:r>
              <a:rPr lang="zh-CN" altLang="en-US" strike="noStrike" noProof="1"/>
              <a:t>单击此处编辑标题</a:t>
            </a:r>
            <a:endParaRPr lang="zh-CN" altLang="en-US" strike="noStrike" noProof="1"/>
          </a:p>
        </p:txBody>
      </p:sp>
      <p:sp>
        <p:nvSpPr>
          <p:cNvPr id="3" name="文本占位符 2"/>
          <p:cNvSpPr>
            <a:spLocks noGrp="1"/>
          </p:cNvSpPr>
          <p:nvPr>
            <p:ph type="body" idx="1" hasCustomPrompt="1"/>
            <p:custDataLst>
              <p:tags r:id="rId3"/>
            </p:custDataLst>
          </p:nvPr>
        </p:nvSpPr>
        <p:spPr>
          <a:xfrm>
            <a:off x="1990800" y="4615438"/>
            <a:ext cx="7768800" cy="867645"/>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8235" indent="0">
              <a:buNone/>
              <a:defRPr sz="1600">
                <a:solidFill>
                  <a:schemeClr val="tx1">
                    <a:tint val="75000"/>
                  </a:schemeClr>
                </a:solidFill>
              </a:defRPr>
            </a:lvl9pPr>
          </a:lstStyle>
          <a:p>
            <a:pPr lvl="0" fontAlgn="auto"/>
            <a:r>
              <a:rPr lang="zh-CN" altLang="en-US" strike="noStrike" noProof="1"/>
              <a:t>单击此处编辑文本</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5"/>
            </p:custDataLst>
          </p:nvPr>
        </p:nvSpPr>
        <p:spPr/>
        <p:txBody>
          <a:body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32"/>
            <a:ext cx="10969200" cy="705636"/>
          </a:xfrm>
        </p:spPr>
        <p:txBody>
          <a:bodyPr vert="horz" lIns="90000" tIns="46800" rIns="90000" bIns="46800" rtlCol="0" anchor="ctr" anchorCtr="0">
            <a:normAutofit/>
          </a:bodyPr>
          <a:lstStyle/>
          <a:p>
            <a:pPr lvl="0"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custDataLst>
              <p:tags r:id="rId3"/>
            </p:custDataLst>
          </p:nvPr>
        </p:nvSpPr>
        <p:spPr>
          <a:xfrm>
            <a:off x="608400" y="1501277"/>
            <a:ext cx="5176800" cy="4748644"/>
          </a:xfrm>
        </p:spPr>
        <p:txBody>
          <a:bodyPr vert="horz" lIns="90000" tIns="46800" rIns="90000" bIns="46800" rtlCol="0">
            <a:normAutofit/>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custDataLst>
              <p:tags r:id="rId4"/>
            </p:custDataLst>
          </p:nvPr>
        </p:nvSpPr>
        <p:spPr>
          <a:xfrm>
            <a:off x="6411600" y="1501277"/>
            <a:ext cx="5176800" cy="4748644"/>
          </a:xfrm>
        </p:spPr>
        <p:txBody>
          <a:bodyPr lIns="90000" tIns="46800" rIns="90000" bIns="46800">
            <a:normAutofit/>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custDataLst>
              <p:tags r:id="rId5"/>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custDataLst>
              <p:tags r:id="rId6"/>
            </p:custDataLst>
          </p:nvPr>
        </p:nvSpPr>
        <p:spPr/>
        <p:txBody>
          <a:bodyPr/>
          <a:lstStyle/>
          <a:p>
            <a:pPr fontAlgn="auto"/>
            <a:endParaRPr lang="zh-CN" altLang="en-US" strike="noStrike" noProof="1"/>
          </a:p>
        </p:txBody>
      </p:sp>
      <p:sp>
        <p:nvSpPr>
          <p:cNvPr id="7" name="灯片编号占位符 6"/>
          <p:cNvSpPr>
            <a:spLocks noGrp="1"/>
          </p:cNvSpPr>
          <p:nvPr>
            <p:ph type="sldNum" sz="quarter" idx="12"/>
            <p:custDataLst>
              <p:tags r:id="rId7"/>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32"/>
            <a:ext cx="10969200" cy="705636"/>
          </a:xfrm>
        </p:spPr>
        <p:txBody>
          <a:bodyPr vert="horz" lIns="90000" tIns="46800" rIns="90000" bIns="46800" rtlCol="0" anchor="ctr" anchorCtr="0">
            <a:normAutofit/>
          </a:bodyPr>
          <a:lstStyle/>
          <a:p>
            <a:pPr lvl="0"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custDataLst>
              <p:tags r:id="rId3"/>
            </p:custDataLst>
          </p:nvPr>
        </p:nvSpPr>
        <p:spPr>
          <a:xfrm>
            <a:off x="608400" y="1429274"/>
            <a:ext cx="5342400" cy="38162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8235" indent="0">
              <a:buNone/>
              <a:defRPr sz="1600" b="1"/>
            </a:lvl9pPr>
          </a:lstStyle>
          <a:p>
            <a:pPr lvl="0" fontAlgn="auto"/>
            <a:r>
              <a:rPr lang="zh-CN" altLang="en-US" strike="noStrike" noProof="1"/>
              <a:t>单击此处编辑文本</a:t>
            </a:r>
            <a:endParaRPr lang="zh-CN" altLang="en-US" strike="noStrike" noProof="1"/>
          </a:p>
        </p:txBody>
      </p:sp>
      <p:sp>
        <p:nvSpPr>
          <p:cNvPr id="4" name="内容占位符 3"/>
          <p:cNvSpPr>
            <a:spLocks noGrp="1"/>
          </p:cNvSpPr>
          <p:nvPr>
            <p:ph sz="half" idx="2"/>
            <p:custDataLst>
              <p:tags r:id="rId4"/>
            </p:custDataLst>
          </p:nvPr>
        </p:nvSpPr>
        <p:spPr>
          <a:xfrm>
            <a:off x="608400" y="1854096"/>
            <a:ext cx="5342400" cy="4395826"/>
          </a:xfrm>
        </p:spPr>
        <p:txBody>
          <a:bodyPr vert="horz" lIns="101600" tIns="0" rIns="82550" bIns="0" rtlCol="0">
            <a:normAutofit/>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custDataLst>
              <p:tags r:id="rId5"/>
            </p:custDataLst>
          </p:nvPr>
        </p:nvSpPr>
        <p:spPr>
          <a:xfrm>
            <a:off x="6235750" y="1421802"/>
            <a:ext cx="5342400" cy="38162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8235" indent="0">
              <a:buNone/>
              <a:defRPr sz="1600" b="1"/>
            </a:lvl9pPr>
          </a:lstStyle>
          <a:p>
            <a:pPr lvl="0" fontAlgn="auto"/>
            <a:r>
              <a:rPr lang="zh-CN" altLang="en-US" strike="noStrike" noProof="1"/>
              <a:t>单击此处编辑文本</a:t>
            </a:r>
            <a:endParaRPr lang="zh-CN" altLang="en-US" strike="noStrike" noProof="1"/>
          </a:p>
        </p:txBody>
      </p:sp>
      <p:sp>
        <p:nvSpPr>
          <p:cNvPr id="6" name="内容占位符 5"/>
          <p:cNvSpPr>
            <a:spLocks noGrp="1"/>
          </p:cNvSpPr>
          <p:nvPr>
            <p:ph sz="quarter" idx="4"/>
            <p:custDataLst>
              <p:tags r:id="rId6"/>
            </p:custDataLst>
          </p:nvPr>
        </p:nvSpPr>
        <p:spPr>
          <a:xfrm>
            <a:off x="6235750" y="1854096"/>
            <a:ext cx="5342400" cy="4395826"/>
          </a:xfrm>
        </p:spPr>
        <p:txBody>
          <a:bodyPr vert="horz" lIns="101600" tIns="0" rIns="82550" bIns="0" rtlCol="0">
            <a:normAutofit/>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custDataLst>
              <p:tags r:id="rId7"/>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custDataLst>
              <p:tags r:id="rId8"/>
            </p:custDataLst>
          </p:nvPr>
        </p:nvSpPr>
        <p:spPr/>
        <p:txBody>
          <a:bodyPr/>
          <a:lstStyle/>
          <a:p>
            <a:pPr fontAlgn="auto"/>
            <a:endParaRPr lang="zh-CN" altLang="en-US" strike="noStrike" noProof="1"/>
          </a:p>
        </p:txBody>
      </p:sp>
      <p:sp>
        <p:nvSpPr>
          <p:cNvPr id="9" name="灯片编号占位符 8"/>
          <p:cNvSpPr>
            <a:spLocks noGrp="1"/>
          </p:cNvSpPr>
          <p:nvPr>
            <p:ph type="sldNum" sz="quarter" idx="12"/>
            <p:custDataLst>
              <p:tags r:id="rId9"/>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32"/>
            <a:ext cx="10969200" cy="705636"/>
          </a:xfrm>
        </p:spPr>
        <p:txBody>
          <a:bodyPr vert="horz" lIns="90000" tIns="46800" rIns="90000" bIns="46800" rtlCol="0" anchor="ctr" anchorCtr="0">
            <a:normAutofit/>
          </a:bodyPr>
          <a:lstStyle/>
          <a:p>
            <a:pPr lvl="0"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3"/>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custDataLst>
              <p:tags r:id="rId4"/>
            </p:custDataLst>
          </p:nvPr>
        </p:nvSpPr>
        <p:spPr/>
        <p:txBody>
          <a:bodyPr/>
          <a:lstStyle/>
          <a:p>
            <a:pPr fontAlgn="auto"/>
            <a:endParaRPr lang="zh-CN" altLang="en-US" strike="noStrike" noProof="1"/>
          </a:p>
        </p:txBody>
      </p:sp>
      <p:sp>
        <p:nvSpPr>
          <p:cNvPr id="5" name="灯片编号占位符 4"/>
          <p:cNvSpPr>
            <a:spLocks noGrp="1"/>
          </p:cNvSpPr>
          <p:nvPr>
            <p:ph type="sldNum" sz="quarter" idx="12"/>
            <p:custDataLst>
              <p:tags r:id="rId5"/>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custDataLst>
              <p:tags r:id="rId3"/>
            </p:custDataLst>
          </p:nvPr>
        </p:nvSpPr>
        <p:spPr/>
        <p:txBody>
          <a:bodyP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80"/>
            <a:ext cx="5233077" cy="4608237"/>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custDataLst>
              <p:tags r:id="rId3"/>
            </p:custDataLst>
          </p:nvPr>
        </p:nvSpPr>
        <p:spPr>
          <a:xfrm>
            <a:off x="6350400" y="1555280"/>
            <a:ext cx="5227200" cy="4608237"/>
          </a:xfrm>
        </p:spPr>
        <p:txBody>
          <a:bodyPr vert="horz" lIns="90000" tIns="46800" rIns="90000" bIns="46800" rtlCol="0">
            <a:normAutofit/>
          </a:bodyPr>
          <a:lstStyle>
            <a:lvl1pPr>
              <a:buNone/>
              <a:defRPr sz="1600"/>
            </a:lvl1pPr>
          </a:lstStyle>
          <a:p>
            <a:pPr lvl="0" fontAlgn="auto"/>
            <a:r>
              <a:rPr lang="zh-CN" altLang="en-US" strike="noStrike" noProof="1"/>
              <a:t>单击此处编辑母版文本样式</a:t>
            </a:r>
            <a:endParaRPr lang="zh-CN" altLang="en-US" strike="noStrike" noProof="1"/>
          </a:p>
        </p:txBody>
      </p:sp>
      <p:sp>
        <p:nvSpPr>
          <p:cNvPr id="9" name="标题 8"/>
          <p:cNvSpPr>
            <a:spLocks noGrp="1"/>
          </p:cNvSpPr>
          <p:nvPr>
            <p:ph type="title"/>
            <p:custDataLst>
              <p:tags r:id="rId4"/>
            </p:custDataLst>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5"/>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6"/>
            </p:custDataLst>
          </p:nvPr>
        </p:nvSpPr>
        <p:spPr/>
        <p:txBody>
          <a:bodyPr/>
          <a:lstStyle/>
          <a:p>
            <a:pPr fontAlgn="auto"/>
            <a:endParaRPr lang="zh-CN" altLang="en-US" strike="noStrike" noProof="1"/>
          </a:p>
        </p:txBody>
      </p:sp>
      <p:sp>
        <p:nvSpPr>
          <p:cNvPr id="6" name="灯片编号占位符 5"/>
          <p:cNvSpPr>
            <a:spLocks noGrp="1"/>
          </p:cNvSpPr>
          <p:nvPr>
            <p:ph type="sldNum" sz="quarter" idx="12"/>
            <p:custDataLst>
              <p:tags r:id="rId7"/>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47"/>
            <a:ext cx="1044000" cy="5029459"/>
          </a:xfrm>
        </p:spPr>
        <p:txBody>
          <a:bodyPr vert="eaVert" lIns="90000" tIns="46800" rIns="90000" bIns="46800" rtlCol="0" anchor="ctr" anchorCtr="0">
            <a:normAutofit/>
          </a:bodyPr>
          <a:lstStyle>
            <a:lvl1pPr>
              <a:buNone/>
              <a:defRPr sz="2800"/>
            </a:lvl1pPr>
          </a:lstStyle>
          <a:p>
            <a:pPr lvl="0" fontAlgn="auto"/>
            <a:r>
              <a:rPr lang="zh-CN" altLang="en-US" strike="noStrike" noProof="1"/>
              <a:t>单击此处编辑标题</a:t>
            </a:r>
            <a:endParaRPr lang="zh-CN" altLang="en-US" strike="noStrike" noProof="1"/>
          </a:p>
        </p:txBody>
      </p:sp>
      <p:sp>
        <p:nvSpPr>
          <p:cNvPr id="3" name="竖排文字占位符 2"/>
          <p:cNvSpPr>
            <a:spLocks noGrp="1"/>
          </p:cNvSpPr>
          <p:nvPr>
            <p:ph type="body" orient="vert" idx="1"/>
            <p:custDataLst>
              <p:tags r:id="rId3"/>
            </p:custDataLst>
          </p:nvPr>
        </p:nvSpPr>
        <p:spPr>
          <a:xfrm>
            <a:off x="914400" y="914447"/>
            <a:ext cx="9169200" cy="5029459"/>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custDataLst>
              <p:tags r:id="rId4"/>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5"/>
            </p:custDataLst>
          </p:nvPr>
        </p:nvSpPr>
        <p:spPr/>
        <p:txBody>
          <a:body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08400" y="774040"/>
            <a:ext cx="10972800" cy="5483082"/>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2" name="日期占位符 1"/>
          <p:cNvSpPr>
            <a:spLocks noGrp="1"/>
          </p:cNvSpPr>
          <p:nvPr>
            <p:ph type="dt" sz="half" idx="14"/>
            <p:custDataLst>
              <p:tags r:id="rId3"/>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custDataLst>
              <p:tags r:id="rId4"/>
            </p:custDataLst>
          </p:nvPr>
        </p:nvSpPr>
        <p:spPr/>
        <p:txBody>
          <a:bodyPr/>
          <a:lstStyle/>
          <a:p>
            <a:pPr fontAlgn="auto"/>
            <a:endParaRPr lang="zh-CN" altLang="en-US" strike="noStrike" noProof="1"/>
          </a:p>
        </p:txBody>
      </p:sp>
      <p:sp>
        <p:nvSpPr>
          <p:cNvPr id="4" name="灯片编号占位符 3"/>
          <p:cNvSpPr>
            <a:spLocks noGrp="1"/>
          </p:cNvSpPr>
          <p:nvPr>
            <p:ph type="sldNum" sz="quarter" idx="16"/>
            <p:custDataLst>
              <p:tags r:id="rId5"/>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98800" y="2484128"/>
            <a:ext cx="9799200" cy="1018852"/>
          </a:xfrm>
        </p:spPr>
        <p:txBody>
          <a:bodyPr vert="horz" lIns="90000" tIns="46800" rIns="90000" bIns="46800" rtlCol="0" anchor="t" anchorCtr="0">
            <a:normAutofit/>
          </a:bodyPr>
          <a:lstStyle>
            <a:lvl1pPr algn="ctr">
              <a:defRPr sz="6000"/>
            </a:lvl1pPr>
          </a:lstStyle>
          <a:p>
            <a:pPr lvl="0" fontAlgn="auto"/>
            <a:r>
              <a:rPr lang="zh-CN" altLang="en-US" strike="noStrike" noProof="1"/>
              <a:t>单击此处编辑标题</a:t>
            </a:r>
            <a:endParaRPr lang="zh-CN" altLang="en-US" strike="noStrike" noProof="1"/>
          </a:p>
        </p:txBody>
      </p:sp>
      <p:sp>
        <p:nvSpPr>
          <p:cNvPr id="7" name="文本占位符 6"/>
          <p:cNvSpPr>
            <a:spLocks noGrp="1"/>
          </p:cNvSpPr>
          <p:nvPr>
            <p:ph type="body" sz="quarter" idx="13"/>
            <p:custDataLst>
              <p:tags r:id="rId3"/>
            </p:custDataLst>
          </p:nvPr>
        </p:nvSpPr>
        <p:spPr>
          <a:xfrm>
            <a:off x="1198800" y="3560583"/>
            <a:ext cx="9799200" cy="471624"/>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4"/>
            <p:custDataLst>
              <p:tags r:id="rId4"/>
            </p:custDataLst>
          </p:nvPr>
        </p:nvSpPr>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custDataLst>
              <p:tags r:id="rId5"/>
            </p:custDataLst>
          </p:nvPr>
        </p:nvSpPr>
        <p:spPr/>
        <p:txBody>
          <a:bodyPr/>
          <a:lstStyle/>
          <a:p>
            <a:pPr fontAlgn="auto"/>
            <a:endParaRPr lang="zh-CN" altLang="en-US" strike="noStrike" noProof="1"/>
          </a:p>
        </p:txBody>
      </p:sp>
      <p:sp>
        <p:nvSpPr>
          <p:cNvPr id="5" name="灯片编号占位符 4"/>
          <p:cNvSpPr>
            <a:spLocks noGrp="1"/>
          </p:cNvSpPr>
          <p:nvPr>
            <p:ph type="sldNum" sz="quarter" idx="16"/>
            <p:custDataLst>
              <p:tags r:id="rId6"/>
            </p:custDataLst>
          </p:nvPr>
        </p:nvSpPr>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slideLayout" Target="../slideLayouts/slideLayout12.xml"/><Relationship Id="rId19" Type="http://schemas.openxmlformats.org/officeDocument/2006/relationships/tags" Target="../tags/tag220.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7" Type="http://schemas.openxmlformats.org/officeDocument/2006/relationships/theme" Target="../theme/theme3.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a:xfrm>
            <a:off x="608013" y="608044"/>
            <a:ext cx="10969625" cy="706473"/>
          </a:xfrm>
          <a:prstGeom prst="rect">
            <a:avLst/>
          </a:prstGeom>
          <a:noFill/>
          <a:ln w="9525">
            <a:noFill/>
          </a:ln>
        </p:spPr>
        <p:txBody>
          <a:bodyPr vert="horz" lIns="90170" tIns="46990" rIns="90170" bIns="46990"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8013" y="1490740"/>
            <a:ext cx="10969625" cy="4759570"/>
          </a:xfrm>
          <a:prstGeom prst="rect">
            <a:avLst/>
          </a:prstGeom>
          <a:noFill/>
          <a:ln w="9525">
            <a:noFill/>
          </a:ln>
        </p:spPr>
        <p:txBody>
          <a:bodyPr vert="horz" lIns="90000" tIns="46800" rIns="90000" bIns="46800"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400"/>
            <a:ext cx="2698750" cy="315929"/>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388" y="6315400"/>
            <a:ext cx="3959225" cy="315929"/>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custDataLst>
              <p:tags r:id="rId16"/>
            </p:custDataLst>
          </p:nvPr>
        </p:nvSpPr>
        <p:spPr>
          <a:xfrm>
            <a:off x="8877300" y="6315400"/>
            <a:ext cx="2700338" cy="315929"/>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289.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288.xml"/><Relationship Id="rId1" Type="http://schemas.openxmlformats.org/officeDocument/2006/relationships/tags" Target="../tags/tag287.xml"/></Relationships>
</file>

<file path=ppt/slides/_rels/slide10.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3" Type="http://schemas.openxmlformats.org/officeDocument/2006/relationships/slideLayout" Target="../slideLayouts/slideLayout17.xml"/><Relationship Id="rId22" Type="http://schemas.openxmlformats.org/officeDocument/2006/relationships/tags" Target="../tags/tag425.xml"/><Relationship Id="rId21" Type="http://schemas.openxmlformats.org/officeDocument/2006/relationships/image" Target="../media/image36.png"/><Relationship Id="rId20" Type="http://schemas.openxmlformats.org/officeDocument/2006/relationships/image" Target="../media/image35.png"/><Relationship Id="rId2" Type="http://schemas.openxmlformats.org/officeDocument/2006/relationships/tags" Target="../tags/tag408.xml"/><Relationship Id="rId19" Type="http://schemas.openxmlformats.org/officeDocument/2006/relationships/tags" Target="../tags/tag424.xml"/><Relationship Id="rId18" Type="http://schemas.openxmlformats.org/officeDocument/2006/relationships/tags" Target="../tags/tag423.xml"/><Relationship Id="rId17" Type="http://schemas.openxmlformats.org/officeDocument/2006/relationships/tags" Target="../tags/tag422.xml"/><Relationship Id="rId16" Type="http://schemas.openxmlformats.org/officeDocument/2006/relationships/tags" Target="../tags/tag421.xml"/><Relationship Id="rId15" Type="http://schemas.openxmlformats.org/officeDocument/2006/relationships/tags" Target="../tags/tag420.xml"/><Relationship Id="rId14" Type="http://schemas.openxmlformats.org/officeDocument/2006/relationships/tags" Target="../tags/tag419.xml"/><Relationship Id="rId13" Type="http://schemas.openxmlformats.org/officeDocument/2006/relationships/image" Target="../media/image9.jpeg"/><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07.xml"/></Relationships>
</file>

<file path=ppt/slides/_rels/slide11.xml.rels><?xml version="1.0" encoding="UTF-8" standalone="yes"?>
<Relationships xmlns="http://schemas.openxmlformats.org/package/2006/relationships"><Relationship Id="rId9" Type="http://schemas.openxmlformats.org/officeDocument/2006/relationships/tags" Target="../tags/tag433.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9" Type="http://schemas.openxmlformats.org/officeDocument/2006/relationships/slideLayout" Target="../slideLayouts/slideLayout17.xml"/><Relationship Id="rId18" Type="http://schemas.openxmlformats.org/officeDocument/2006/relationships/tags" Target="../tags/tag440.xml"/><Relationship Id="rId17" Type="http://schemas.openxmlformats.org/officeDocument/2006/relationships/image" Target="../media/image38.png"/><Relationship Id="rId16" Type="http://schemas.openxmlformats.org/officeDocument/2006/relationships/tags" Target="../tags/tag439.xml"/><Relationship Id="rId15" Type="http://schemas.openxmlformats.org/officeDocument/2006/relationships/tags" Target="../tags/tag438.xml"/><Relationship Id="rId14" Type="http://schemas.openxmlformats.org/officeDocument/2006/relationships/image" Target="../media/image9.jpeg"/><Relationship Id="rId13" Type="http://schemas.openxmlformats.org/officeDocument/2006/relationships/tags" Target="../tags/tag437.xml"/><Relationship Id="rId12" Type="http://schemas.openxmlformats.org/officeDocument/2006/relationships/tags" Target="../tags/tag436.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6" Type="http://schemas.openxmlformats.org/officeDocument/2006/relationships/slideLayout" Target="../slideLayouts/slideLayout17.xml"/><Relationship Id="rId25" Type="http://schemas.openxmlformats.org/officeDocument/2006/relationships/tags" Target="../tags/tag460.xml"/><Relationship Id="rId24" Type="http://schemas.openxmlformats.org/officeDocument/2006/relationships/image" Target="../media/image42.png"/><Relationship Id="rId23" Type="http://schemas.openxmlformats.org/officeDocument/2006/relationships/image" Target="../media/image41.png"/><Relationship Id="rId22" Type="http://schemas.openxmlformats.org/officeDocument/2006/relationships/image" Target="../media/image40.png"/><Relationship Id="rId21" Type="http://schemas.openxmlformats.org/officeDocument/2006/relationships/tags" Target="../tags/tag459.xml"/><Relationship Id="rId20" Type="http://schemas.openxmlformats.org/officeDocument/2006/relationships/tags" Target="../tags/tag458.xml"/><Relationship Id="rId2" Type="http://schemas.openxmlformats.org/officeDocument/2006/relationships/tags" Target="../tags/tag442.xml"/><Relationship Id="rId19" Type="http://schemas.openxmlformats.org/officeDocument/2006/relationships/tags" Target="../tags/tag457.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image" Target="../media/image9.jpeg"/><Relationship Id="rId14" Type="http://schemas.openxmlformats.org/officeDocument/2006/relationships/tags" Target="../tags/tag453.xml"/><Relationship Id="rId13" Type="http://schemas.openxmlformats.org/officeDocument/2006/relationships/image" Target="../media/image39.png"/><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tags" Target="../tags/tag441.xml"/></Relationships>
</file>

<file path=ppt/slides/_rels/slide13.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tags" Target="../tags/tag468.xml"/><Relationship Id="rId7" Type="http://schemas.openxmlformats.org/officeDocument/2006/relationships/tags" Target="../tags/tag467.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5" Type="http://schemas.openxmlformats.org/officeDocument/2006/relationships/slideLayout" Target="../slideLayouts/slideLayout17.xml"/><Relationship Id="rId24" Type="http://schemas.openxmlformats.org/officeDocument/2006/relationships/tags" Target="../tags/tag479.xml"/><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tags" Target="../tags/tag462.xml"/><Relationship Id="rId19" Type="http://schemas.openxmlformats.org/officeDocument/2006/relationships/tags" Target="../tags/tag478.xml"/><Relationship Id="rId18" Type="http://schemas.openxmlformats.org/officeDocument/2006/relationships/tags" Target="../tags/tag477.xml"/><Relationship Id="rId17" Type="http://schemas.openxmlformats.org/officeDocument/2006/relationships/tags" Target="../tags/tag476.xml"/><Relationship Id="rId16" Type="http://schemas.openxmlformats.org/officeDocument/2006/relationships/tags" Target="../tags/tag475.xml"/><Relationship Id="rId15" Type="http://schemas.openxmlformats.org/officeDocument/2006/relationships/tags" Target="../tags/tag474.xml"/><Relationship Id="rId14" Type="http://schemas.openxmlformats.org/officeDocument/2006/relationships/tags" Target="../tags/tag473.xml"/><Relationship Id="rId13" Type="http://schemas.openxmlformats.org/officeDocument/2006/relationships/image" Target="../media/image9.jpeg"/><Relationship Id="rId12" Type="http://schemas.openxmlformats.org/officeDocument/2006/relationships/tags" Target="../tags/tag472.xml"/><Relationship Id="rId11" Type="http://schemas.openxmlformats.org/officeDocument/2006/relationships/tags" Target="../tags/tag471.xml"/><Relationship Id="rId10" Type="http://schemas.openxmlformats.org/officeDocument/2006/relationships/tags" Target="../tags/tag470.xml"/><Relationship Id="rId1" Type="http://schemas.openxmlformats.org/officeDocument/2006/relationships/tags" Target="../tags/tag46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s>
</file>

<file path=ppt/slides/_rels/slide15.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8" Type="http://schemas.openxmlformats.org/officeDocument/2006/relationships/slideLayout" Target="../slideLayouts/slideLayout17.xml"/><Relationship Id="rId27" Type="http://schemas.openxmlformats.org/officeDocument/2006/relationships/tags" Target="../tags/tag501.xml"/><Relationship Id="rId26" Type="http://schemas.openxmlformats.org/officeDocument/2006/relationships/image" Target="../media/image53.png"/><Relationship Id="rId25" Type="http://schemas.openxmlformats.org/officeDocument/2006/relationships/image" Target="../media/image52.png"/><Relationship Id="rId24" Type="http://schemas.openxmlformats.org/officeDocument/2006/relationships/image" Target="../media/image51.png"/><Relationship Id="rId23" Type="http://schemas.openxmlformats.org/officeDocument/2006/relationships/image" Target="../media/image50.png"/><Relationship Id="rId22" Type="http://schemas.openxmlformats.org/officeDocument/2006/relationships/image" Target="../media/image49.png"/><Relationship Id="rId21" Type="http://schemas.openxmlformats.org/officeDocument/2006/relationships/image" Target="../media/image48.png"/><Relationship Id="rId20" Type="http://schemas.openxmlformats.org/officeDocument/2006/relationships/image" Target="../media/image47.png"/><Relationship Id="rId2" Type="http://schemas.openxmlformats.org/officeDocument/2006/relationships/tags" Target="../tags/tag484.xml"/><Relationship Id="rId19" Type="http://schemas.openxmlformats.org/officeDocument/2006/relationships/image" Target="../media/image3.jpeg"/><Relationship Id="rId18" Type="http://schemas.openxmlformats.org/officeDocument/2006/relationships/tags" Target="../tags/tag500.xml"/><Relationship Id="rId17" Type="http://schemas.openxmlformats.org/officeDocument/2006/relationships/tags" Target="../tags/tag499.xml"/><Relationship Id="rId16" Type="http://schemas.openxmlformats.org/officeDocument/2006/relationships/tags" Target="../tags/tag498.xml"/><Relationship Id="rId15" Type="http://schemas.openxmlformats.org/officeDocument/2006/relationships/tags" Target="../tags/tag497.xml"/><Relationship Id="rId14" Type="http://schemas.openxmlformats.org/officeDocument/2006/relationships/tags" Target="../tags/tag496.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3.xml"/></Relationships>
</file>

<file path=ppt/slides/_rels/slide16.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2" Type="http://schemas.openxmlformats.org/officeDocument/2006/relationships/slideLayout" Target="../slideLayouts/slideLayout17.xml"/><Relationship Id="rId21" Type="http://schemas.openxmlformats.org/officeDocument/2006/relationships/tags" Target="../tags/tag519.xml"/><Relationship Id="rId20" Type="http://schemas.openxmlformats.org/officeDocument/2006/relationships/image" Target="../media/image55.png"/><Relationship Id="rId2" Type="http://schemas.openxmlformats.org/officeDocument/2006/relationships/tags" Target="../tags/tag503.xml"/><Relationship Id="rId19" Type="http://schemas.openxmlformats.org/officeDocument/2006/relationships/image" Target="../media/image54.png"/><Relationship Id="rId18" Type="http://schemas.openxmlformats.org/officeDocument/2006/relationships/image" Target="../media/image3.jpeg"/><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17.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tags" Target="../tags/tag522.xml"/><Relationship Id="rId27" Type="http://schemas.openxmlformats.org/officeDocument/2006/relationships/slideLayout" Target="../slideLayouts/slideLayout17.xml"/><Relationship Id="rId26" Type="http://schemas.openxmlformats.org/officeDocument/2006/relationships/tags" Target="../tags/tag536.xml"/><Relationship Id="rId25" Type="http://schemas.openxmlformats.org/officeDocument/2006/relationships/image" Target="../media/image63.png"/><Relationship Id="rId24" Type="http://schemas.openxmlformats.org/officeDocument/2006/relationships/image" Target="../media/image62.png"/><Relationship Id="rId23" Type="http://schemas.openxmlformats.org/officeDocument/2006/relationships/image" Target="../media/image61.png"/><Relationship Id="rId22" Type="http://schemas.openxmlformats.org/officeDocument/2006/relationships/image" Target="../media/image60.png"/><Relationship Id="rId21" Type="http://schemas.openxmlformats.org/officeDocument/2006/relationships/image" Target="../media/image59.png"/><Relationship Id="rId20" Type="http://schemas.openxmlformats.org/officeDocument/2006/relationships/image" Target="../media/image58.png"/><Relationship Id="rId2" Type="http://schemas.openxmlformats.org/officeDocument/2006/relationships/tags" Target="../tags/tag521.xml"/><Relationship Id="rId19" Type="http://schemas.openxmlformats.org/officeDocument/2006/relationships/image" Target="../media/image57.png"/><Relationship Id="rId18" Type="http://schemas.openxmlformats.org/officeDocument/2006/relationships/image" Target="../media/image56.png"/><Relationship Id="rId17" Type="http://schemas.openxmlformats.org/officeDocument/2006/relationships/image" Target="../media/image3.jpeg"/><Relationship Id="rId16" Type="http://schemas.openxmlformats.org/officeDocument/2006/relationships/tags" Target="../tags/tag535.xml"/><Relationship Id="rId15" Type="http://schemas.openxmlformats.org/officeDocument/2006/relationships/tags" Target="../tags/tag534.xml"/><Relationship Id="rId14" Type="http://schemas.openxmlformats.org/officeDocument/2006/relationships/tags" Target="../tags/tag533.xml"/><Relationship Id="rId13" Type="http://schemas.openxmlformats.org/officeDocument/2006/relationships/tags" Target="../tags/tag532.xml"/><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tags" Target="../tags/tag529.xml"/><Relationship Id="rId1" Type="http://schemas.openxmlformats.org/officeDocument/2006/relationships/tags" Target="../tags/tag520.xml"/></Relationships>
</file>

<file path=ppt/slides/_rels/slide18.xml.rels><?xml version="1.0" encoding="UTF-8" standalone="yes"?>
<Relationships xmlns="http://schemas.openxmlformats.org/package/2006/relationships"><Relationship Id="rId9" Type="http://schemas.openxmlformats.org/officeDocument/2006/relationships/tags" Target="../tags/tag544.xml"/><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1" Type="http://schemas.openxmlformats.org/officeDocument/2006/relationships/slideLayout" Target="../slideLayouts/slideLayout17.xml"/><Relationship Id="rId20" Type="http://schemas.openxmlformats.org/officeDocument/2006/relationships/tags" Target="../tags/tag553.xml"/><Relationship Id="rId2" Type="http://schemas.openxmlformats.org/officeDocument/2006/relationships/tags" Target="../tags/tag537.xml"/><Relationship Id="rId19" Type="http://schemas.openxmlformats.org/officeDocument/2006/relationships/image" Target="../media/image65.png"/><Relationship Id="rId18" Type="http://schemas.openxmlformats.org/officeDocument/2006/relationships/image" Target="../media/image3.jpeg"/><Relationship Id="rId17" Type="http://schemas.openxmlformats.org/officeDocument/2006/relationships/tags" Target="../tags/tag552.xml"/><Relationship Id="rId16" Type="http://schemas.openxmlformats.org/officeDocument/2006/relationships/tags" Target="../tags/tag551.xml"/><Relationship Id="rId15" Type="http://schemas.openxmlformats.org/officeDocument/2006/relationships/tags" Target="../tags/tag550.xml"/><Relationship Id="rId14" Type="http://schemas.openxmlformats.org/officeDocument/2006/relationships/tags" Target="../tags/tag549.xml"/><Relationship Id="rId13" Type="http://schemas.openxmlformats.org/officeDocument/2006/relationships/tags" Target="../tags/tag548.xml"/><Relationship Id="rId12" Type="http://schemas.openxmlformats.org/officeDocument/2006/relationships/tags" Target="../tags/tag547.xml"/><Relationship Id="rId11" Type="http://schemas.openxmlformats.org/officeDocument/2006/relationships/tags" Target="../tags/tag546.xml"/><Relationship Id="rId10" Type="http://schemas.openxmlformats.org/officeDocument/2006/relationships/tags" Target="../tags/tag545.xml"/><Relationship Id="rId1" Type="http://schemas.openxmlformats.org/officeDocument/2006/relationships/image" Target="../media/image64.png"/></Relationships>
</file>

<file path=ppt/slides/_rels/slide19.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1" Type="http://schemas.openxmlformats.org/officeDocument/2006/relationships/slideLayout" Target="../slideLayouts/slideLayout17.xml"/><Relationship Id="rId20" Type="http://schemas.openxmlformats.org/officeDocument/2006/relationships/tags" Target="../tags/tag570.xml"/><Relationship Id="rId2" Type="http://schemas.openxmlformats.org/officeDocument/2006/relationships/tags" Target="../tags/tag554.xml"/><Relationship Id="rId19" Type="http://schemas.openxmlformats.org/officeDocument/2006/relationships/image" Target="../media/image67.png"/><Relationship Id="rId18" Type="http://schemas.openxmlformats.org/officeDocument/2006/relationships/image" Target="../media/image3.jpeg"/><Relationship Id="rId17" Type="http://schemas.openxmlformats.org/officeDocument/2006/relationships/tags" Target="../tags/tag569.xml"/><Relationship Id="rId16" Type="http://schemas.openxmlformats.org/officeDocument/2006/relationships/tags" Target="../tags/tag568.xml"/><Relationship Id="rId15" Type="http://schemas.openxmlformats.org/officeDocument/2006/relationships/tags" Target="../tags/tag567.xml"/><Relationship Id="rId14" Type="http://schemas.openxmlformats.org/officeDocument/2006/relationships/tags" Target="../tags/tag566.xml"/><Relationship Id="rId13" Type="http://schemas.openxmlformats.org/officeDocument/2006/relationships/tags" Target="../tags/tag565.xml"/><Relationship Id="rId12" Type="http://schemas.openxmlformats.org/officeDocument/2006/relationships/tags" Target="../tags/tag564.xml"/><Relationship Id="rId11" Type="http://schemas.openxmlformats.org/officeDocument/2006/relationships/tags" Target="../tags/tag563.xml"/><Relationship Id="rId10" Type="http://schemas.openxmlformats.org/officeDocument/2006/relationships/tags" Target="../tags/tag562.xml"/><Relationship Id="rId1" Type="http://schemas.openxmlformats.org/officeDocument/2006/relationships/image" Target="../media/image66.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20.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2" Type="http://schemas.openxmlformats.org/officeDocument/2006/relationships/slideLayout" Target="../slideLayouts/slideLayout17.xml"/><Relationship Id="rId21" Type="http://schemas.openxmlformats.org/officeDocument/2006/relationships/tags" Target="../tags/tag587.xml"/><Relationship Id="rId20" Type="http://schemas.openxmlformats.org/officeDocument/2006/relationships/image" Target="../media/image70.png"/><Relationship Id="rId2" Type="http://schemas.openxmlformats.org/officeDocument/2006/relationships/tags" Target="../tags/tag571.xml"/><Relationship Id="rId19" Type="http://schemas.openxmlformats.org/officeDocument/2006/relationships/image" Target="../media/image69.png"/><Relationship Id="rId18" Type="http://schemas.openxmlformats.org/officeDocument/2006/relationships/image" Target="../media/image3.jpeg"/><Relationship Id="rId17" Type="http://schemas.openxmlformats.org/officeDocument/2006/relationships/tags" Target="../tags/tag586.xml"/><Relationship Id="rId16" Type="http://schemas.openxmlformats.org/officeDocument/2006/relationships/tags" Target="../tags/tag585.xml"/><Relationship Id="rId15" Type="http://schemas.openxmlformats.org/officeDocument/2006/relationships/tags" Target="../tags/tag584.xml"/><Relationship Id="rId14" Type="http://schemas.openxmlformats.org/officeDocument/2006/relationships/tags" Target="../tags/tag583.xml"/><Relationship Id="rId13" Type="http://schemas.openxmlformats.org/officeDocument/2006/relationships/tags" Target="../tags/tag582.xml"/><Relationship Id="rId12" Type="http://schemas.openxmlformats.org/officeDocument/2006/relationships/tags" Target="../tags/tag581.xml"/><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image" Target="../media/image68.png"/></Relationships>
</file>

<file path=ppt/slides/_rels/slide21.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3" Type="http://schemas.openxmlformats.org/officeDocument/2006/relationships/tags" Target="../tags/tag589.xml"/><Relationship Id="rId22" Type="http://schemas.openxmlformats.org/officeDocument/2006/relationships/slideLayout" Target="../slideLayouts/slideLayout17.xml"/><Relationship Id="rId21" Type="http://schemas.openxmlformats.org/officeDocument/2006/relationships/tags" Target="../tags/tag604.xml"/><Relationship Id="rId20" Type="http://schemas.openxmlformats.org/officeDocument/2006/relationships/image" Target="../media/image73.png"/><Relationship Id="rId2" Type="http://schemas.openxmlformats.org/officeDocument/2006/relationships/tags" Target="../tags/tag588.xml"/><Relationship Id="rId19" Type="http://schemas.openxmlformats.org/officeDocument/2006/relationships/image" Target="../media/image72.png"/><Relationship Id="rId18" Type="http://schemas.openxmlformats.org/officeDocument/2006/relationships/image" Target="../media/image3.jpeg"/><Relationship Id="rId17" Type="http://schemas.openxmlformats.org/officeDocument/2006/relationships/tags" Target="../tags/tag603.xml"/><Relationship Id="rId16" Type="http://schemas.openxmlformats.org/officeDocument/2006/relationships/tags" Target="../tags/tag602.xml"/><Relationship Id="rId15" Type="http://schemas.openxmlformats.org/officeDocument/2006/relationships/tags" Target="../tags/tag601.xml"/><Relationship Id="rId14" Type="http://schemas.openxmlformats.org/officeDocument/2006/relationships/tags" Target="../tags/tag600.xml"/><Relationship Id="rId13" Type="http://schemas.openxmlformats.org/officeDocument/2006/relationships/tags" Target="../tags/tag599.xml"/><Relationship Id="rId12" Type="http://schemas.openxmlformats.org/officeDocument/2006/relationships/tags" Target="../tags/tag598.xml"/><Relationship Id="rId11" Type="http://schemas.openxmlformats.org/officeDocument/2006/relationships/tags" Target="../tags/tag597.xml"/><Relationship Id="rId10" Type="http://schemas.openxmlformats.org/officeDocument/2006/relationships/tags" Target="../tags/tag596.xml"/><Relationship Id="rId1" Type="http://schemas.openxmlformats.org/officeDocument/2006/relationships/image" Target="../media/image71.png"/></Relationships>
</file>

<file path=ppt/slides/_rels/slide22.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tags" Target="../tags/tag606.xml"/><Relationship Id="rId23" Type="http://schemas.openxmlformats.org/officeDocument/2006/relationships/slideLayout" Target="../slideLayouts/slideLayout17.xml"/><Relationship Id="rId22" Type="http://schemas.openxmlformats.org/officeDocument/2006/relationships/tags" Target="../tags/tag621.xml"/><Relationship Id="rId21" Type="http://schemas.openxmlformats.org/officeDocument/2006/relationships/image" Target="../media/image77.png"/><Relationship Id="rId20" Type="http://schemas.openxmlformats.org/officeDocument/2006/relationships/image" Target="../media/image76.png"/><Relationship Id="rId2" Type="http://schemas.openxmlformats.org/officeDocument/2006/relationships/tags" Target="../tags/tag605.xml"/><Relationship Id="rId19" Type="http://schemas.openxmlformats.org/officeDocument/2006/relationships/image" Target="../media/image3.jpeg"/><Relationship Id="rId18" Type="http://schemas.openxmlformats.org/officeDocument/2006/relationships/tags" Target="../tags/tag620.xml"/><Relationship Id="rId17" Type="http://schemas.openxmlformats.org/officeDocument/2006/relationships/tags" Target="../tags/tag619.xml"/><Relationship Id="rId16" Type="http://schemas.openxmlformats.org/officeDocument/2006/relationships/tags" Target="../tags/tag618.xml"/><Relationship Id="rId15" Type="http://schemas.openxmlformats.org/officeDocument/2006/relationships/tags" Target="../tags/tag617.xml"/><Relationship Id="rId14" Type="http://schemas.openxmlformats.org/officeDocument/2006/relationships/tags" Target="../tags/tag616.xml"/><Relationship Id="rId13" Type="http://schemas.openxmlformats.org/officeDocument/2006/relationships/image" Target="../media/image75.png"/><Relationship Id="rId12" Type="http://schemas.openxmlformats.org/officeDocument/2006/relationships/tags" Target="../tags/tag615.xml"/><Relationship Id="rId11" Type="http://schemas.openxmlformats.org/officeDocument/2006/relationships/tags" Target="../tags/tag614.xml"/><Relationship Id="rId10" Type="http://schemas.openxmlformats.org/officeDocument/2006/relationships/tags" Target="../tags/tag613.xml"/><Relationship Id="rId1" Type="http://schemas.openxmlformats.org/officeDocument/2006/relationships/image" Target="../media/image74.png"/></Relationships>
</file>

<file path=ppt/slides/_rels/slide23.xml.rels><?xml version="1.0" encoding="UTF-8" standalone="yes"?>
<Relationships xmlns="http://schemas.openxmlformats.org/package/2006/relationships"><Relationship Id="rId9" Type="http://schemas.openxmlformats.org/officeDocument/2006/relationships/tags" Target="../tags/tag630.xml"/><Relationship Id="rId8" Type="http://schemas.openxmlformats.org/officeDocument/2006/relationships/tags" Target="../tags/tag629.xml"/><Relationship Id="rId7" Type="http://schemas.openxmlformats.org/officeDocument/2006/relationships/tags" Target="../tags/tag628.xml"/><Relationship Id="rId6" Type="http://schemas.openxmlformats.org/officeDocument/2006/relationships/tags" Target="../tags/tag627.xml"/><Relationship Id="rId5" Type="http://schemas.openxmlformats.org/officeDocument/2006/relationships/tags" Target="../tags/tag626.xml"/><Relationship Id="rId4" Type="http://schemas.openxmlformats.org/officeDocument/2006/relationships/tags" Target="../tags/tag625.xml"/><Relationship Id="rId3" Type="http://schemas.openxmlformats.org/officeDocument/2006/relationships/tags" Target="../tags/tag624.xml"/><Relationship Id="rId21" Type="http://schemas.openxmlformats.org/officeDocument/2006/relationships/slideLayout" Target="../slideLayouts/slideLayout17.xml"/><Relationship Id="rId20" Type="http://schemas.openxmlformats.org/officeDocument/2006/relationships/tags" Target="../tags/tag638.xml"/><Relationship Id="rId2" Type="http://schemas.openxmlformats.org/officeDocument/2006/relationships/tags" Target="../tags/tag623.xml"/><Relationship Id="rId19" Type="http://schemas.openxmlformats.org/officeDocument/2006/relationships/image" Target="../media/image79.png"/><Relationship Id="rId18" Type="http://schemas.openxmlformats.org/officeDocument/2006/relationships/image" Target="../media/image78.png"/><Relationship Id="rId17" Type="http://schemas.openxmlformats.org/officeDocument/2006/relationships/image" Target="../media/image3.jpeg"/><Relationship Id="rId16" Type="http://schemas.openxmlformats.org/officeDocument/2006/relationships/tags" Target="../tags/tag637.xml"/><Relationship Id="rId15" Type="http://schemas.openxmlformats.org/officeDocument/2006/relationships/tags" Target="../tags/tag636.xml"/><Relationship Id="rId14" Type="http://schemas.openxmlformats.org/officeDocument/2006/relationships/tags" Target="../tags/tag635.xml"/><Relationship Id="rId13" Type="http://schemas.openxmlformats.org/officeDocument/2006/relationships/tags" Target="../tags/tag634.xml"/><Relationship Id="rId12" Type="http://schemas.openxmlformats.org/officeDocument/2006/relationships/tags" Target="../tags/tag633.xml"/><Relationship Id="rId11" Type="http://schemas.openxmlformats.org/officeDocument/2006/relationships/tags" Target="../tags/tag632.xml"/><Relationship Id="rId10" Type="http://schemas.openxmlformats.org/officeDocument/2006/relationships/tags" Target="../tags/tag631.xml"/><Relationship Id="rId1" Type="http://schemas.openxmlformats.org/officeDocument/2006/relationships/tags" Target="../tags/tag622.xml"/></Relationships>
</file>

<file path=ppt/slides/_rels/slide24.xml.rels><?xml version="1.0" encoding="UTF-8" standalone="yes"?>
<Relationships xmlns="http://schemas.openxmlformats.org/package/2006/relationships"><Relationship Id="rId9" Type="http://schemas.openxmlformats.org/officeDocument/2006/relationships/tags" Target="../tags/tag647.xml"/><Relationship Id="rId8" Type="http://schemas.openxmlformats.org/officeDocument/2006/relationships/tags" Target="../tags/tag646.xml"/><Relationship Id="rId7" Type="http://schemas.openxmlformats.org/officeDocument/2006/relationships/tags" Target="../tags/tag645.xml"/><Relationship Id="rId6" Type="http://schemas.openxmlformats.org/officeDocument/2006/relationships/tags" Target="../tags/tag644.xml"/><Relationship Id="rId5" Type="http://schemas.openxmlformats.org/officeDocument/2006/relationships/tags" Target="../tags/tag643.xml"/><Relationship Id="rId4" Type="http://schemas.openxmlformats.org/officeDocument/2006/relationships/tags" Target="../tags/tag642.xml"/><Relationship Id="rId3" Type="http://schemas.openxmlformats.org/officeDocument/2006/relationships/tags" Target="../tags/tag641.xml"/><Relationship Id="rId25" Type="http://schemas.openxmlformats.org/officeDocument/2006/relationships/slideLayout" Target="../slideLayouts/slideLayout17.xml"/><Relationship Id="rId24" Type="http://schemas.openxmlformats.org/officeDocument/2006/relationships/tags" Target="../tags/tag655.xml"/><Relationship Id="rId23" Type="http://schemas.openxmlformats.org/officeDocument/2006/relationships/image" Target="../media/image85.png"/><Relationship Id="rId22" Type="http://schemas.openxmlformats.org/officeDocument/2006/relationships/image" Target="../media/image84.png"/><Relationship Id="rId21" Type="http://schemas.openxmlformats.org/officeDocument/2006/relationships/image" Target="../media/image83.png"/><Relationship Id="rId20" Type="http://schemas.openxmlformats.org/officeDocument/2006/relationships/image" Target="../media/image82.png"/><Relationship Id="rId2" Type="http://schemas.openxmlformats.org/officeDocument/2006/relationships/tags" Target="../tags/tag640.xml"/><Relationship Id="rId19" Type="http://schemas.openxmlformats.org/officeDocument/2006/relationships/image" Target="../media/image81.png"/><Relationship Id="rId18" Type="http://schemas.openxmlformats.org/officeDocument/2006/relationships/image" Target="../media/image80.png"/><Relationship Id="rId17" Type="http://schemas.openxmlformats.org/officeDocument/2006/relationships/image" Target="../media/image3.jpeg"/><Relationship Id="rId16" Type="http://schemas.openxmlformats.org/officeDocument/2006/relationships/tags" Target="../tags/tag654.xml"/><Relationship Id="rId15" Type="http://schemas.openxmlformats.org/officeDocument/2006/relationships/tags" Target="../tags/tag653.xml"/><Relationship Id="rId14" Type="http://schemas.openxmlformats.org/officeDocument/2006/relationships/tags" Target="../tags/tag652.xml"/><Relationship Id="rId13" Type="http://schemas.openxmlformats.org/officeDocument/2006/relationships/tags" Target="../tags/tag651.xml"/><Relationship Id="rId12" Type="http://schemas.openxmlformats.org/officeDocument/2006/relationships/tags" Target="../tags/tag650.xml"/><Relationship Id="rId11" Type="http://schemas.openxmlformats.org/officeDocument/2006/relationships/tags" Target="../tags/tag649.xml"/><Relationship Id="rId10" Type="http://schemas.openxmlformats.org/officeDocument/2006/relationships/tags" Target="../tags/tag648.xml"/><Relationship Id="rId1" Type="http://schemas.openxmlformats.org/officeDocument/2006/relationships/tags" Target="../tags/tag639.xml"/></Relationships>
</file>

<file path=ppt/slides/_rels/slide25.xml.rels><?xml version="1.0" encoding="UTF-8" standalone="yes"?>
<Relationships xmlns="http://schemas.openxmlformats.org/package/2006/relationships"><Relationship Id="rId9" Type="http://schemas.openxmlformats.org/officeDocument/2006/relationships/tags" Target="../tags/tag664.xml"/><Relationship Id="rId8" Type="http://schemas.openxmlformats.org/officeDocument/2006/relationships/tags" Target="../tags/tag663.xml"/><Relationship Id="rId7" Type="http://schemas.openxmlformats.org/officeDocument/2006/relationships/tags" Target="../tags/tag662.xml"/><Relationship Id="rId6" Type="http://schemas.openxmlformats.org/officeDocument/2006/relationships/tags" Target="../tags/tag661.xml"/><Relationship Id="rId5" Type="http://schemas.openxmlformats.org/officeDocument/2006/relationships/tags" Target="../tags/tag660.xml"/><Relationship Id="rId4" Type="http://schemas.openxmlformats.org/officeDocument/2006/relationships/tags" Target="../tags/tag659.xml"/><Relationship Id="rId3" Type="http://schemas.openxmlformats.org/officeDocument/2006/relationships/tags" Target="../tags/tag658.xml"/><Relationship Id="rId21" Type="http://schemas.openxmlformats.org/officeDocument/2006/relationships/slideLayout" Target="../slideLayouts/slideLayout17.xml"/><Relationship Id="rId20" Type="http://schemas.openxmlformats.org/officeDocument/2006/relationships/tags" Target="../tags/tag672.xml"/><Relationship Id="rId2" Type="http://schemas.openxmlformats.org/officeDocument/2006/relationships/tags" Target="../tags/tag657.xml"/><Relationship Id="rId19" Type="http://schemas.openxmlformats.org/officeDocument/2006/relationships/image" Target="../media/image87.png"/><Relationship Id="rId18" Type="http://schemas.openxmlformats.org/officeDocument/2006/relationships/image" Target="../media/image86.png"/><Relationship Id="rId17" Type="http://schemas.openxmlformats.org/officeDocument/2006/relationships/image" Target="../media/image3.jpeg"/><Relationship Id="rId16" Type="http://schemas.openxmlformats.org/officeDocument/2006/relationships/tags" Target="../tags/tag671.xml"/><Relationship Id="rId15" Type="http://schemas.openxmlformats.org/officeDocument/2006/relationships/tags" Target="../tags/tag670.xml"/><Relationship Id="rId14" Type="http://schemas.openxmlformats.org/officeDocument/2006/relationships/tags" Target="../tags/tag669.xml"/><Relationship Id="rId13" Type="http://schemas.openxmlformats.org/officeDocument/2006/relationships/tags" Target="../tags/tag668.xml"/><Relationship Id="rId12" Type="http://schemas.openxmlformats.org/officeDocument/2006/relationships/tags" Target="../tags/tag667.xml"/><Relationship Id="rId11" Type="http://schemas.openxmlformats.org/officeDocument/2006/relationships/tags" Target="../tags/tag666.xml"/><Relationship Id="rId10" Type="http://schemas.openxmlformats.org/officeDocument/2006/relationships/tags" Target="../tags/tag665.xml"/><Relationship Id="rId1" Type="http://schemas.openxmlformats.org/officeDocument/2006/relationships/tags" Target="../tags/tag656.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1.xml"/><Relationship Id="rId2" Type="http://schemas.openxmlformats.org/officeDocument/2006/relationships/tags" Target="../tags/tag674.xml"/><Relationship Id="rId1" Type="http://schemas.openxmlformats.org/officeDocument/2006/relationships/tags" Target="../tags/tag673.xml"/></Relationships>
</file>

<file path=ppt/slides/_rels/slide3.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9" Type="http://schemas.openxmlformats.org/officeDocument/2006/relationships/slideLayout" Target="../slideLayouts/slideLayout17.xml"/><Relationship Id="rId18" Type="http://schemas.openxmlformats.org/officeDocument/2006/relationships/tags" Target="../tags/tag308.xml"/><Relationship Id="rId17" Type="http://schemas.openxmlformats.org/officeDocument/2006/relationships/image" Target="../media/image5.png"/><Relationship Id="rId16" Type="http://schemas.openxmlformats.org/officeDocument/2006/relationships/image" Target="../media/image4.jpeg"/><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image" Target="../media/image3.jpeg"/><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4.xml"/></Relationships>
</file>

<file path=ppt/slides/_rels/slide4.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8" Type="http://schemas.openxmlformats.org/officeDocument/2006/relationships/slideLayout" Target="../slideLayouts/slideLayout17.xml"/><Relationship Id="rId27" Type="http://schemas.openxmlformats.org/officeDocument/2006/relationships/tags" Target="../tags/tag324.xml"/><Relationship Id="rId26" Type="http://schemas.openxmlformats.org/officeDocument/2006/relationships/tags" Target="../tags/tag323.xml"/><Relationship Id="rId25" Type="http://schemas.openxmlformats.org/officeDocument/2006/relationships/image" Target="../media/image16.png"/><Relationship Id="rId24" Type="http://schemas.openxmlformats.org/officeDocument/2006/relationships/image" Target="../media/image15.png"/><Relationship Id="rId23" Type="http://schemas.openxmlformats.org/officeDocument/2006/relationships/image" Target="../media/image14.png"/><Relationship Id="rId22" Type="http://schemas.openxmlformats.org/officeDocument/2006/relationships/image" Target="../media/image13.png"/><Relationship Id="rId21" Type="http://schemas.openxmlformats.org/officeDocument/2006/relationships/image" Target="../media/image12.png"/><Relationship Id="rId20" Type="http://schemas.openxmlformats.org/officeDocument/2006/relationships/image" Target="../media/image11.png"/><Relationship Id="rId2" Type="http://schemas.openxmlformats.org/officeDocument/2006/relationships/tags" Target="../tags/tag310.xml"/><Relationship Id="rId19" Type="http://schemas.openxmlformats.org/officeDocument/2006/relationships/image" Target="../media/image10.png"/><Relationship Id="rId18" Type="http://schemas.openxmlformats.org/officeDocument/2006/relationships/image" Target="../media/image9.jpeg"/><Relationship Id="rId17" Type="http://schemas.openxmlformats.org/officeDocument/2006/relationships/tags" Target="../tags/tag322.xml"/><Relationship Id="rId16" Type="http://schemas.openxmlformats.org/officeDocument/2006/relationships/image" Target="../media/image8.png"/><Relationship Id="rId15" Type="http://schemas.openxmlformats.org/officeDocument/2006/relationships/image" Target="../media/image7.png"/><Relationship Id="rId14" Type="http://schemas.openxmlformats.org/officeDocument/2006/relationships/tags" Target="../tags/tag321.xml"/><Relationship Id="rId13" Type="http://schemas.openxmlformats.org/officeDocument/2006/relationships/image" Target="../media/image6.png"/><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09.xml"/></Relationships>
</file>

<file path=ppt/slides/_rels/slide5.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3" Type="http://schemas.openxmlformats.org/officeDocument/2006/relationships/slideLayout" Target="../slideLayouts/slideLayout17.xml"/><Relationship Id="rId22" Type="http://schemas.openxmlformats.org/officeDocument/2006/relationships/tags" Target="../tags/tag342.xml"/><Relationship Id="rId21" Type="http://schemas.openxmlformats.org/officeDocument/2006/relationships/tags" Target="../tags/tag341.xml"/><Relationship Id="rId20" Type="http://schemas.openxmlformats.org/officeDocument/2006/relationships/tags" Target="../tags/tag340.xml"/><Relationship Id="rId2" Type="http://schemas.openxmlformats.org/officeDocument/2006/relationships/tags" Target="../tags/tag326.xml"/><Relationship Id="rId19" Type="http://schemas.openxmlformats.org/officeDocument/2006/relationships/tags" Target="../tags/tag339.xml"/><Relationship Id="rId18" Type="http://schemas.openxmlformats.org/officeDocument/2006/relationships/tags" Target="../tags/tag338.xml"/><Relationship Id="rId17" Type="http://schemas.openxmlformats.org/officeDocument/2006/relationships/tags" Target="../tags/tag337.xml"/><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9.jpeg"/><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5.xml"/></Relationships>
</file>

<file path=ppt/slides/_rels/slide6.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9" Type="http://schemas.openxmlformats.org/officeDocument/2006/relationships/slideLayout" Target="../slideLayouts/slideLayout17.xml"/><Relationship Id="rId18" Type="http://schemas.openxmlformats.org/officeDocument/2006/relationships/tags" Target="../tags/tag355.xml"/><Relationship Id="rId17" Type="http://schemas.openxmlformats.org/officeDocument/2006/relationships/image" Target="../media/image23.png"/><Relationship Id="rId16" Type="http://schemas.openxmlformats.org/officeDocument/2006/relationships/image" Target="../media/image22.png"/><Relationship Id="rId15" Type="http://schemas.openxmlformats.org/officeDocument/2006/relationships/image" Target="../media/image21.png"/><Relationship Id="rId14" Type="http://schemas.openxmlformats.org/officeDocument/2006/relationships/image" Target="../media/image9.jpeg"/><Relationship Id="rId13" Type="http://schemas.openxmlformats.org/officeDocument/2006/relationships/tags" Target="../tags/tag354.xml"/><Relationship Id="rId12" Type="http://schemas.openxmlformats.org/officeDocument/2006/relationships/tags" Target="../tags/tag353.xml"/><Relationship Id="rId11" Type="http://schemas.openxmlformats.org/officeDocument/2006/relationships/tags" Target="../tags/tag352.xml"/><Relationship Id="rId10" Type="http://schemas.openxmlformats.org/officeDocument/2006/relationships/tags" Target="../tags/tag351.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2" Type="http://schemas.openxmlformats.org/officeDocument/2006/relationships/slideLayout" Target="../slideLayouts/slideLayout17.xml"/><Relationship Id="rId21" Type="http://schemas.openxmlformats.org/officeDocument/2006/relationships/tags" Target="../tags/tag369.xml"/><Relationship Id="rId20" Type="http://schemas.openxmlformats.org/officeDocument/2006/relationships/tags" Target="../tags/tag368.xml"/><Relationship Id="rId2" Type="http://schemas.openxmlformats.org/officeDocument/2006/relationships/tags" Target="../tags/tag357.xml"/><Relationship Id="rId19" Type="http://schemas.openxmlformats.org/officeDocument/2006/relationships/image" Target="../media/image29.png"/><Relationship Id="rId18" Type="http://schemas.openxmlformats.org/officeDocument/2006/relationships/image" Target="../media/image28.png"/><Relationship Id="rId17" Type="http://schemas.openxmlformats.org/officeDocument/2006/relationships/image" Target="../media/image27.png"/><Relationship Id="rId16"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image" Target="../media/image24.png"/><Relationship Id="rId13" Type="http://schemas.openxmlformats.org/officeDocument/2006/relationships/image" Target="../media/image9.jpeg"/><Relationship Id="rId12" Type="http://schemas.openxmlformats.org/officeDocument/2006/relationships/tags" Target="../tags/tag367.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tags" Target="../tags/tag356.xml"/></Relationships>
</file>

<file path=ppt/slides/_rels/slide8.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3" Type="http://schemas.openxmlformats.org/officeDocument/2006/relationships/slideLayout" Target="../slideLayouts/slideLayout17.xml"/><Relationship Id="rId22" Type="http://schemas.openxmlformats.org/officeDocument/2006/relationships/tags" Target="../tags/tag387.xml"/><Relationship Id="rId21" Type="http://schemas.openxmlformats.org/officeDocument/2006/relationships/tags" Target="../tags/tag386.xml"/><Relationship Id="rId20" Type="http://schemas.openxmlformats.org/officeDocument/2006/relationships/tags" Target="../tags/tag385.xml"/><Relationship Id="rId2" Type="http://schemas.openxmlformats.org/officeDocument/2006/relationships/tags" Target="../tags/tag370.xml"/><Relationship Id="rId19" Type="http://schemas.openxmlformats.org/officeDocument/2006/relationships/tags" Target="../tags/tag384.xml"/><Relationship Id="rId18" Type="http://schemas.openxmlformats.org/officeDocument/2006/relationships/tags" Target="../tags/tag383.xml"/><Relationship Id="rId17" Type="http://schemas.openxmlformats.org/officeDocument/2006/relationships/tags" Target="../tags/tag382.xml"/><Relationship Id="rId16" Type="http://schemas.openxmlformats.org/officeDocument/2006/relationships/image" Target="../media/image32.png"/><Relationship Id="rId15" Type="http://schemas.openxmlformats.org/officeDocument/2006/relationships/image" Target="../media/image31.png"/><Relationship Id="rId14" Type="http://schemas.openxmlformats.org/officeDocument/2006/relationships/image" Target="../media/image9.jpeg"/><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3" Type="http://schemas.openxmlformats.org/officeDocument/2006/relationships/slideLayout" Target="../slideLayouts/slideLayout17.xml"/><Relationship Id="rId22" Type="http://schemas.openxmlformats.org/officeDocument/2006/relationships/tags" Target="../tags/tag406.xml"/><Relationship Id="rId21" Type="http://schemas.openxmlformats.org/officeDocument/2006/relationships/image" Target="../media/image34.png"/><Relationship Id="rId20" Type="http://schemas.openxmlformats.org/officeDocument/2006/relationships/tags" Target="../tags/tag405.xml"/><Relationship Id="rId2" Type="http://schemas.openxmlformats.org/officeDocument/2006/relationships/tags" Target="../tags/tag389.xml"/><Relationship Id="rId19" Type="http://schemas.openxmlformats.org/officeDocument/2006/relationships/image" Target="../media/image33.png"/><Relationship Id="rId18" Type="http://schemas.openxmlformats.org/officeDocument/2006/relationships/tags" Target="../tags/tag404.xml"/><Relationship Id="rId17" Type="http://schemas.openxmlformats.org/officeDocument/2006/relationships/tags" Target="../tags/tag403.xml"/><Relationship Id="rId16" Type="http://schemas.openxmlformats.org/officeDocument/2006/relationships/tags" Target="../tags/tag402.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image" Target="../media/image9.jpeg"/><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2" y="1172030"/>
            <a:ext cx="12190495" cy="1903178"/>
          </a:xfrm>
          <a:prstGeom prst="rect">
            <a:avLst/>
          </a:prstGeom>
          <a:gradFill>
            <a:gsLst>
              <a:gs pos="0">
                <a:srgbClr val="C5E7A4"/>
              </a:gs>
              <a:gs pos="50000">
                <a:srgbClr val="5AB886"/>
              </a:gs>
              <a:gs pos="100000">
                <a:srgbClr val="3D6499"/>
              </a:gs>
            </a:gsLst>
          </a:gradFill>
          <a:effectLst>
            <a:outerShdw blurRad="101600" dist="50800" dir="5400000" algn="ctr" rotWithShape="0">
              <a:srgbClr val="5AB886">
                <a:alpha val="60000"/>
              </a:srgbClr>
            </a:outerShdw>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p:cNvSpPr>
            <a:spLocks noGrp="1"/>
          </p:cNvSpPr>
          <p:nvPr>
            <p:ph type="ctrTitle"/>
            <p:custDataLst>
              <p:tags r:id="rId1"/>
            </p:custDataLst>
          </p:nvPr>
        </p:nvSpPr>
        <p:spPr>
          <a:xfrm>
            <a:off x="329" y="1326140"/>
            <a:ext cx="12190918" cy="1557251"/>
          </a:xfrm>
        </p:spPr>
        <p:txBody>
          <a:bodyPr vert="horz" lIns="89988" tIns="46794" rIns="89988" bIns="46794" anchor="b" anchorCtr="0">
            <a:normAutofit fontScale="90000"/>
          </a:bodyPr>
          <a:lstStyle/>
          <a:p>
            <a:pPr defTabSz="914400">
              <a:buClrTx/>
              <a:buSzTx/>
              <a:buFontTx/>
              <a:buNone/>
            </a:pPr>
            <a:br>
              <a:rPr lang="zh-CN" altLang="zh-CN" sz="5400" b="0" kern="1200" normalizeH="0" baseline="0">
                <a:solidFill>
                  <a:schemeClr val="bg1"/>
                </a:solidFill>
                <a:latin typeface="+mj-lt"/>
                <a:ea typeface="+mj-ea"/>
                <a:cs typeface="+mj-cs"/>
              </a:rPr>
            </a:br>
            <a:r>
              <a:rPr lang="en-US" altLang="zh-CN" sz="5400" b="0">
                <a:ln>
                  <a:solidFill>
                    <a:schemeClr val="bg1"/>
                  </a:solidFill>
                </a:ln>
                <a:noFill/>
                <a:latin typeface="+mn-ea"/>
                <a:ea typeface="+mn-ea"/>
                <a:cs typeface="Bauhaus 93" charset="0"/>
                <a:sym typeface="+mn-ea"/>
              </a:rPr>
              <a:t>Finite isospin density with CP break</a:t>
            </a:r>
            <a:endParaRPr lang="zh-CN" altLang="zh-CN" sz="5400" b="0" kern="1200" normalizeH="0" baseline="0">
              <a:solidFill>
                <a:schemeClr val="bg1"/>
              </a:solidFill>
              <a:latin typeface="+mj-lt"/>
              <a:ea typeface="+mj-ea"/>
              <a:cs typeface="+mj-cs"/>
            </a:endParaRPr>
          </a:p>
        </p:txBody>
      </p:sp>
      <p:sp>
        <p:nvSpPr>
          <p:cNvPr id="2052" name="副标题 2"/>
          <p:cNvSpPr>
            <a:spLocks noGrp="1"/>
          </p:cNvSpPr>
          <p:nvPr>
            <p:ph type="subTitle" idx="1"/>
            <p:custDataLst>
              <p:tags r:id="rId2"/>
            </p:custDataLst>
          </p:nvPr>
        </p:nvSpPr>
        <p:spPr>
          <a:xfrm>
            <a:off x="1199168" y="3286319"/>
            <a:ext cx="9798428" cy="1007939"/>
          </a:xfrm>
        </p:spPr>
        <p:txBody>
          <a:bodyPr vert="horz" lIns="89988" tIns="46794" rIns="89988" bIns="46794" anchor="t" anchorCtr="0"/>
          <a:lstStyle/>
          <a:p>
            <a:pPr defTabSz="914400">
              <a:lnSpc>
                <a:spcPct val="90000"/>
              </a:lnSpc>
              <a:buClrTx/>
              <a:buSzTx/>
            </a:pPr>
            <a:r>
              <a:rPr lang="zh-CN" altLang="en-US" kern="1200" normalizeH="0" baseline="0" dirty="0">
                <a:latin typeface="微软雅黑" panose="020B0503020204020204" charset="-122"/>
                <a:ea typeface="+mn-ea"/>
                <a:cs typeface="+mn-cs"/>
              </a:rPr>
              <a:t>汇报人：</a:t>
            </a:r>
            <a:r>
              <a:rPr lang="zh-CN" altLang="en-US" kern="1200" normalizeH="0" baseline="0" dirty="0">
                <a:latin typeface="微软雅黑" panose="020B0503020204020204" charset="-122"/>
                <a:ea typeface="+mn-ea"/>
                <a:cs typeface="+mn-cs"/>
              </a:rPr>
              <a:t>张磊</a:t>
            </a:r>
            <a:endParaRPr lang="en-US" altLang="zh-CN" kern="1200" normalizeH="0" baseline="0" dirty="0">
              <a:latin typeface="微软雅黑" panose="020B0503020204020204" charset="-122"/>
              <a:ea typeface="+mn-ea"/>
              <a:cs typeface="+mn-cs"/>
            </a:endParaRPr>
          </a:p>
        </p:txBody>
      </p:sp>
      <p:pic>
        <p:nvPicPr>
          <p:cNvPr id="2053" name="图片 5" descr="D:\研1\溶酶体\1003剪影\剪影居中绿 低版本.png剪影居中绿 低版本"/>
          <p:cNvPicPr>
            <a:picLocks noChangeAspect="1"/>
          </p:cNvPicPr>
          <p:nvPr/>
        </p:nvPicPr>
        <p:blipFill>
          <a:blip r:embed="rId3"/>
          <a:srcRect t="5" b="5"/>
          <a:stretch>
            <a:fillRect/>
          </a:stretch>
        </p:blipFill>
        <p:spPr>
          <a:xfrm>
            <a:off x="752" y="4564099"/>
            <a:ext cx="12190495" cy="3776196"/>
          </a:xfrm>
          <a:prstGeom prst="rect">
            <a:avLst/>
          </a:prstGeom>
          <a:noFill/>
          <a:ln w="9525">
            <a:noFill/>
          </a:ln>
        </p:spPr>
      </p:pic>
      <p:pic>
        <p:nvPicPr>
          <p:cNvPr id="2054" name="图片 1" descr="国科大标准Logo横式一（蓝色）"/>
          <p:cNvPicPr>
            <a:picLocks noChangeAspect="1"/>
          </p:cNvPicPr>
          <p:nvPr/>
        </p:nvPicPr>
        <p:blipFill>
          <a:blip r:embed="rId4"/>
          <a:stretch>
            <a:fillRect/>
          </a:stretch>
        </p:blipFill>
        <p:spPr>
          <a:xfrm>
            <a:off x="300753" y="272029"/>
            <a:ext cx="2992068" cy="626985"/>
          </a:xfrm>
          <a:prstGeom prst="rect">
            <a:avLst/>
          </a:prstGeom>
          <a:noFill/>
          <a:ln w="9525">
            <a:noFill/>
          </a:ln>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Result.</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2"/>
            </p:custDataLst>
          </p:nvPr>
        </p:nvPicPr>
        <p:blipFill>
          <a:blip r:embed="rId13"/>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grpSp>
        <p:nvGrpSpPr>
          <p:cNvPr id="14" name="组合 13"/>
          <p:cNvGrpSpPr/>
          <p:nvPr/>
        </p:nvGrpSpPr>
        <p:grpSpPr>
          <a:xfrm>
            <a:off x="7132320" y="1546860"/>
            <a:ext cx="4113530" cy="4816475"/>
            <a:chOff x="2561" y="1920"/>
            <a:chExt cx="14077" cy="8291"/>
          </a:xfrm>
        </p:grpSpPr>
        <p:sp>
          <p:nvSpPr>
            <p:cNvPr id="15" name="矩形 14"/>
            <p:cNvSpPr/>
            <p:nvPr>
              <p:custDataLst>
                <p:tags r:id="rId14"/>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5"/>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6"/>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itle 6"/>
                <p:cNvSpPr txBox="1"/>
                <p:nvPr>
                  <p:custDataLst>
                    <p:tags r:id="rId18"/>
                  </p:custDataLst>
                </p:nvPr>
              </p:nvSpPr>
              <p:spPr>
                <a:xfrm>
                  <a:off x="2981" y="2726"/>
                  <a:ext cx="13201" cy="6786"/>
                </a:xfrm>
                <a:prstGeom prst="rect">
                  <a:avLst/>
                </a:prstGeom>
                <a:noFill/>
                <a:ln w="3175">
                  <a:noFill/>
                  <a:prstDash val="dash"/>
                </a:ln>
              </p:spPr>
              <p:txBody>
                <a:bodyPr wrap="square" lIns="63500" tIns="25400" rIns="63500" bIns="25400" anchor="ctr"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the critical point is at pion </a:t>
                  </a: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mass  0.134 GeV and both the chiral and pion superfluidity phase transitions are of second order. </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When the isospin chemical potential is small, the vacuum state is not disturbed. Only when it exceeds the pion mass, the pion condensate goes up with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and at the same time the chiral condensate drops down with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The two condensates coexist in a wide region. Different from the result obtained with chiral perturbation theory where the pion condensate at finite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t>
                  </a: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is always less than the chiral condensate in the vacuum. It can be larger than that</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mc:Choice>
          <mc:Fallback>
            <p:sp>
              <p:nvSpPr>
                <p:cNvPr id="21" name="Title 6"/>
                <p:cNvSpPr txBox="1">
                  <a:spLocks noRot="1" noChangeAspect="1" noMove="1" noResize="1" noEditPoints="1" noAdjustHandles="1" noChangeArrowheads="1" noChangeShapeType="1" noTextEdit="1"/>
                </p:cNvSpPr>
                <p:nvPr>
                  <p:custDataLst>
                    <p:tags r:id="rId19"/>
                  </p:custDataLst>
                </p:nvPr>
              </p:nvSpPr>
              <p:spPr>
                <a:xfrm>
                  <a:off x="2981" y="2726"/>
                  <a:ext cx="13201" cy="6786"/>
                </a:xfrm>
                <a:prstGeom prst="rect">
                  <a:avLst/>
                </a:prstGeom>
                <a:blipFill rotWithShape="1">
                  <a:blip r:embed="rId20"/>
                </a:blipFill>
                <a:ln w="3175">
                  <a:noFill/>
                  <a:prstDash val="dash"/>
                </a:ln>
              </p:spPr>
              <p:txBody>
                <a:bodyPr/>
                <a:lstStyle/>
                <a:p>
                  <a:r>
                    <a:rPr lang="zh-CN" altLang="en-US">
                      <a:noFill/>
                    </a:rPr>
                    <a:t> </a:t>
                  </a:r>
                </a:p>
              </p:txBody>
            </p:sp>
          </mc:Fallback>
        </mc:AlternateContent>
      </p:grpSp>
      <p:pic>
        <p:nvPicPr>
          <p:cNvPr id="8" name="图片 7"/>
          <p:cNvPicPr>
            <a:picLocks noChangeAspect="1"/>
          </p:cNvPicPr>
          <p:nvPr/>
        </p:nvPicPr>
        <p:blipFill>
          <a:blip r:embed="rId21"/>
          <a:stretch>
            <a:fillRect/>
          </a:stretch>
        </p:blipFill>
        <p:spPr>
          <a:xfrm>
            <a:off x="1252220" y="1873250"/>
            <a:ext cx="4916170" cy="4086860"/>
          </a:xfrm>
          <a:prstGeom prst="rect">
            <a:avLst/>
          </a:prstGeom>
        </p:spPr>
      </p:pic>
    </p:spTree>
    <p:custDataLst>
      <p:tags r:id="rId22"/>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b="49945"/>
          <a:stretch>
            <a:fillRect/>
          </a:stretch>
        </p:blipFill>
        <p:spPr>
          <a:xfrm>
            <a:off x="1421765" y="1393190"/>
            <a:ext cx="4108450" cy="3383915"/>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Result in the coexistence region .</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3"/>
            </p:custDataLst>
          </p:nvPr>
        </p:nvPicPr>
        <p:blipFill>
          <a:blip r:embed="rId14"/>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4" name="图片 3"/>
          <p:cNvPicPr>
            <a:picLocks noChangeAspect="1"/>
          </p:cNvPicPr>
          <p:nvPr/>
        </p:nvPicPr>
        <p:blipFill>
          <a:blip r:embed="rId1"/>
          <a:srcRect l="442" t="50140" r="-442" b="-976"/>
          <a:stretch>
            <a:fillRect/>
          </a:stretch>
        </p:blipFill>
        <p:spPr>
          <a:xfrm>
            <a:off x="5998210" y="1323340"/>
            <a:ext cx="4008120" cy="3353435"/>
          </a:xfrm>
          <a:prstGeom prst="rect">
            <a:avLst/>
          </a:prstGeom>
        </p:spPr>
      </p:pic>
      <mc:AlternateContent xmlns:mc="http://schemas.openxmlformats.org/markup-compatibility/2006">
        <mc:Choice xmlns:a14="http://schemas.microsoft.com/office/drawing/2010/main" Requires="a14">
          <p:sp>
            <p:nvSpPr>
              <p:cNvPr id="13" name="任意多边形: 形状 30"/>
              <p:cNvSpPr/>
              <p:nvPr>
                <p:custDataLst>
                  <p:tags r:id="rId15"/>
                </p:custDataLst>
              </p:nvPr>
            </p:nvSpPr>
            <p:spPr>
              <a:xfrm>
                <a:off x="1203960" y="4907280"/>
                <a:ext cx="9290050" cy="195008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Qualitatively different from the study on chiral symmetry restoration without considering pion condensation where the chiral condensate decreases with increasing temperature monotonously, here </a:t>
                </a:r>
                <a14:m>
                  <m:oMath xmlns:m="http://schemas.openxmlformats.org/officeDocument/2006/math">
                    <m:r>
                      <a:rPr lang="en-US" altLang="zh-CN" sz="1400" i="1"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𝜎</m:t>
                    </m:r>
                  </m:oMath>
                </a14:m>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goes up continuously in the coexistence region of the two condensates, and drops down only in the region where the isospin symmetry is restored. And the total condensate behaves in a similar way like the </a:t>
                </a:r>
                <a14:m>
                  <m:oMath xmlns:m="http://schemas.openxmlformats.org/officeDocument/2006/math">
                    <m:r>
                      <a:rPr lang="en-US" altLang="zh-CN" sz="1400" i="1"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𝜎</m:t>
                    </m:r>
                  </m:oMath>
                </a14:m>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in the normal study without considering pion condensation.</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mc:Choice>
        <mc:Fallback>
          <p:sp>
            <p:nvSpPr>
              <p:cNvPr id="13" name="任意多边形: 形状 30"/>
              <p:cNvSpPr>
                <a:spLocks noRot="1" noChangeAspect="1" noMove="1" noResize="1" noEditPoints="1" noAdjustHandles="1" noChangeArrowheads="1" noChangeShapeType="1" noTextEdit="1"/>
              </p:cNvSpPr>
              <p:nvPr>
                <p:custDataLst>
                  <p:tags r:id="rId16"/>
                </p:custDataLst>
              </p:nvPr>
            </p:nvSpPr>
            <p:spPr>
              <a:xfrm>
                <a:off x="1203960" y="4907280"/>
                <a:ext cx="9290050" cy="195008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blipFill rotWithShape="1">
                <a:blip r:embed="rId1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ustDataLst>
      <p:tags r:id="rId18"/>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mc:AlternateContent xmlns:mc="http://schemas.openxmlformats.org/markup-compatibility/2006">
        <mc:Choice xmlns:a14="http://schemas.microsoft.com/office/drawing/2010/main" Requires="a14">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Result in </a:t>
                </a:r>
                <a14:m>
                  <m:oMath xmlns:m="http://schemas.openxmlformats.org/officeDocument/2006/math">
                    <m: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t>𝑇</m:t>
                    </m:r>
                    <m: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t>−</m:t>
                    </m:r>
                    <m:sSub>
                      <m:sSubPr>
                        <m:ctrlP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ctrlPr>
                      </m:sSubPr>
                      <m:e>
                        <m: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t>𝜇</m:t>
                        </m:r>
                      </m:e>
                      <m:sub>
                        <m: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t>𝐼</m:t>
                        </m:r>
                      </m:sub>
                    </m:sSub>
                    <m:r>
                      <a:rPr lang="en-US" altLang="zh-CN" sz="2000" i="1">
                        <a:solidFill>
                          <a:schemeClr val="accent1"/>
                        </a:solidFill>
                        <a:effectLst>
                          <a:outerShdw blurRad="38100" dist="25400" dir="5400000" algn="ctr" rotWithShape="0">
                            <a:srgbClr val="6E747A">
                              <a:alpha val="43000"/>
                            </a:srgbClr>
                          </a:outerShdw>
                        </a:effectLst>
                        <a:latin typeface="Cambria Math" panose="02040503050406030204" charset="0"/>
                        <a:cs typeface="Cambria Math" panose="02040503050406030204" charset="0"/>
                        <a:sym typeface="+mn-ea"/>
                      </a:rPr>
                      <m:t> </m:t>
                    </m:r>
                  </m:oMath>
                </a14:m>
                <a:r>
                  <a:rPr lang="en-US" altLang="zh-CN" sz="2000">
                    <a:solidFill>
                      <a:schemeClr val="accent1"/>
                    </a:solidFill>
                    <a:effectLst>
                      <a:outerShdw blurRad="38100" dist="25400" dir="5400000" algn="ctr" rotWithShape="0">
                        <a:srgbClr val="6E747A">
                          <a:alpha val="43000"/>
                        </a:srgbClr>
                      </a:outerShdw>
                    </a:effectLst>
                    <a:sym typeface="+mn-ea"/>
                  </a:rPr>
                  <a:t>phase </a:t>
                </a:r>
                <a:r>
                  <a:rPr lang="en-US" altLang="zh-CN" sz="2000">
                    <a:solidFill>
                      <a:schemeClr val="accent1"/>
                    </a:solidFill>
                    <a:effectLst>
                      <a:outerShdw blurRad="38100" dist="25400" dir="5400000" algn="ctr" rotWithShape="0">
                        <a:srgbClr val="6E747A">
                          <a:alpha val="43000"/>
                        </a:srgbClr>
                      </a:outerShdw>
                    </a:effectLst>
                    <a:sym typeface="+mn-ea"/>
                  </a:rPr>
                  <a:t>graph</a:t>
                </a:r>
                <a:endParaRPr lang="en-US" altLang="zh-CN" sz="2000">
                  <a:solidFill>
                    <a:schemeClr val="accent1"/>
                  </a:solidFill>
                  <a:effectLst>
                    <a:outerShdw blurRad="38100" dist="25400" dir="5400000" algn="ctr" rotWithShape="0">
                      <a:srgbClr val="6E747A">
                        <a:alpha val="43000"/>
                      </a:srgbClr>
                    </a:outerShdw>
                  </a:effectLst>
                  <a:sym typeface="+mn-ea"/>
                </a:endParaRPr>
              </a:p>
            </p:txBody>
          </p:sp>
        </mc:Choice>
        <mc:Fallback>
          <p:sp>
            <p:nvSpPr>
              <p:cNvPr id="7" name="矩形 6"/>
              <p:cNvSpPr>
                <a:spLocks noRot="1" noChangeAspect="1" noMove="1" noResize="1" noEditPoints="1" noAdjustHandles="1" noChangeArrowheads="1" noChangeShapeType="1" noTextEdit="1"/>
              </p:cNvSpPr>
              <p:nvPr>
                <p:custDataLst>
                  <p:tags r:id="rId12"/>
                </p:custDataLst>
              </p:nvPr>
            </p:nvSpPr>
            <p:spPr>
              <a:xfrm>
                <a:off x="1421765" y="1029335"/>
                <a:ext cx="6144260" cy="525145"/>
              </a:xfrm>
              <a:prstGeom prst="rect">
                <a:avLst/>
              </a:prstGeom>
              <a:blipFill rotWithShape="1">
                <a:blip r:embed="rId13"/>
                <a:stretch>
                  <a:fillRect/>
                </a:stretch>
              </a:blipFill>
            </p:spPr>
            <p:txBody>
              <a:bodyPr/>
              <a:lstStyle/>
              <a:p>
                <a:r>
                  <a:rPr lang="zh-CN" altLang="en-US">
                    <a:noFill/>
                  </a:rPr>
                  <a:t> </a:t>
                </a:r>
              </a:p>
            </p:txBody>
          </p:sp>
        </mc:Fallback>
      </mc:AlternateContent>
      <p:pic>
        <p:nvPicPr>
          <p:cNvPr id="19" name="图片 18" descr="C:/Users/张磊/AppData/Roaming/Kingsoft/office6/wppai/generateppt/498661CD360A43B48DFCCBC46E167459.jpg498661CD360A43B48DFCCBC46E167459"/>
          <p:cNvPicPr>
            <a:picLocks noChangeAspect="1"/>
          </p:cNvPicPr>
          <p:nvPr>
            <p:custDataLst>
              <p:tags r:id="rId14"/>
            </p:custDataLst>
          </p:nvPr>
        </p:nvPicPr>
        <p:blipFill>
          <a:blip r:embed="rId15"/>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grpSp>
        <p:nvGrpSpPr>
          <p:cNvPr id="14" name="组合 13"/>
          <p:cNvGrpSpPr/>
          <p:nvPr/>
        </p:nvGrpSpPr>
        <p:grpSpPr>
          <a:xfrm>
            <a:off x="7132320" y="1656715"/>
            <a:ext cx="4113530" cy="4823460"/>
            <a:chOff x="2561" y="1920"/>
            <a:chExt cx="14077" cy="8291"/>
          </a:xfrm>
        </p:grpSpPr>
        <p:sp>
          <p:nvSpPr>
            <p:cNvPr id="15" name="矩形 14"/>
            <p:cNvSpPr/>
            <p:nvPr>
              <p:custDataLst>
                <p:tags r:id="rId16"/>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7"/>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8"/>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9"/>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itle 6"/>
                <p:cNvSpPr txBox="1"/>
                <p:nvPr>
                  <p:custDataLst>
                    <p:tags r:id="rId20"/>
                  </p:custDataLst>
                </p:nvPr>
              </p:nvSpPr>
              <p:spPr>
                <a:xfrm>
                  <a:off x="2948" y="2509"/>
                  <a:ext cx="13201" cy="6162"/>
                </a:xfrm>
                <a:prstGeom prst="rect">
                  <a:avLst/>
                </a:prstGeom>
                <a:noFill/>
                <a:ln w="3175">
                  <a:noFill/>
                  <a:prstDash val="dash"/>
                </a:ln>
              </p:spPr>
              <p:txBody>
                <a:bodyPr wrap="square" lIns="63500" tIns="25400" rIns="63500" bIns="25400" anchor="ctr" anchorCtr="0">
                  <a:normAutofit fontScale="3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For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&gt;</m:t>
                      </m:r>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𝑚</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𝜋</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 the pion condensate is already nonzero at the beginning, then drops down due to the temperature effect, and finally disappears at a critical temperature Tc.     </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Like the standard BCS theory, the critical temperature and the pion condensate at T=0 satisfies the linear relation,</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mc:Choice>
          <mc:Fallback>
            <p:sp>
              <p:nvSpPr>
                <p:cNvPr id="21" name="Title 6"/>
                <p:cNvSpPr txBox="1">
                  <a:spLocks noRot="1" noChangeAspect="1" noMove="1" noResize="1" noEditPoints="1" noAdjustHandles="1" noChangeArrowheads="1" noChangeShapeType="1" noTextEdit="1"/>
                </p:cNvSpPr>
                <p:nvPr>
                  <p:custDataLst>
                    <p:tags r:id="rId21"/>
                  </p:custDataLst>
                </p:nvPr>
              </p:nvSpPr>
              <p:spPr>
                <a:xfrm>
                  <a:off x="2948" y="2509"/>
                  <a:ext cx="13201" cy="6162"/>
                </a:xfrm>
                <a:prstGeom prst="rect">
                  <a:avLst/>
                </a:prstGeom>
                <a:blipFill rotWithShape="1">
                  <a:blip r:embed="rId22"/>
                </a:blipFill>
                <a:ln w="3175">
                  <a:noFill/>
                  <a:prstDash val="dash"/>
                </a:ln>
              </p:spPr>
              <p:txBody>
                <a:bodyPr/>
                <a:lstStyle/>
                <a:p>
                  <a:r>
                    <a:rPr lang="zh-CN" altLang="en-US">
                      <a:noFill/>
                    </a:rPr>
                    <a:t> </a:t>
                  </a:r>
                </a:p>
              </p:txBody>
            </p:sp>
          </mc:Fallback>
        </mc:AlternateContent>
      </p:grpSp>
      <p:pic>
        <p:nvPicPr>
          <p:cNvPr id="2" name="图片 1"/>
          <p:cNvPicPr>
            <a:picLocks noChangeAspect="1"/>
          </p:cNvPicPr>
          <p:nvPr/>
        </p:nvPicPr>
        <p:blipFill>
          <a:blip r:embed="rId23"/>
          <a:stretch>
            <a:fillRect/>
          </a:stretch>
        </p:blipFill>
        <p:spPr>
          <a:xfrm>
            <a:off x="848995" y="1899920"/>
            <a:ext cx="5247005" cy="4137025"/>
          </a:xfrm>
          <a:prstGeom prst="rect">
            <a:avLst/>
          </a:prstGeom>
        </p:spPr>
      </p:pic>
      <p:pic>
        <p:nvPicPr>
          <p:cNvPr id="4" name="图片 3"/>
          <p:cNvPicPr>
            <a:picLocks noChangeAspect="1"/>
          </p:cNvPicPr>
          <p:nvPr/>
        </p:nvPicPr>
        <p:blipFill>
          <a:blip r:embed="rId24"/>
          <a:stretch>
            <a:fillRect/>
          </a:stretch>
        </p:blipFill>
        <p:spPr>
          <a:xfrm>
            <a:off x="7333615" y="5584190"/>
            <a:ext cx="3728720" cy="596900"/>
          </a:xfrm>
          <a:prstGeom prst="rect">
            <a:avLst/>
          </a:prstGeom>
        </p:spPr>
      </p:pic>
    </p:spTree>
    <p:custDataLst>
      <p:tags r:id="rId25"/>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Result in Finite baryon density effect</a:t>
            </a:r>
            <a:endParaRPr lang="en-US" altLang="zh-CN" sz="2000">
              <a:solidFill>
                <a:schemeClr val="accent1"/>
              </a:solidFill>
              <a:effectLst>
                <a:outerShdw blurRad="38100" dist="25400" dir="5400000" algn="ctr" rotWithShape="0">
                  <a:srgbClr val="6E747A">
                    <a:alpha val="43000"/>
                  </a:srgbClr>
                </a:outerShdw>
              </a:effectLst>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2"/>
            </p:custDataLst>
          </p:nvPr>
        </p:nvPicPr>
        <p:blipFill>
          <a:blip r:embed="rId13"/>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grpSp>
        <p:nvGrpSpPr>
          <p:cNvPr id="14" name="组合 13"/>
          <p:cNvGrpSpPr/>
          <p:nvPr/>
        </p:nvGrpSpPr>
        <p:grpSpPr>
          <a:xfrm>
            <a:off x="935990" y="1451610"/>
            <a:ext cx="10913110" cy="5095875"/>
            <a:chOff x="2561" y="1920"/>
            <a:chExt cx="14077" cy="8291"/>
          </a:xfrm>
        </p:grpSpPr>
        <p:sp>
          <p:nvSpPr>
            <p:cNvPr id="15" name="矩形 14"/>
            <p:cNvSpPr/>
            <p:nvPr>
              <p:custDataLst>
                <p:tags r:id="rId14"/>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5"/>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6"/>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itle 6"/>
                <p:cNvSpPr txBox="1"/>
                <p:nvPr>
                  <p:custDataLst>
                    <p:tags r:id="rId18"/>
                  </p:custDataLst>
                </p:nvPr>
              </p:nvSpPr>
              <p:spPr>
                <a:xfrm>
                  <a:off x="2948" y="8269"/>
                  <a:ext cx="13201" cy="1391"/>
                </a:xfrm>
                <a:prstGeom prst="rect">
                  <a:avLst/>
                </a:prstGeom>
                <a:noFill/>
                <a:ln w="3175">
                  <a:noFill/>
                  <a:prstDash val="dash"/>
                </a:ln>
              </p:spPr>
              <p:txBody>
                <a:bodyPr wrap="square" lIns="63500" tIns="25400" rIns="63500" bIns="25400" anchor="ctr" anchorCtr="0">
                  <a:normAutofit fontScale="4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The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𝐵</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dependence of the chiral and pion condensates at fixed T and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 </m:t>
                      </m:r>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and  </a:t>
                  </a:r>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the phase diagram in the </a:t>
                  </a:r>
                  <a14:m>
                    <m:oMath xmlns:m="http://schemas.openxmlformats.org/officeDocument/2006/math">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𝑇</m:t>
                      </m:r>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m:t>
                      </m:r>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𝐵</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plane at fixed </a:t>
                  </a:r>
                  <a14:m>
                    <m:oMath xmlns:m="http://schemas.openxmlformats.org/officeDocument/2006/math">
                      <m:sSub>
                        <m:sSubPr>
                          <m:ctrlP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𝜇</m:t>
                          </m:r>
                        </m:e>
                        <m:sub>
                          <m:r>
                            <a:rPr lang="en-US" altLang="zh-CN" sz="4800" i="1" spc="100" dirty="0">
                              <a:ln w="3175">
                                <a:noFill/>
                                <a:prstDash val="dash"/>
                              </a:ln>
                              <a:solidFill>
                                <a:schemeClr val="dk1">
                                  <a:lumMod val="75000"/>
                                  <a:lumOff val="25000"/>
                                </a:schemeClr>
                              </a:solidFill>
                              <a:uFillTx/>
                              <a:latin typeface="Cambria Math" panose="02040503050406030204" charset="0"/>
                              <a:ea typeface="微软雅黑" panose="020B0503020204020204" charset="-122"/>
                              <a:cs typeface="Cambria Math" panose="02040503050406030204" charset="0"/>
                              <a:sym typeface="+mn-ea"/>
                            </a:rPr>
                            <m:t>𝐼</m:t>
                          </m:r>
                        </m:sub>
                      </m:sSub>
                    </m:oMath>
                  </a14:m>
                  <a:r>
                    <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are shown in Fig </a:t>
                  </a:r>
                  <a:endParaRPr lang="en-US" altLang="zh-CN"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mc:Choice>
          <mc:Fallback>
            <p:sp>
              <p:nvSpPr>
                <p:cNvPr id="21" name="Title 6"/>
                <p:cNvSpPr txBox="1">
                  <a:spLocks noRot="1" noChangeAspect="1" noMove="1" noResize="1" noEditPoints="1" noAdjustHandles="1" noChangeArrowheads="1" noChangeShapeType="1" noTextEdit="1"/>
                </p:cNvSpPr>
                <p:nvPr>
                  <p:custDataLst>
                    <p:tags r:id="rId19"/>
                  </p:custDataLst>
                </p:nvPr>
              </p:nvSpPr>
              <p:spPr>
                <a:xfrm>
                  <a:off x="2948" y="8269"/>
                  <a:ext cx="13201" cy="1391"/>
                </a:xfrm>
                <a:prstGeom prst="rect">
                  <a:avLst/>
                </a:prstGeom>
                <a:blipFill rotWithShape="1">
                  <a:blip r:embed="rId20"/>
                </a:blipFill>
                <a:ln w="3175">
                  <a:noFill/>
                  <a:prstDash val="dash"/>
                </a:ln>
              </p:spPr>
              <p:txBody>
                <a:bodyPr/>
                <a:lstStyle/>
                <a:p>
                  <a:r>
                    <a:rPr lang="zh-CN" altLang="en-US">
                      <a:noFill/>
                    </a:rPr>
                    <a:t> </a:t>
                  </a:r>
                </a:p>
              </p:txBody>
            </p:sp>
          </mc:Fallback>
        </mc:AlternateContent>
      </p:grpSp>
      <p:pic>
        <p:nvPicPr>
          <p:cNvPr id="5" name="图片 4"/>
          <p:cNvPicPr>
            <a:picLocks noChangeAspect="1"/>
          </p:cNvPicPr>
          <p:nvPr/>
        </p:nvPicPr>
        <p:blipFill>
          <a:blip r:embed="rId21"/>
          <a:stretch>
            <a:fillRect/>
          </a:stretch>
        </p:blipFill>
        <p:spPr>
          <a:xfrm>
            <a:off x="1104265" y="2091055"/>
            <a:ext cx="3449955" cy="2814320"/>
          </a:xfrm>
          <a:prstGeom prst="rect">
            <a:avLst/>
          </a:prstGeom>
        </p:spPr>
      </p:pic>
      <p:pic>
        <p:nvPicPr>
          <p:cNvPr id="6" name="图片 5"/>
          <p:cNvPicPr>
            <a:picLocks noChangeAspect="1"/>
          </p:cNvPicPr>
          <p:nvPr/>
        </p:nvPicPr>
        <p:blipFill>
          <a:blip r:embed="rId22"/>
          <a:stretch>
            <a:fillRect/>
          </a:stretch>
        </p:blipFill>
        <p:spPr>
          <a:xfrm>
            <a:off x="4790440" y="2087880"/>
            <a:ext cx="3371215" cy="2931160"/>
          </a:xfrm>
          <a:prstGeom prst="rect">
            <a:avLst/>
          </a:prstGeom>
        </p:spPr>
      </p:pic>
      <p:pic>
        <p:nvPicPr>
          <p:cNvPr id="8" name="图片 7"/>
          <p:cNvPicPr>
            <a:picLocks noChangeAspect="1"/>
          </p:cNvPicPr>
          <p:nvPr/>
        </p:nvPicPr>
        <p:blipFill>
          <a:blip r:embed="rId23"/>
          <a:stretch>
            <a:fillRect/>
          </a:stretch>
        </p:blipFill>
        <p:spPr>
          <a:xfrm>
            <a:off x="8223250" y="2070100"/>
            <a:ext cx="3589655" cy="2911475"/>
          </a:xfrm>
          <a:prstGeom prst="rect">
            <a:avLst/>
          </a:prstGeom>
        </p:spPr>
      </p:pic>
    </p:spTree>
    <p:custDataLst>
      <p:tags r:id="rId24"/>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407670" y="3018155"/>
            <a:ext cx="11636375" cy="1477645"/>
          </a:xfrm>
          <a:prstGeom prst="rect">
            <a:avLst/>
          </a:prstGeom>
          <a:solidFill>
            <a:schemeClr val="accent1"/>
          </a:solidFill>
        </p:spPr>
        <p:txBody>
          <a:bodyPr wrap="square"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r>
              <a:rPr lang="en-US" altLang="zh-CN" sz="4400" b="1" dirty="0">
                <a:solidFill>
                  <a:schemeClr val="lt1"/>
                </a:solidFill>
                <a:latin typeface="Arial" panose="020B0604020202020204" pitchFamily="34" charset="0"/>
                <a:ea typeface="微软雅黑" panose="020B0503020204020204" charset="-122"/>
                <a:cs typeface="+mn-ea"/>
                <a:sym typeface="Arial" panose="020B0604020202020204" pitchFamily="34" charset="0"/>
              </a:rPr>
              <a:t>Finite isospin density with CP break</a:t>
            </a:r>
            <a:endParaRPr lang="en-US" altLang="zh-CN" sz="4400" b="1" dirty="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 name="Rounded Rectangle 1"/>
          <p:cNvSpPr/>
          <p:nvPr>
            <p:custDataLst>
              <p:tags r:id="rId2"/>
            </p:custDataLst>
          </p:nvPr>
        </p:nvSpPr>
        <p:spPr>
          <a:xfrm>
            <a:off x="1775460" y="1133475"/>
            <a:ext cx="2231390" cy="12026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tr-TR" sz="4000">
                <a:solidFill>
                  <a:prstClr val="white"/>
                </a:solidFill>
                <a:latin typeface="微软雅黑" panose="020B0503020204020204" charset="-122"/>
                <a:ea typeface="微软雅黑" panose="020B0503020204020204" charset="-122"/>
                <a:cs typeface="Open Sans" panose="020B0606030504020204" pitchFamily="34" charset="0"/>
              </a:rPr>
              <a:t>part 2</a:t>
            </a:r>
            <a:endParaRPr lang="en-US" altLang="tr-TR" sz="4000">
              <a:solidFill>
                <a:prstClr val="white"/>
              </a:solidFill>
              <a:latin typeface="微软雅黑" panose="020B0503020204020204" charset="-122"/>
              <a:ea typeface="微软雅黑" panose="020B0503020204020204" charset="-122"/>
              <a:cs typeface="Open Sans" panose="020B0606030504020204" pitchFamily="34" charset="0"/>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b="1">
                <a:solidFill>
                  <a:schemeClr val="accent1"/>
                </a:solidFill>
                <a:effectLst>
                  <a:outerShdw blurRad="38100" dist="25400" dir="5400000" algn="ctr" rotWithShape="0">
                    <a:srgbClr val="6E747A">
                      <a:alpha val="43000"/>
                    </a:srgbClr>
                  </a:outerShdw>
                </a:effectLst>
                <a:sym typeface="+mn-ea"/>
              </a:rPr>
              <a:t>Introduction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356995" y="1450975"/>
            <a:ext cx="9589135" cy="5135880"/>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16"/>
              </p:custDataLst>
            </p:nvPr>
          </p:nvSpPr>
          <p:spPr>
            <a:xfrm>
              <a:off x="2981" y="2519"/>
              <a:ext cx="13201" cy="1174"/>
            </a:xfrm>
            <a:prstGeom prst="rect">
              <a:avLst/>
            </a:prstGeom>
            <a:noFill/>
            <a:ln w="3175">
              <a:noFill/>
              <a:prstDash val="dash"/>
            </a:ln>
          </p:spPr>
          <p:txBody>
            <a:bodyPr wrap="square" lIns="63500" tIns="25400" rIns="63500" bIns="25400" anchor="ctr"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18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lang="en-US" altLang="zh-CN" sz="48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It is a well-known fact that within the regime of strong interaction instanton contributions can lead to CP violation the QCD Lagrangian density generally contains an extra θ-term,</a:t>
              </a:r>
              <a:endParaRPr lang="en-US" altLang="zh-CN" sz="48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pSp>
      <p:sp>
        <p:nvSpPr>
          <p:cNvPr id="6" name="任意多边形: 形状 30"/>
          <p:cNvSpPr/>
          <p:nvPr>
            <p:custDataLst>
              <p:tags r:id="rId17"/>
            </p:custDataLst>
          </p:nvPr>
        </p:nvSpPr>
        <p:spPr>
          <a:xfrm>
            <a:off x="1486535" y="4025265"/>
            <a:ext cx="8933815" cy="965200"/>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since</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the energy scales are much smaller than the axion symmetry breaking scale fa, we can consider the axion field to be in its vacuum expectation value, so it behaves like a CP violating term added to the QCD action.</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C:/Users/张磊/AppData/Roaming/Kingsoft/office6/wppai/generateppt/78CC4FB27A4A484790EC550770045B78.jpg78CC4FB27A4A484790EC550770045B78"/>
          <p:cNvPicPr>
            <a:picLocks noChangeAspect="1"/>
          </p:cNvPicPr>
          <p:nvPr>
            <p:custDataLst>
              <p:tags r:id="rId18"/>
            </p:custDataLst>
          </p:nvPr>
        </p:nvPicPr>
        <p:blipFill>
          <a:blip r:embed="rId19"/>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8" name="图片 7"/>
          <p:cNvPicPr>
            <a:picLocks noChangeAspect="1"/>
          </p:cNvPicPr>
          <p:nvPr/>
        </p:nvPicPr>
        <p:blipFill>
          <a:blip r:embed="rId20"/>
          <a:stretch>
            <a:fillRect/>
          </a:stretch>
        </p:blipFill>
        <p:spPr>
          <a:xfrm>
            <a:off x="2736850" y="2816860"/>
            <a:ext cx="1400175" cy="590550"/>
          </a:xfrm>
          <a:prstGeom prst="rect">
            <a:avLst/>
          </a:prstGeom>
        </p:spPr>
      </p:pic>
      <p:pic>
        <p:nvPicPr>
          <p:cNvPr id="10" name="图片 9"/>
          <p:cNvPicPr>
            <a:picLocks noChangeAspect="1"/>
          </p:cNvPicPr>
          <p:nvPr/>
        </p:nvPicPr>
        <p:blipFill>
          <a:blip r:embed="rId21"/>
          <a:srcRect t="17681"/>
          <a:stretch>
            <a:fillRect/>
          </a:stretch>
        </p:blipFill>
        <p:spPr>
          <a:xfrm>
            <a:off x="7720965" y="2816860"/>
            <a:ext cx="1704975" cy="541020"/>
          </a:xfrm>
          <a:prstGeom prst="rect">
            <a:avLst/>
          </a:prstGeom>
        </p:spPr>
      </p:pic>
      <p:pic>
        <p:nvPicPr>
          <p:cNvPr id="11" name="图片 10"/>
          <p:cNvPicPr>
            <a:picLocks noChangeAspect="1"/>
          </p:cNvPicPr>
          <p:nvPr/>
        </p:nvPicPr>
        <p:blipFill>
          <a:blip r:embed="rId22"/>
          <a:stretch>
            <a:fillRect/>
          </a:stretch>
        </p:blipFill>
        <p:spPr>
          <a:xfrm>
            <a:off x="5179695" y="4983480"/>
            <a:ext cx="5338445" cy="1376045"/>
          </a:xfrm>
          <a:prstGeom prst="rect">
            <a:avLst/>
          </a:prstGeom>
        </p:spPr>
      </p:pic>
      <p:pic>
        <p:nvPicPr>
          <p:cNvPr id="12" name="图片 11"/>
          <p:cNvPicPr>
            <a:picLocks noChangeAspect="1"/>
          </p:cNvPicPr>
          <p:nvPr/>
        </p:nvPicPr>
        <p:blipFill>
          <a:blip r:embed="rId23"/>
          <a:stretch>
            <a:fillRect/>
          </a:stretch>
        </p:blipFill>
        <p:spPr>
          <a:xfrm>
            <a:off x="2389505" y="5439410"/>
            <a:ext cx="2095500" cy="285750"/>
          </a:xfrm>
          <a:prstGeom prst="rect">
            <a:avLst/>
          </a:prstGeom>
        </p:spPr>
      </p:pic>
      <mc:AlternateContent xmlns:mc="http://schemas.openxmlformats.org/markup-compatibility/2006">
        <mc:Choice xmlns:a14="http://schemas.microsoft.com/office/drawing/2010/main" Requires="a14">
          <p:sp>
            <p:nvSpPr>
              <p:cNvPr id="13" name="文本框 12"/>
              <p:cNvSpPr txBox="1"/>
              <p:nvPr/>
            </p:nvSpPr>
            <p:spPr>
              <a:xfrm>
                <a:off x="4697730" y="2688590"/>
                <a:ext cx="2283460" cy="368300"/>
              </a:xfrm>
              <a:prstGeom prst="rect">
                <a:avLst/>
              </a:prstGeom>
              <a:noFill/>
            </p:spPr>
            <p:txBody>
              <a:bodyPr wrap="square" rtlCol="0">
                <a:spAutoFit/>
              </a:bodyPr>
              <a:p>
                <a:r>
                  <a:rPr lang="en-US" altLang="zh-CN"/>
                  <a:t>elevating </a:t>
                </a:r>
                <a14:m>
                  <m:oMath xmlns:m="http://schemas.openxmlformats.org/officeDocument/2006/math">
                    <m:r>
                      <a:rPr lang="en-US" altLang="zh-CN" i="1">
                        <a:latin typeface="Cambria Math" panose="02040503050406030204" charset="0"/>
                        <a:cs typeface="Cambria Math" panose="02040503050406030204" charset="0"/>
                      </a:rPr>
                      <m:t>𝜃</m:t>
                    </m:r>
                  </m:oMath>
                </a14:m>
                <a:r>
                  <a:rPr lang="en-US" altLang="zh-CN"/>
                  <a:t> to a field</a:t>
                </a:r>
                <a:endParaRPr lang="en-US" altLang="zh-CN"/>
              </a:p>
            </p:txBody>
          </p:sp>
        </mc:Choice>
        <mc:Fallback>
          <p:sp>
            <p:nvSpPr>
              <p:cNvPr id="13" name="文本框 12"/>
              <p:cNvSpPr txBox="1">
                <a:spLocks noRot="1" noChangeAspect="1" noMove="1" noResize="1" noEditPoints="1" noAdjustHandles="1" noChangeArrowheads="1" noChangeShapeType="1" noTextEdit="1"/>
              </p:cNvSpPr>
              <p:nvPr/>
            </p:nvSpPr>
            <p:spPr>
              <a:xfrm>
                <a:off x="4697730" y="2688590"/>
                <a:ext cx="2283460" cy="368300"/>
              </a:xfrm>
              <a:prstGeom prst="rect">
                <a:avLst/>
              </a:prstGeom>
              <a:blipFill rotWithShape="1">
                <a:blip r:embed="rId24"/>
                <a:stretch>
                  <a:fillRect/>
                </a:stretch>
              </a:blipFill>
            </p:spPr>
            <p:txBody>
              <a:bodyPr/>
              <a:lstStyle/>
              <a:p>
                <a:r>
                  <a:rPr lang="zh-CN" altLang="en-US">
                    <a:noFill/>
                  </a:rPr>
                  <a:t> </a:t>
                </a:r>
              </a:p>
            </p:txBody>
          </p:sp>
        </mc:Fallback>
      </mc:AlternateContent>
      <p:cxnSp>
        <p:nvCxnSpPr>
          <p:cNvPr id="16" name="直接箭头连接符 15"/>
          <p:cNvCxnSpPr/>
          <p:nvPr/>
        </p:nvCxnSpPr>
        <p:spPr>
          <a:xfrm>
            <a:off x="4137025" y="3100705"/>
            <a:ext cx="3583940" cy="0"/>
          </a:xfrm>
          <a:prstGeom prst="straightConnector1">
            <a:avLst/>
          </a:prstGeom>
          <a:ln>
            <a:tailEnd type="arrow" w="med" len="med"/>
          </a:ln>
        </p:spPr>
        <p:style>
          <a:lnRef idx="3">
            <a:schemeClr val="accent1"/>
          </a:lnRef>
          <a:fillRef idx="0">
            <a:srgbClr val="FFFFFF"/>
          </a:fillRef>
          <a:effectRef idx="0">
            <a:srgbClr val="FFFFFF"/>
          </a:effectRef>
          <a:fontRef idx="minor">
            <a:schemeClr val="tx1"/>
          </a:fontRef>
        </p:style>
      </p:cxnSp>
      <p:pic>
        <p:nvPicPr>
          <p:cNvPr id="22" name="图片 21"/>
          <p:cNvPicPr>
            <a:picLocks noChangeAspect="1"/>
          </p:cNvPicPr>
          <p:nvPr/>
        </p:nvPicPr>
        <p:blipFill>
          <a:blip r:embed="rId25"/>
          <a:stretch>
            <a:fillRect/>
          </a:stretch>
        </p:blipFill>
        <p:spPr>
          <a:xfrm>
            <a:off x="5058410" y="3143885"/>
            <a:ext cx="1562100" cy="295275"/>
          </a:xfrm>
          <a:prstGeom prst="rect">
            <a:avLst/>
          </a:prstGeom>
        </p:spPr>
      </p:pic>
      <p:pic>
        <p:nvPicPr>
          <p:cNvPr id="23" name="图片 22"/>
          <p:cNvPicPr>
            <a:picLocks noChangeAspect="1"/>
          </p:cNvPicPr>
          <p:nvPr/>
        </p:nvPicPr>
        <p:blipFill>
          <a:blip r:embed="rId26"/>
          <a:stretch>
            <a:fillRect/>
          </a:stretch>
        </p:blipFill>
        <p:spPr>
          <a:xfrm>
            <a:off x="1839595" y="3637915"/>
            <a:ext cx="4648200" cy="276225"/>
          </a:xfrm>
          <a:prstGeom prst="rect">
            <a:avLst/>
          </a:prstGeom>
        </p:spPr>
      </p:pic>
    </p:spTree>
    <p:custDataLst>
      <p:tags r:id="rId27"/>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356995" y="1450975"/>
            <a:ext cx="10197465" cy="5135880"/>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任意多边形: 形状 30"/>
          <p:cNvSpPr/>
          <p:nvPr>
            <p:custDataLst>
              <p:tags r:id="rId16"/>
            </p:custDataLst>
          </p:nvPr>
        </p:nvSpPr>
        <p:spPr>
          <a:xfrm>
            <a:off x="2019935" y="5145405"/>
            <a:ext cx="8705215" cy="116014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the Lagrangian no longer possesses CP symmetry, the \( \eta \) condensation and \( \delta \) condensation must also be considered. In the mean-field approximation, we can obtain the inverse of the quark propagator.</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C:/Users/张磊/AppData/Roaming/Kingsoft/office6/wppai/generateppt/78CC4FB27A4A484790EC550770045B78.jpg78CC4FB27A4A484790EC550770045B78"/>
          <p:cNvPicPr>
            <a:picLocks noChangeAspect="1"/>
          </p:cNvPicPr>
          <p:nvPr>
            <p:custDataLst>
              <p:tags r:id="rId17"/>
            </p:custDataLst>
          </p:nvPr>
        </p:nvPicPr>
        <p:blipFill>
          <a:blip r:embed="rId18"/>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2" name="图片 1"/>
          <p:cNvPicPr>
            <a:picLocks noChangeAspect="1"/>
          </p:cNvPicPr>
          <p:nvPr/>
        </p:nvPicPr>
        <p:blipFill>
          <a:blip r:embed="rId19"/>
          <a:stretch>
            <a:fillRect/>
          </a:stretch>
        </p:blipFill>
        <p:spPr>
          <a:xfrm>
            <a:off x="2974340" y="2216150"/>
            <a:ext cx="6254115" cy="790575"/>
          </a:xfrm>
          <a:prstGeom prst="rect">
            <a:avLst/>
          </a:prstGeom>
        </p:spPr>
      </p:pic>
      <p:pic>
        <p:nvPicPr>
          <p:cNvPr id="5" name="图片 4"/>
          <p:cNvPicPr>
            <a:picLocks noChangeAspect="1"/>
          </p:cNvPicPr>
          <p:nvPr/>
        </p:nvPicPr>
        <p:blipFill>
          <a:blip r:embed="rId20"/>
          <a:stretch>
            <a:fillRect/>
          </a:stretch>
        </p:blipFill>
        <p:spPr>
          <a:xfrm>
            <a:off x="2810510" y="3101975"/>
            <a:ext cx="6356985" cy="1882775"/>
          </a:xfrm>
          <a:prstGeom prst="rect">
            <a:avLst/>
          </a:prstGeom>
        </p:spPr>
      </p:pic>
      <p:sp>
        <p:nvSpPr>
          <p:cNvPr id="11" name="文本框 10"/>
          <p:cNvSpPr txBox="1"/>
          <p:nvPr/>
        </p:nvSpPr>
        <p:spPr>
          <a:xfrm>
            <a:off x="1587500" y="1908175"/>
            <a:ext cx="4064000" cy="306705"/>
          </a:xfrm>
          <a:prstGeom prst="rect">
            <a:avLst/>
          </a:prstGeom>
          <a:noFill/>
        </p:spPr>
        <p:txBody>
          <a:bodyPr wrap="square" rtlCol="0">
            <a:spAutoFit/>
          </a:bodyPr>
          <a:p>
            <a:r>
              <a:rPr lang="en-US" altLang="zh-CN" sz="1400">
                <a:latin typeface="+mn-ea"/>
              </a:rPr>
              <a:t>The inverse of the quark propagator</a:t>
            </a:r>
            <a:endParaRPr lang="en-US" altLang="zh-CN" sz="1400">
              <a:latin typeface="+mn-ea"/>
            </a:endParaRPr>
          </a:p>
        </p:txBody>
      </p:sp>
    </p:spTree>
    <p:custDataLst>
      <p:tags r:id="rId21"/>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48385" y="1450975"/>
            <a:ext cx="10506075" cy="5337175"/>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6"/>
            </p:custDataLst>
          </p:nvPr>
        </p:nvPicPr>
        <p:blipFill>
          <a:blip r:embed="rId17"/>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8" name="图片 7"/>
          <p:cNvPicPr>
            <a:picLocks noChangeAspect="1"/>
          </p:cNvPicPr>
          <p:nvPr/>
        </p:nvPicPr>
        <p:blipFill>
          <a:blip r:embed="rId18"/>
          <a:stretch>
            <a:fillRect/>
          </a:stretch>
        </p:blipFill>
        <p:spPr>
          <a:xfrm>
            <a:off x="1699895" y="2033905"/>
            <a:ext cx="2955290" cy="386080"/>
          </a:xfrm>
          <a:prstGeom prst="rect">
            <a:avLst/>
          </a:prstGeom>
        </p:spPr>
      </p:pic>
      <p:pic>
        <p:nvPicPr>
          <p:cNvPr id="10" name="图片 9"/>
          <p:cNvPicPr>
            <a:picLocks noChangeAspect="1"/>
          </p:cNvPicPr>
          <p:nvPr/>
        </p:nvPicPr>
        <p:blipFill>
          <a:blip r:embed="rId19"/>
          <a:stretch>
            <a:fillRect/>
          </a:stretch>
        </p:blipFill>
        <p:spPr>
          <a:xfrm>
            <a:off x="4655185" y="2032635"/>
            <a:ext cx="1841500" cy="387985"/>
          </a:xfrm>
          <a:prstGeom prst="rect">
            <a:avLst/>
          </a:prstGeom>
        </p:spPr>
      </p:pic>
      <p:pic>
        <p:nvPicPr>
          <p:cNvPr id="12" name="图片 11"/>
          <p:cNvPicPr>
            <a:picLocks noChangeAspect="1"/>
          </p:cNvPicPr>
          <p:nvPr/>
        </p:nvPicPr>
        <p:blipFill>
          <a:blip r:embed="rId20"/>
          <a:srcRect r="73091" b="86461"/>
          <a:stretch>
            <a:fillRect/>
          </a:stretch>
        </p:blipFill>
        <p:spPr>
          <a:xfrm>
            <a:off x="1764665" y="2586990"/>
            <a:ext cx="1866265" cy="345440"/>
          </a:xfrm>
          <a:prstGeom prst="rect">
            <a:avLst/>
          </a:prstGeom>
        </p:spPr>
      </p:pic>
      <p:pic>
        <p:nvPicPr>
          <p:cNvPr id="13" name="图片 12"/>
          <p:cNvPicPr>
            <a:picLocks noChangeAspect="1"/>
          </p:cNvPicPr>
          <p:nvPr/>
        </p:nvPicPr>
        <p:blipFill>
          <a:blip r:embed="rId20"/>
          <a:srcRect l="5960" t="70483" r="19703" b="572"/>
          <a:stretch>
            <a:fillRect/>
          </a:stretch>
        </p:blipFill>
        <p:spPr>
          <a:xfrm>
            <a:off x="3518535" y="2419985"/>
            <a:ext cx="5155565" cy="738505"/>
          </a:xfrm>
          <a:prstGeom prst="rect">
            <a:avLst/>
          </a:prstGeom>
        </p:spPr>
      </p:pic>
      <p:pic>
        <p:nvPicPr>
          <p:cNvPr id="16" name="图片 15"/>
          <p:cNvPicPr>
            <a:picLocks noChangeAspect="1"/>
          </p:cNvPicPr>
          <p:nvPr/>
        </p:nvPicPr>
        <p:blipFill>
          <a:blip r:embed="rId21"/>
          <a:stretch>
            <a:fillRect/>
          </a:stretch>
        </p:blipFill>
        <p:spPr>
          <a:xfrm>
            <a:off x="1699895" y="3158490"/>
            <a:ext cx="1628140" cy="351790"/>
          </a:xfrm>
          <a:prstGeom prst="rect">
            <a:avLst/>
          </a:prstGeom>
        </p:spPr>
      </p:pic>
      <p:pic>
        <p:nvPicPr>
          <p:cNvPr id="19" name="图片 18"/>
          <p:cNvPicPr>
            <a:picLocks noChangeAspect="1"/>
          </p:cNvPicPr>
          <p:nvPr/>
        </p:nvPicPr>
        <p:blipFill>
          <a:blip r:embed="rId22"/>
          <a:stretch>
            <a:fillRect/>
          </a:stretch>
        </p:blipFill>
        <p:spPr>
          <a:xfrm>
            <a:off x="1978660" y="3526155"/>
            <a:ext cx="7088505" cy="1083310"/>
          </a:xfrm>
          <a:prstGeom prst="rect">
            <a:avLst/>
          </a:prstGeom>
        </p:spPr>
      </p:pic>
      <p:pic>
        <p:nvPicPr>
          <p:cNvPr id="21" name="图片 20"/>
          <p:cNvPicPr>
            <a:picLocks noChangeAspect="1"/>
          </p:cNvPicPr>
          <p:nvPr/>
        </p:nvPicPr>
        <p:blipFill>
          <a:blip r:embed="rId23"/>
          <a:stretch>
            <a:fillRect/>
          </a:stretch>
        </p:blipFill>
        <p:spPr>
          <a:xfrm>
            <a:off x="6030595" y="4651375"/>
            <a:ext cx="5069205" cy="1107440"/>
          </a:xfrm>
          <a:prstGeom prst="rect">
            <a:avLst/>
          </a:prstGeom>
        </p:spPr>
      </p:pic>
      <p:pic>
        <p:nvPicPr>
          <p:cNvPr id="22" name="图片 21"/>
          <p:cNvPicPr>
            <a:picLocks noChangeAspect="1"/>
          </p:cNvPicPr>
          <p:nvPr/>
        </p:nvPicPr>
        <p:blipFill>
          <a:blip r:embed="rId24"/>
          <a:stretch>
            <a:fillRect/>
          </a:stretch>
        </p:blipFill>
        <p:spPr>
          <a:xfrm>
            <a:off x="2802255" y="5505450"/>
            <a:ext cx="955040" cy="253365"/>
          </a:xfrm>
          <a:prstGeom prst="rect">
            <a:avLst/>
          </a:prstGeom>
        </p:spPr>
      </p:pic>
      <p:sp>
        <p:nvSpPr>
          <p:cNvPr id="23" name="文本框 22"/>
          <p:cNvSpPr txBox="1"/>
          <p:nvPr/>
        </p:nvSpPr>
        <p:spPr>
          <a:xfrm>
            <a:off x="1616075" y="5390515"/>
            <a:ext cx="4064000" cy="368300"/>
          </a:xfrm>
          <a:prstGeom prst="rect">
            <a:avLst/>
          </a:prstGeom>
          <a:noFill/>
        </p:spPr>
        <p:txBody>
          <a:bodyPr wrap="square" rtlCol="0">
            <a:spAutoFit/>
          </a:bodyPr>
          <a:p>
            <a:r>
              <a:rPr lang="en-US" altLang="zh-CN"/>
              <a:t>We chose</a:t>
            </a:r>
            <a:endParaRPr lang="en-US" altLang="zh-CN"/>
          </a:p>
        </p:txBody>
      </p:sp>
      <p:pic>
        <p:nvPicPr>
          <p:cNvPr id="24" name="图片 23"/>
          <p:cNvPicPr>
            <a:picLocks noChangeAspect="1"/>
          </p:cNvPicPr>
          <p:nvPr/>
        </p:nvPicPr>
        <p:blipFill>
          <a:blip r:embed="rId25"/>
          <a:stretch>
            <a:fillRect/>
          </a:stretch>
        </p:blipFill>
        <p:spPr>
          <a:xfrm>
            <a:off x="2235835" y="5911215"/>
            <a:ext cx="8054975" cy="368935"/>
          </a:xfrm>
          <a:prstGeom prst="rect">
            <a:avLst/>
          </a:prstGeom>
        </p:spPr>
      </p:pic>
    </p:spTree>
    <p:custDataLst>
      <p:tags r:id="rId26"/>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01520" y="1601470"/>
            <a:ext cx="8614410" cy="1398270"/>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48385" y="1322705"/>
            <a:ext cx="10582910" cy="5471795"/>
            <a:chOff x="2561" y="1920"/>
            <a:chExt cx="14077" cy="8291"/>
          </a:xfrm>
        </p:grpSpPr>
        <p:sp>
          <p:nvSpPr>
            <p:cNvPr id="15" name="矩形 14"/>
            <p:cNvSpPr/>
            <p:nvPr>
              <p:custDataLst>
                <p:tags r:id="rId13"/>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4"/>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7"/>
            </p:custDataLst>
          </p:nvPr>
        </p:nvPicPr>
        <p:blipFill>
          <a:blip r:embed="rId18"/>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5" name="图片 4"/>
          <p:cNvPicPr>
            <a:picLocks noChangeAspect="1"/>
          </p:cNvPicPr>
          <p:nvPr/>
        </p:nvPicPr>
        <p:blipFill>
          <a:blip r:embed="rId19"/>
          <a:stretch>
            <a:fillRect/>
          </a:stretch>
        </p:blipFill>
        <p:spPr>
          <a:xfrm>
            <a:off x="2001520" y="3093085"/>
            <a:ext cx="8655685" cy="3407410"/>
          </a:xfrm>
          <a:prstGeom prst="rect">
            <a:avLst/>
          </a:prstGeom>
        </p:spPr>
      </p:pic>
    </p:spTree>
    <p:custDataLst>
      <p:tags r:id="rId20"/>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t="60881" r="14851"/>
          <a:stretch>
            <a:fillRect/>
          </a:stretch>
        </p:blipFill>
        <p:spPr>
          <a:xfrm>
            <a:off x="1595755" y="3385185"/>
            <a:ext cx="6746240" cy="1240790"/>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48385" y="1450975"/>
            <a:ext cx="10506075" cy="5337175"/>
            <a:chOff x="2561" y="1920"/>
            <a:chExt cx="14077" cy="8291"/>
          </a:xfrm>
        </p:grpSpPr>
        <p:sp>
          <p:nvSpPr>
            <p:cNvPr id="15" name="矩形 14"/>
            <p:cNvSpPr/>
            <p:nvPr>
              <p:custDataLst>
                <p:tags r:id="rId13"/>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4"/>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7"/>
            </p:custDataLst>
          </p:nvPr>
        </p:nvPicPr>
        <p:blipFill>
          <a:blip r:embed="rId18"/>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2" name="图片 1"/>
          <p:cNvPicPr>
            <a:picLocks noChangeAspect="1"/>
          </p:cNvPicPr>
          <p:nvPr/>
        </p:nvPicPr>
        <p:blipFill>
          <a:blip r:embed="rId1"/>
          <a:srcRect r="4176" b="46026"/>
          <a:stretch>
            <a:fillRect/>
          </a:stretch>
        </p:blipFill>
        <p:spPr>
          <a:xfrm>
            <a:off x="1718310" y="1821815"/>
            <a:ext cx="7592060" cy="1711960"/>
          </a:xfrm>
          <a:prstGeom prst="rect">
            <a:avLst/>
          </a:prstGeom>
        </p:spPr>
      </p:pic>
      <p:pic>
        <p:nvPicPr>
          <p:cNvPr id="6" name="图片 5"/>
          <p:cNvPicPr>
            <a:picLocks noChangeAspect="1"/>
          </p:cNvPicPr>
          <p:nvPr/>
        </p:nvPicPr>
        <p:blipFill>
          <a:blip r:embed="rId19"/>
          <a:srcRect r="49606" b="83528"/>
          <a:stretch>
            <a:fillRect/>
          </a:stretch>
        </p:blipFill>
        <p:spPr>
          <a:xfrm>
            <a:off x="1884045" y="5126355"/>
            <a:ext cx="4138930" cy="661035"/>
          </a:xfrm>
          <a:prstGeom prst="rect">
            <a:avLst/>
          </a:prstGeom>
        </p:spPr>
      </p:pic>
      <p:pic>
        <p:nvPicPr>
          <p:cNvPr id="33" name="图片 32"/>
          <p:cNvPicPr>
            <a:picLocks noChangeAspect="1"/>
          </p:cNvPicPr>
          <p:nvPr/>
        </p:nvPicPr>
        <p:blipFill>
          <a:blip r:embed="rId19"/>
          <a:srcRect l="-240" t="16519" r="-410" b="42025"/>
          <a:stretch>
            <a:fillRect/>
          </a:stretch>
        </p:blipFill>
        <p:spPr>
          <a:xfrm>
            <a:off x="2961005" y="4719955"/>
            <a:ext cx="8266430" cy="1663700"/>
          </a:xfrm>
          <a:prstGeom prst="rect">
            <a:avLst/>
          </a:prstGeom>
        </p:spPr>
      </p:pic>
    </p:spTree>
    <p:custDataLst>
      <p:tags r:id="rId20"/>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2216150" y="2715260"/>
            <a:ext cx="8312785" cy="1224280"/>
          </a:xfrm>
          <a:prstGeom prst="rect">
            <a:avLst/>
          </a:prstGeom>
          <a:solidFill>
            <a:schemeClr val="accent1"/>
          </a:solidFill>
        </p:spPr>
        <p:txBody>
          <a:bodyPr wrap="square"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altLang="zh-CN" sz="3600">
                <a:solidFill>
                  <a:schemeClr val="bg1"/>
                </a:solidFill>
                <a:latin typeface="+mj-lt"/>
                <a:ea typeface="+mj-ea"/>
                <a:cs typeface="+mj-cs"/>
                <a:sym typeface="+mn-ea"/>
              </a:rPr>
              <a:t>Pion superfluidity at finite isospin density</a:t>
            </a:r>
            <a:endParaRPr lang="en-US" altLang="zh-CN" sz="3600" b="1" dirty="0">
              <a:solidFill>
                <a:schemeClr val="bg1"/>
              </a:solidFill>
              <a:latin typeface="+mj-lt"/>
              <a:ea typeface="+mj-ea"/>
              <a:cs typeface="+mj-cs"/>
              <a:sym typeface="+mn-ea"/>
            </a:endParaRPr>
          </a:p>
        </p:txBody>
      </p:sp>
      <p:sp>
        <p:nvSpPr>
          <p:cNvPr id="5" name="文本框 5"/>
          <p:cNvSpPr txBox="1"/>
          <p:nvPr>
            <p:custDataLst>
              <p:tags r:id="rId2"/>
            </p:custDataLst>
          </p:nvPr>
        </p:nvSpPr>
        <p:spPr>
          <a:xfrm>
            <a:off x="5714365" y="1468120"/>
            <a:ext cx="2112645" cy="1051560"/>
          </a:xfrm>
          <a:prstGeom prst="rect">
            <a:avLst/>
          </a:prstGeom>
          <a:noFill/>
        </p:spPr>
        <p:txBody>
          <a:bodyPr wrap="square" lIns="90170" tIns="46990" rIns="90170" bIns="46990" rtlCol="0" anchor="ctr"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en-US" altLang="zh-CN" sz="3600" b="1" spc="200" dirty="0">
              <a:solidFill>
                <a:schemeClr val="lt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 name="Rounded Rectangle 1"/>
          <p:cNvSpPr/>
          <p:nvPr>
            <p:custDataLst>
              <p:tags r:id="rId3"/>
            </p:custDataLst>
          </p:nvPr>
        </p:nvSpPr>
        <p:spPr>
          <a:xfrm>
            <a:off x="1775460" y="1133475"/>
            <a:ext cx="2231390" cy="12026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tr-TR" sz="4000">
                <a:solidFill>
                  <a:prstClr val="white"/>
                </a:solidFill>
                <a:latin typeface="微软雅黑" panose="020B0503020204020204" charset="-122"/>
                <a:ea typeface="微软雅黑" panose="020B0503020204020204" charset="-122"/>
                <a:cs typeface="Open Sans" panose="020B0606030504020204" pitchFamily="34" charset="0"/>
              </a:rPr>
              <a:t>part 1</a:t>
            </a:r>
            <a:endParaRPr lang="en-US" altLang="tr-TR" sz="4000">
              <a:solidFill>
                <a:prstClr val="white"/>
              </a:solidFill>
              <a:latin typeface="微软雅黑" panose="020B0503020204020204" charset="-122"/>
              <a:ea typeface="微软雅黑" panose="020B0503020204020204" charset="-122"/>
              <a:cs typeface="Open Sans" panose="020B0606030504020204" pitchFamily="34" charset="0"/>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940560" y="2105660"/>
            <a:ext cx="6922770" cy="1261745"/>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48385" y="1450975"/>
            <a:ext cx="10506075" cy="5337175"/>
            <a:chOff x="2561" y="1920"/>
            <a:chExt cx="14077" cy="8291"/>
          </a:xfrm>
        </p:grpSpPr>
        <p:sp>
          <p:nvSpPr>
            <p:cNvPr id="15" name="矩形 14"/>
            <p:cNvSpPr/>
            <p:nvPr>
              <p:custDataLst>
                <p:tags r:id="rId13"/>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4"/>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7"/>
            </p:custDataLst>
          </p:nvPr>
        </p:nvPicPr>
        <p:blipFill>
          <a:blip r:embed="rId18"/>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10" name="图片 9"/>
          <p:cNvPicPr>
            <a:picLocks noChangeAspect="1"/>
          </p:cNvPicPr>
          <p:nvPr/>
        </p:nvPicPr>
        <p:blipFill>
          <a:blip r:embed="rId19"/>
          <a:stretch>
            <a:fillRect/>
          </a:stretch>
        </p:blipFill>
        <p:spPr>
          <a:xfrm>
            <a:off x="1940560" y="3528060"/>
            <a:ext cx="2662555" cy="2687320"/>
          </a:xfrm>
          <a:prstGeom prst="rect">
            <a:avLst/>
          </a:prstGeom>
        </p:spPr>
      </p:pic>
      <p:sp>
        <p:nvSpPr>
          <p:cNvPr id="11" name="文本框 10"/>
          <p:cNvSpPr txBox="1"/>
          <p:nvPr/>
        </p:nvSpPr>
        <p:spPr>
          <a:xfrm>
            <a:off x="1305560" y="1955800"/>
            <a:ext cx="4064000" cy="306705"/>
          </a:xfrm>
          <a:prstGeom prst="rect">
            <a:avLst/>
          </a:prstGeom>
          <a:noFill/>
        </p:spPr>
        <p:txBody>
          <a:bodyPr wrap="square" rtlCol="0">
            <a:spAutoFit/>
          </a:bodyPr>
          <a:p>
            <a:r>
              <a:rPr lang="en-US" altLang="zh-CN" sz="1400"/>
              <a:t>Ferrari formula to get the roots</a:t>
            </a:r>
            <a:endParaRPr lang="en-US" altLang="zh-CN" sz="1400"/>
          </a:p>
        </p:txBody>
      </p:sp>
      <p:pic>
        <p:nvPicPr>
          <p:cNvPr id="12" name="图片 11"/>
          <p:cNvPicPr>
            <a:picLocks noChangeAspect="1"/>
          </p:cNvPicPr>
          <p:nvPr/>
        </p:nvPicPr>
        <p:blipFill>
          <a:blip r:embed="rId20"/>
          <a:srcRect l="27595" t="-550" r="25737" b="78455"/>
          <a:stretch>
            <a:fillRect/>
          </a:stretch>
        </p:blipFill>
        <p:spPr>
          <a:xfrm>
            <a:off x="6685915" y="3688080"/>
            <a:ext cx="2392680" cy="535940"/>
          </a:xfrm>
          <a:prstGeom prst="rect">
            <a:avLst/>
          </a:prstGeom>
        </p:spPr>
      </p:pic>
      <p:pic>
        <p:nvPicPr>
          <p:cNvPr id="13" name="图片 12"/>
          <p:cNvPicPr>
            <a:picLocks noChangeAspect="1"/>
          </p:cNvPicPr>
          <p:nvPr/>
        </p:nvPicPr>
        <p:blipFill>
          <a:blip r:embed="rId20"/>
          <a:srcRect t="42697" r="305"/>
          <a:stretch>
            <a:fillRect/>
          </a:stretch>
        </p:blipFill>
        <p:spPr>
          <a:xfrm>
            <a:off x="5124450" y="4711065"/>
            <a:ext cx="5154930" cy="1400810"/>
          </a:xfrm>
          <a:prstGeom prst="rect">
            <a:avLst/>
          </a:prstGeom>
        </p:spPr>
      </p:pic>
      <p:sp>
        <p:nvSpPr>
          <p:cNvPr id="16" name="文本框 15"/>
          <p:cNvSpPr txBox="1"/>
          <p:nvPr/>
        </p:nvSpPr>
        <p:spPr>
          <a:xfrm>
            <a:off x="4718685" y="4314190"/>
            <a:ext cx="5448935" cy="306705"/>
          </a:xfrm>
          <a:prstGeom prst="rect">
            <a:avLst/>
          </a:prstGeom>
          <a:noFill/>
        </p:spPr>
        <p:txBody>
          <a:bodyPr wrap="square" rtlCol="0">
            <a:spAutoFit/>
          </a:bodyPr>
          <a:p>
            <a:r>
              <a:rPr lang="en-US" altLang="zh-CN" sz="1400"/>
              <a:t>The thermodynamic potential in mean field approximation</a:t>
            </a:r>
            <a:endParaRPr lang="en-US" altLang="zh-CN" sz="1400"/>
          </a:p>
        </p:txBody>
      </p:sp>
    </p:spTree>
    <p:custDataLst>
      <p:tags r:id="rId2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17015" y="2207260"/>
            <a:ext cx="8949055" cy="2912110"/>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48385" y="1450975"/>
            <a:ext cx="10506075" cy="5337175"/>
            <a:chOff x="2561" y="1920"/>
            <a:chExt cx="14077" cy="8291"/>
          </a:xfrm>
        </p:grpSpPr>
        <p:sp>
          <p:nvSpPr>
            <p:cNvPr id="15" name="矩形 14"/>
            <p:cNvSpPr/>
            <p:nvPr>
              <p:custDataLst>
                <p:tags r:id="rId13"/>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4"/>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7"/>
            </p:custDataLst>
          </p:nvPr>
        </p:nvPicPr>
        <p:blipFill>
          <a:blip r:embed="rId18"/>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11" name="文本框 10"/>
          <p:cNvSpPr txBox="1"/>
          <p:nvPr/>
        </p:nvSpPr>
        <p:spPr>
          <a:xfrm>
            <a:off x="1305560" y="1955800"/>
            <a:ext cx="4064000" cy="306705"/>
          </a:xfrm>
          <a:prstGeom prst="rect">
            <a:avLst/>
          </a:prstGeom>
          <a:noFill/>
        </p:spPr>
        <p:txBody>
          <a:bodyPr wrap="square" rtlCol="0">
            <a:spAutoFit/>
          </a:bodyPr>
          <a:p>
            <a:r>
              <a:rPr lang="en-US" altLang="zh-CN" sz="1400"/>
              <a:t>The method to get the quark propagater</a:t>
            </a:r>
            <a:endParaRPr lang="en-US" altLang="zh-CN" sz="1400"/>
          </a:p>
        </p:txBody>
      </p:sp>
      <p:sp>
        <p:nvSpPr>
          <p:cNvPr id="6" name="矩形 5"/>
          <p:cNvSpPr/>
          <p:nvPr/>
        </p:nvSpPr>
        <p:spPr>
          <a:xfrm>
            <a:off x="5407660" y="4304030"/>
            <a:ext cx="3320415" cy="401955"/>
          </a:xfrm>
          <a:prstGeom prst="rect">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n>
                <a:solidFill>
                  <a:srgbClr val="FF0000"/>
                </a:solidFill>
              </a:ln>
              <a:noFill/>
            </a:endParaRPr>
          </a:p>
        </p:txBody>
      </p:sp>
      <p:pic>
        <p:nvPicPr>
          <p:cNvPr id="8" name="图片 7"/>
          <p:cNvPicPr>
            <a:picLocks noChangeAspect="1"/>
          </p:cNvPicPr>
          <p:nvPr/>
        </p:nvPicPr>
        <p:blipFill>
          <a:blip r:embed="rId19"/>
          <a:stretch>
            <a:fillRect/>
          </a:stretch>
        </p:blipFill>
        <p:spPr>
          <a:xfrm>
            <a:off x="2635885" y="5236210"/>
            <a:ext cx="7669530" cy="1177925"/>
          </a:xfrm>
          <a:prstGeom prst="rect">
            <a:avLst/>
          </a:prstGeom>
        </p:spPr>
      </p:pic>
      <p:pic>
        <p:nvPicPr>
          <p:cNvPr id="5" name="图片 4"/>
          <p:cNvPicPr>
            <a:picLocks noChangeAspect="1"/>
          </p:cNvPicPr>
          <p:nvPr/>
        </p:nvPicPr>
        <p:blipFill>
          <a:blip r:embed="rId20"/>
          <a:stretch>
            <a:fillRect/>
          </a:stretch>
        </p:blipFill>
        <p:spPr>
          <a:xfrm>
            <a:off x="1657985" y="5772150"/>
            <a:ext cx="3711575" cy="368935"/>
          </a:xfrm>
          <a:prstGeom prst="rect">
            <a:avLst/>
          </a:prstGeom>
        </p:spPr>
      </p:pic>
    </p:spTree>
    <p:custDataLst>
      <p:tags r:id="rId2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5930265" y="4062095"/>
            <a:ext cx="5918835" cy="1932305"/>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pic>
        <p:nvPicPr>
          <p:cNvPr id="13" name="图片 12"/>
          <p:cNvPicPr>
            <a:picLocks noChangeAspect="1"/>
          </p:cNvPicPr>
          <p:nvPr/>
        </p:nvPicPr>
        <p:blipFill>
          <a:blip r:embed="rId13"/>
          <a:stretch>
            <a:fillRect/>
          </a:stretch>
        </p:blipFill>
        <p:spPr>
          <a:xfrm>
            <a:off x="534035" y="4070985"/>
            <a:ext cx="4804410" cy="1923415"/>
          </a:xfrm>
          <a:prstGeom prst="rect">
            <a:avLst/>
          </a:prstGeom>
        </p:spPr>
      </p:pic>
      <p:grpSp>
        <p:nvGrpSpPr>
          <p:cNvPr id="14" name="组合 13"/>
          <p:cNvGrpSpPr/>
          <p:nvPr/>
        </p:nvGrpSpPr>
        <p:grpSpPr>
          <a:xfrm>
            <a:off x="165735" y="1450975"/>
            <a:ext cx="11897360" cy="5064760"/>
            <a:chOff x="2561" y="1920"/>
            <a:chExt cx="14077" cy="8291"/>
          </a:xfrm>
        </p:grpSpPr>
        <p:sp>
          <p:nvSpPr>
            <p:cNvPr id="15" name="矩形 14"/>
            <p:cNvSpPr/>
            <p:nvPr>
              <p:custDataLst>
                <p:tags r:id="rId14"/>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5"/>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6"/>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8"/>
            </p:custDataLst>
          </p:nvPr>
        </p:nvPicPr>
        <p:blipFill>
          <a:blip r:embed="rId19"/>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10" name="图片 9"/>
          <p:cNvPicPr>
            <a:picLocks noChangeAspect="1"/>
          </p:cNvPicPr>
          <p:nvPr/>
        </p:nvPicPr>
        <p:blipFill>
          <a:blip r:embed="rId20"/>
          <a:stretch>
            <a:fillRect/>
          </a:stretch>
        </p:blipFill>
        <p:spPr>
          <a:xfrm>
            <a:off x="890905" y="1978660"/>
            <a:ext cx="4447540" cy="675640"/>
          </a:xfrm>
          <a:prstGeom prst="rect">
            <a:avLst/>
          </a:prstGeom>
        </p:spPr>
      </p:pic>
      <p:pic>
        <p:nvPicPr>
          <p:cNvPr id="12" name="图片 11"/>
          <p:cNvPicPr>
            <a:picLocks noChangeAspect="1"/>
          </p:cNvPicPr>
          <p:nvPr/>
        </p:nvPicPr>
        <p:blipFill>
          <a:blip r:embed="rId21"/>
          <a:stretch>
            <a:fillRect/>
          </a:stretch>
        </p:blipFill>
        <p:spPr>
          <a:xfrm>
            <a:off x="1890395" y="2654300"/>
            <a:ext cx="7971155" cy="988695"/>
          </a:xfrm>
          <a:prstGeom prst="rect">
            <a:avLst/>
          </a:prstGeom>
        </p:spPr>
      </p:pic>
    </p:spTree>
    <p:custDataLst>
      <p:tags r:id="rId22"/>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mean field approximation.</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1008380" y="1450975"/>
            <a:ext cx="10367010" cy="5337175"/>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6"/>
            </p:custDataLst>
          </p:nvPr>
        </p:nvPicPr>
        <p:blipFill>
          <a:blip r:embed="rId17"/>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19" name="图片 18"/>
          <p:cNvPicPr>
            <a:picLocks noChangeAspect="1"/>
          </p:cNvPicPr>
          <p:nvPr/>
        </p:nvPicPr>
        <p:blipFill>
          <a:blip r:embed="rId18"/>
          <a:stretch>
            <a:fillRect/>
          </a:stretch>
        </p:blipFill>
        <p:spPr>
          <a:xfrm>
            <a:off x="1508760" y="3302000"/>
            <a:ext cx="9207500" cy="3081655"/>
          </a:xfrm>
          <a:prstGeom prst="rect">
            <a:avLst/>
          </a:prstGeom>
        </p:spPr>
      </p:pic>
      <p:pic>
        <p:nvPicPr>
          <p:cNvPr id="2" name="图片 1"/>
          <p:cNvPicPr>
            <a:picLocks noChangeAspect="1"/>
          </p:cNvPicPr>
          <p:nvPr/>
        </p:nvPicPr>
        <p:blipFill>
          <a:blip r:embed="rId19"/>
          <a:stretch>
            <a:fillRect/>
          </a:stretch>
        </p:blipFill>
        <p:spPr>
          <a:xfrm>
            <a:off x="1508760" y="1821815"/>
            <a:ext cx="8884285" cy="1453515"/>
          </a:xfrm>
          <a:prstGeom prst="rect">
            <a:avLst/>
          </a:prstGeom>
        </p:spPr>
      </p:pic>
    </p:spTree>
    <p:custDataLst>
      <p:tags r:id="rId20"/>
    </p:custData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Result.</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344170" y="632460"/>
            <a:ext cx="11031220" cy="6155690"/>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6"/>
            </p:custDataLst>
          </p:nvPr>
        </p:nvPicPr>
        <p:blipFill>
          <a:blip r:embed="rId17"/>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2" name="图片 1"/>
          <p:cNvPicPr>
            <a:picLocks noChangeAspect="1"/>
          </p:cNvPicPr>
          <p:nvPr/>
        </p:nvPicPr>
        <p:blipFill>
          <a:blip r:embed="rId18"/>
          <a:stretch>
            <a:fillRect/>
          </a:stretch>
        </p:blipFill>
        <p:spPr>
          <a:xfrm>
            <a:off x="4114800" y="1656715"/>
            <a:ext cx="3564255" cy="2982595"/>
          </a:xfrm>
          <a:prstGeom prst="rect">
            <a:avLst/>
          </a:prstGeom>
        </p:spPr>
      </p:pic>
      <p:pic>
        <p:nvPicPr>
          <p:cNvPr id="5" name="图片 4"/>
          <p:cNvPicPr>
            <a:picLocks noChangeAspect="1"/>
          </p:cNvPicPr>
          <p:nvPr/>
        </p:nvPicPr>
        <p:blipFill>
          <a:blip r:embed="rId19"/>
          <a:stretch>
            <a:fillRect/>
          </a:stretch>
        </p:blipFill>
        <p:spPr>
          <a:xfrm>
            <a:off x="443230" y="1633855"/>
            <a:ext cx="3590290" cy="3025775"/>
          </a:xfrm>
          <a:prstGeom prst="rect">
            <a:avLst/>
          </a:prstGeom>
        </p:spPr>
      </p:pic>
      <p:pic>
        <p:nvPicPr>
          <p:cNvPr id="6" name="图片 5"/>
          <p:cNvPicPr>
            <a:picLocks noChangeAspect="1"/>
          </p:cNvPicPr>
          <p:nvPr/>
        </p:nvPicPr>
        <p:blipFill>
          <a:blip r:embed="rId20"/>
          <a:stretch>
            <a:fillRect/>
          </a:stretch>
        </p:blipFill>
        <p:spPr>
          <a:xfrm>
            <a:off x="7708265" y="4193540"/>
            <a:ext cx="3145155" cy="2263140"/>
          </a:xfrm>
          <a:prstGeom prst="rect">
            <a:avLst/>
          </a:prstGeom>
        </p:spPr>
      </p:pic>
      <p:pic>
        <p:nvPicPr>
          <p:cNvPr id="8" name="图片 7"/>
          <p:cNvPicPr>
            <a:picLocks noChangeAspect="1"/>
          </p:cNvPicPr>
          <p:nvPr/>
        </p:nvPicPr>
        <p:blipFill>
          <a:blip r:embed="rId21"/>
          <a:stretch>
            <a:fillRect/>
          </a:stretch>
        </p:blipFill>
        <p:spPr>
          <a:xfrm>
            <a:off x="836295" y="4998085"/>
            <a:ext cx="1938655" cy="950595"/>
          </a:xfrm>
          <a:prstGeom prst="rect">
            <a:avLst/>
          </a:prstGeom>
        </p:spPr>
      </p:pic>
      <p:pic>
        <p:nvPicPr>
          <p:cNvPr id="10" name="图片 9"/>
          <p:cNvPicPr>
            <a:picLocks noChangeAspect="1"/>
          </p:cNvPicPr>
          <p:nvPr/>
        </p:nvPicPr>
        <p:blipFill>
          <a:blip r:embed="rId22"/>
          <a:stretch>
            <a:fillRect/>
          </a:stretch>
        </p:blipFill>
        <p:spPr>
          <a:xfrm>
            <a:off x="3362960" y="4859655"/>
            <a:ext cx="3326130" cy="1362710"/>
          </a:xfrm>
          <a:prstGeom prst="rect">
            <a:avLst/>
          </a:prstGeom>
        </p:spPr>
      </p:pic>
      <p:pic>
        <p:nvPicPr>
          <p:cNvPr id="11" name="图片 10"/>
          <p:cNvPicPr>
            <a:picLocks noChangeAspect="1"/>
          </p:cNvPicPr>
          <p:nvPr/>
        </p:nvPicPr>
        <p:blipFill>
          <a:blip r:embed="rId23"/>
          <a:stretch>
            <a:fillRect/>
          </a:stretch>
        </p:blipFill>
        <p:spPr>
          <a:xfrm>
            <a:off x="7760335" y="1367790"/>
            <a:ext cx="3289935" cy="2746375"/>
          </a:xfrm>
          <a:prstGeom prst="rect">
            <a:avLst/>
          </a:prstGeom>
        </p:spPr>
      </p:pic>
    </p:spTree>
    <p:custDataLst>
      <p:tags r:id="rId24"/>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mn-ea"/>
                <a:ea typeface="+mn-ea"/>
                <a:sym typeface="微软雅黑" panose="020B0503020204020204" charset="-122"/>
              </a:rPr>
              <a:t>Finite isospin density with CP break</a:t>
            </a:r>
            <a:endParaRPr lang="en-US" altLang="zh-CN" dirty="0" err="1">
              <a:solidFill>
                <a:schemeClr val="dk1"/>
              </a:solidFill>
              <a:latin typeface="+mn-ea"/>
              <a:ea typeface="+mn-ea"/>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400">
                <a:solidFill>
                  <a:schemeClr val="accent1"/>
                </a:solidFill>
                <a:effectLst>
                  <a:outerShdw blurRad="38100" dist="25400" dir="5400000" algn="ctr" rotWithShape="0">
                    <a:srgbClr val="6E747A">
                      <a:alpha val="43000"/>
                    </a:srgbClr>
                  </a:outerShdw>
                </a:effectLst>
                <a:sym typeface="+mn-ea"/>
              </a:rPr>
              <a:t>Result.</a:t>
            </a:r>
            <a:endParaRPr lang="en-US" altLang="zh-CN" sz="2400" b="1" dirty="0">
              <a:solidFill>
                <a:schemeClr val="accent1"/>
              </a:solidFill>
              <a:effectLst>
                <a:outerShdw blurRad="38100" dist="25400" dir="5400000" algn="ctr" rotWithShape="0">
                  <a:srgbClr val="6E747A">
                    <a:alpha val="43000"/>
                  </a:srgbClr>
                </a:outerShdw>
              </a:effectLst>
              <a:latin typeface="+mn-ea"/>
              <a:cs typeface="+mn-ea"/>
              <a:sym typeface="+mn-ea"/>
            </a:endParaRPr>
          </a:p>
        </p:txBody>
      </p:sp>
      <p:grpSp>
        <p:nvGrpSpPr>
          <p:cNvPr id="14" name="组合 13"/>
          <p:cNvGrpSpPr/>
          <p:nvPr/>
        </p:nvGrpSpPr>
        <p:grpSpPr>
          <a:xfrm>
            <a:off x="292100" y="1450975"/>
            <a:ext cx="11083290" cy="5337175"/>
            <a:chOff x="2561" y="1920"/>
            <a:chExt cx="14077" cy="8291"/>
          </a:xfrm>
        </p:grpSpPr>
        <p:sp>
          <p:nvSpPr>
            <p:cNvPr id="15" name="矩形 14"/>
            <p:cNvSpPr/>
            <p:nvPr>
              <p:custDataLst>
                <p:tags r:id="rId12"/>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3"/>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4" name="图片 3" descr="C:/Users/张磊/AppData/Roaming/Kingsoft/office6/wppai/generateppt/78CC4FB27A4A484790EC550770045B78.jpg78CC4FB27A4A484790EC550770045B78"/>
          <p:cNvPicPr>
            <a:picLocks noChangeAspect="1"/>
          </p:cNvPicPr>
          <p:nvPr>
            <p:custDataLst>
              <p:tags r:id="rId16"/>
            </p:custDataLst>
          </p:nvPr>
        </p:nvPicPr>
        <p:blipFill>
          <a:blip r:embed="rId17"/>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11" name="图片 10"/>
          <p:cNvPicPr>
            <a:picLocks noChangeAspect="1"/>
          </p:cNvPicPr>
          <p:nvPr/>
        </p:nvPicPr>
        <p:blipFill>
          <a:blip r:embed="rId18"/>
          <a:stretch>
            <a:fillRect/>
          </a:stretch>
        </p:blipFill>
        <p:spPr>
          <a:xfrm>
            <a:off x="653415" y="1924685"/>
            <a:ext cx="4110355" cy="3463290"/>
          </a:xfrm>
          <a:prstGeom prst="rect">
            <a:avLst/>
          </a:prstGeom>
        </p:spPr>
      </p:pic>
      <p:pic>
        <p:nvPicPr>
          <p:cNvPr id="12" name="图片 11"/>
          <p:cNvPicPr>
            <a:picLocks noChangeAspect="1"/>
          </p:cNvPicPr>
          <p:nvPr/>
        </p:nvPicPr>
        <p:blipFill>
          <a:blip r:embed="rId19"/>
          <a:stretch>
            <a:fillRect/>
          </a:stretch>
        </p:blipFill>
        <p:spPr>
          <a:xfrm>
            <a:off x="5400040" y="1924685"/>
            <a:ext cx="4044950" cy="3526790"/>
          </a:xfrm>
          <a:prstGeom prst="rect">
            <a:avLst/>
          </a:prstGeom>
        </p:spPr>
      </p:pic>
    </p:spTree>
    <p:custDataLst>
      <p:tags r:id="rId20"/>
    </p:custData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normAutofit/>
          </a:bodyPr>
          <a:lstStyle/>
          <a:p>
            <a:pPr algn="ctr"/>
            <a:r>
              <a:rPr lang="en-US" altLang="zh-CN" dirty="0">
                <a:solidFill>
                  <a:schemeClr val="dk1">
                    <a:lumMod val="85000"/>
                    <a:lumOff val="15000"/>
                  </a:schemeClr>
                </a:solidFill>
                <a:sym typeface="Arial" panose="020B0604020202020204" pitchFamily="34" charset="0"/>
              </a:rPr>
              <a:t>谢谢</a:t>
            </a:r>
            <a:endParaRPr lang="en-US" altLang="zh-CN" dirty="0">
              <a:solidFill>
                <a:schemeClr val="dk1">
                  <a:lumMod val="85000"/>
                  <a:lumOff val="15000"/>
                </a:schemeClr>
              </a:solidFill>
              <a:sym typeface="Arial" panose="020B0604020202020204" pitchFamily="3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noFill/>
            <a:miter lim="400000"/>
          </a:ln>
          <a:extLst>
            <a:ext uri="{909E8E84-426E-40DD-AFC4-6F175D3DCCD1}">
              <a14:hiddenFill xmlns:a14="http://schemas.microsoft.com/office/drawing/2010/main">
                <a:solidFill>
                  <a:schemeClr val="bg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tx1"/>
              </a:solidFill>
              <a:effectLst>
                <a:outerShdw blurRad="38100" dist="19050" dir="2700000" algn="tl" rotWithShape="0">
                  <a:schemeClr val="dk1">
                    <a:alpha val="40000"/>
                  </a:schemeClr>
                </a:outerShdw>
              </a:effectLst>
              <a:latin typeface="汉仪旗黑-85S" panose="00020600040101010101" charset="-128"/>
              <a:ea typeface="汉仪旗黑-85S" panose="00020600040101010101" charset="-128"/>
              <a:sym typeface="+mn-ea"/>
            </a:endParaRPr>
          </a:p>
        </p:txBody>
      </p:sp>
      <p:pic>
        <p:nvPicPr>
          <p:cNvPr id="4" name="图片 3" descr="C:/Users/张磊/AppData/Roaming/Kingsoft/office6/wppai/generateppt/78CC4FB27A4A484790EC550770045B78.jpg78CC4FB27A4A484790EC550770045B78"/>
          <p:cNvPicPr>
            <a:picLocks noChangeAspect="1"/>
          </p:cNvPicPr>
          <p:nvPr>
            <p:custDataLst>
              <p:tags r:id="rId11"/>
            </p:custDataLst>
          </p:nvPr>
        </p:nvPicPr>
        <p:blipFill>
          <a:blip r:embed="rId12"/>
          <a:srcRect l="16676" r="16677"/>
          <a:stretch>
            <a:fillRect/>
          </a:stretch>
        </p:blipFill>
        <p:spPr>
          <a:xfrm>
            <a:off x="653450" y="981716"/>
            <a:ext cx="651967" cy="651967"/>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2" name="任意多边形: 形状 30"/>
          <p:cNvSpPr/>
          <p:nvPr>
            <p:custDataLst>
              <p:tags r:id="rId13"/>
            </p:custDataLst>
          </p:nvPr>
        </p:nvSpPr>
        <p:spPr>
          <a:xfrm>
            <a:off x="542925" y="5121910"/>
            <a:ext cx="9558655" cy="158305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a:t>
            </a:r>
            <a:r>
              <a:rPr lang="en-US" altLang="zh-CN" sz="1400">
                <a:sym typeface="+mn-ea"/>
              </a:rPr>
              <a:t>there exists a rich phase structure of QCD at finite temperature and baryon density: </a:t>
            </a:r>
            <a:endParaRPr lang="en-US" altLang="zh-CN" sz="1400"/>
          </a:p>
          <a:p>
            <a:pPr algn="l" fontAlgn="auto">
              <a:lnSpc>
                <a:spcPct val="120000"/>
              </a:lnSpc>
              <a:spcAft>
                <a:spcPts val="800"/>
              </a:spcAft>
            </a:pPr>
            <a:r>
              <a:rPr lang="en-US" altLang="zh-CN" sz="1400">
                <a:sym typeface="+mn-ea"/>
              </a:rPr>
              <a:t>    </a:t>
            </a:r>
            <a:r>
              <a:rPr altLang="zh-CN" sz="1400">
                <a:sym typeface="+mn-ea"/>
              </a:rPr>
              <a:t>The physical motivation to study QCD at isospin density and the corresponding pion superfluidity is related to the investigation of compact stars,isospin asymmetric nuclear matter</a:t>
            </a:r>
            <a:r>
              <a:rPr lang="zh-CN" sz="1400">
                <a:sym typeface="+mn-ea"/>
              </a:rPr>
              <a:t>，</a:t>
            </a:r>
            <a:r>
              <a:rPr altLang="zh-CN" sz="1400">
                <a:sym typeface="+mn-ea"/>
              </a:rPr>
              <a:t>it has been suggested that charged pions and even kaons are condensed at sufficiently high density.</a:t>
            </a:r>
            <a:endParaRPr 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custDataLst>
              <p:tags r:id="rId14"/>
            </p:custDataLst>
          </p:nvPr>
        </p:nvSpPr>
        <p:spPr>
          <a:xfrm>
            <a:off x="1421765" y="1029335"/>
            <a:ext cx="6144260" cy="525145"/>
          </a:xfrm>
          <a:prstGeom prst="rect">
            <a:avLst/>
          </a:prstGeom>
          <a:noFill/>
        </p:spPr>
        <p:txBody>
          <a:bodyPr wrap="square" lIns="0" tIns="0" rIns="0" bIns="0" rtlCol="0" anchor="ctr" anchorCtr="0">
            <a:noAutofit/>
          </a:bodyPr>
          <a:p>
            <a:pPr>
              <a:lnSpc>
                <a:spcPct val="100000"/>
              </a:lnSpc>
            </a:pPr>
            <a:r>
              <a:rPr lang="en-US" altLang="zh-CN" sz="2400" b="1" dirty="0">
                <a:solidFill>
                  <a:schemeClr val="accent1"/>
                </a:solidFill>
                <a:latin typeface="+mn-ea"/>
                <a:cs typeface="+mn-ea"/>
                <a:sym typeface="+mn-ea"/>
              </a:rPr>
              <a:t>Introduction</a:t>
            </a:r>
            <a:endParaRPr lang="en-US" altLang="zh-CN" sz="2400" b="1" dirty="0">
              <a:solidFill>
                <a:schemeClr val="accent1"/>
              </a:solidFill>
              <a:latin typeface="+mn-ea"/>
              <a:cs typeface="+mn-ea"/>
              <a:sym typeface="+mn-ea"/>
            </a:endParaRPr>
          </a:p>
        </p:txBody>
      </p:sp>
      <p:pic>
        <p:nvPicPr>
          <p:cNvPr id="6" name="图片 5" descr="/data/temp/b854f779-a023-11ef-bb9c-064db5a53836.jpgb854f779-a023-11ef-bb9c-064db5a53836"/>
          <p:cNvPicPr>
            <a:picLocks noChangeAspect="1"/>
          </p:cNvPicPr>
          <p:nvPr>
            <p:custDataLst>
              <p:tags r:id="rId15"/>
            </p:custDataLst>
          </p:nvPr>
        </p:nvPicPr>
        <p:blipFill rotWithShape="1">
          <a:blip r:embed="rId16"/>
          <a:srcRect/>
          <a:stretch>
            <a:fillRect/>
          </a:stretch>
        </p:blipFill>
        <p:spPr>
          <a:xfrm>
            <a:off x="653415" y="1728470"/>
            <a:ext cx="4991735" cy="3047365"/>
          </a:xfrm>
          <a:custGeom>
            <a:avLst/>
            <a:gdLst/>
            <a:ahLst/>
            <a:cxnLst>
              <a:cxn ang="3">
                <a:pos x="hc" y="t"/>
              </a:cxn>
              <a:cxn ang="cd2">
                <a:pos x="l" y="vc"/>
              </a:cxn>
              <a:cxn ang="cd4">
                <a:pos x="hc" y="b"/>
              </a:cxn>
              <a:cxn ang="0">
                <a:pos x="r" y="vc"/>
              </a:cxn>
            </a:cxnLst>
            <a:rect l="l" t="t" r="r" b="b"/>
            <a:pathLst>
              <a:path w="3600" h="2880">
                <a:moveTo>
                  <a:pt x="3600" y="0"/>
                </a:moveTo>
                <a:lnTo>
                  <a:pt x="3600" y="2880"/>
                </a:lnTo>
                <a:lnTo>
                  <a:pt x="0" y="2880"/>
                </a:lnTo>
                <a:lnTo>
                  <a:pt x="0" y="0"/>
                </a:lnTo>
                <a:lnTo>
                  <a:pt x="3600" y="0"/>
                </a:lnTo>
                <a:close/>
              </a:path>
            </a:pathLst>
          </a:custGeom>
        </p:spPr>
      </p:pic>
      <p:pic>
        <p:nvPicPr>
          <p:cNvPr id="5" name="图片 4"/>
          <p:cNvPicPr>
            <a:picLocks noChangeAspect="1"/>
          </p:cNvPicPr>
          <p:nvPr/>
        </p:nvPicPr>
        <p:blipFill>
          <a:blip r:embed="rId17"/>
          <a:stretch>
            <a:fillRect/>
          </a:stretch>
        </p:blipFill>
        <p:spPr>
          <a:xfrm>
            <a:off x="6156325" y="1554480"/>
            <a:ext cx="4801870" cy="3292475"/>
          </a:xfrm>
          <a:prstGeom prst="rect">
            <a:avLst/>
          </a:prstGeom>
        </p:spPr>
      </p:pic>
    </p:spTree>
    <p:custDataLst>
      <p:tags r:id="rId18"/>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mc:AlternateContent xmlns:mc="http://schemas.openxmlformats.org/markup-compatibility/2006">
        <mc:Choice xmlns:a14="http://schemas.microsoft.com/office/drawing/2010/main" Requires="a14">
          <p:sp>
            <p:nvSpPr>
              <p:cNvPr id="2" name="任意多边形: 形状 30"/>
              <p:cNvSpPr/>
              <p:nvPr>
                <p:custDataLst>
                  <p:tags r:id="rId11"/>
                </p:custDataLst>
              </p:nvPr>
            </p:nvSpPr>
            <p:spPr>
              <a:xfrm>
                <a:off x="457200" y="4399280"/>
                <a:ext cx="5192395" cy="223583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it is analytically proved at the quark level that the critical isospin chemical potential for pion superfluidity is exactly the pion mass in the vacuum, and this relation is independent of the model parameters, regularization scheme, </a:t>
                </a:r>
                <a14:m>
                  <m:oMath xmlns:m="http://schemas.openxmlformats.org/officeDocument/2006/math">
                    <m:sSub>
                      <m:sSubPr>
                        <m:ctrlPr>
                          <a:rPr lang="en-US" altLang="zh-CN" sz="1400" i="1"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ctrlPr>
                      </m:sSubPr>
                      <m:e>
                        <m:r>
                          <a:rPr lang="en-US" altLang="zh-CN" sz="1400" i="1"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𝑈</m:t>
                        </m:r>
                      </m:e>
                      <m:sub>
                        <m:r>
                          <a:rPr lang="en-US" altLang="zh-CN" sz="1400" i="1"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𝐴</m:t>
                        </m:r>
                      </m:sub>
                    </m:sSub>
                    <m:r>
                      <a:rPr lang="en-US" altLang="zh-CN" sz="1400"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m:t>
                    </m:r>
                    <m:r>
                      <a:rPr lang="en-US" altLang="zh-CN" sz="1400"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1</m:t>
                    </m:r>
                    <m:r>
                      <a:rPr lang="en-US" altLang="zh-CN" sz="1400" spc="100" dirty="0">
                        <a:ln w="3175">
                          <a:noFill/>
                          <a:prstDash val="dash"/>
                        </a:ln>
                        <a:solidFill>
                          <a:schemeClr val="bg1"/>
                        </a:solidFill>
                        <a:uFillTx/>
                        <a:latin typeface="Cambria Math" panose="02040503050406030204" charset="0"/>
                        <a:ea typeface="微软雅黑" panose="020B0503020204020204" charset="-122"/>
                        <a:cs typeface="Cambria Math" panose="02040503050406030204" charset="0"/>
                        <a:sym typeface="+mn-ea"/>
                      </a:rPr>
                      <m:t>)</m:t>
                    </m:r>
                  </m:oMath>
                </a14:m>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breaking coupling, and color degrees of freedom Nc.</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mc:Choice>
        <mc:Fallback>
          <p:sp>
            <p:nvSpPr>
              <p:cNvPr id="2" name="任意多边形: 形状 30"/>
              <p:cNvSpPr>
                <a:spLocks noRot="1" noChangeAspect="1" noMove="1" noResize="1" noEditPoints="1" noAdjustHandles="1" noChangeArrowheads="1" noChangeShapeType="1" noTextEdit="1"/>
              </p:cNvSpPr>
              <p:nvPr>
                <p:custDataLst>
                  <p:tags r:id="rId12"/>
                </p:custDataLst>
              </p:nvPr>
            </p:nvSpPr>
            <p:spPr>
              <a:xfrm>
                <a:off x="457200" y="4399280"/>
                <a:ext cx="5192395" cy="223583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blipFill rotWithShape="1">
                <a:blip r:embed="rId1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7" name="矩形 6"/>
          <p:cNvSpPr/>
          <p:nvPr>
            <p:custDataLst>
              <p:tags r:id="rId14"/>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b="1" dirty="0">
                <a:solidFill>
                  <a:schemeClr val="accent1"/>
                </a:solidFill>
                <a:latin typeface="+mn-ea"/>
                <a:cs typeface="+mn-ea"/>
                <a:sym typeface="+mn-ea"/>
              </a:rPr>
              <a:t>mean field approximation</a:t>
            </a:r>
            <a:r>
              <a:rPr lang="en-US" altLang="zh-CN" sz="2000">
                <a:solidFill>
                  <a:schemeClr val="accent1"/>
                </a:solidFill>
                <a:effectLst>
                  <a:outerShdw blurRad="38100" dist="25400" dir="5400000" algn="ctr" rotWithShape="0">
                    <a:srgbClr val="6E747A">
                      <a:alpha val="43000"/>
                    </a:srgbClr>
                  </a:outerShdw>
                </a:effectLst>
                <a:sym typeface="+mn-ea"/>
              </a:rPr>
              <a:t>.</a:t>
            </a:r>
            <a:endParaRPr lang="zh-CN" altLang="en-US" sz="2000" b="1" dirty="0">
              <a:solidFill>
                <a:schemeClr val="accent1"/>
              </a:solidFill>
              <a:latin typeface="+mn-ea"/>
              <a:cs typeface="+mn-ea"/>
              <a:sym typeface="+mn-ea"/>
            </a:endParaRPr>
          </a:p>
        </p:txBody>
      </p:sp>
      <p:pic>
        <p:nvPicPr>
          <p:cNvPr id="17" name="图片 16"/>
          <p:cNvPicPr>
            <a:picLocks noChangeAspect="1"/>
          </p:cNvPicPr>
          <p:nvPr/>
        </p:nvPicPr>
        <p:blipFill>
          <a:blip r:embed="rId15"/>
          <a:stretch>
            <a:fillRect/>
          </a:stretch>
        </p:blipFill>
        <p:spPr>
          <a:xfrm>
            <a:off x="542925" y="2007870"/>
            <a:ext cx="4765675" cy="831850"/>
          </a:xfrm>
          <a:prstGeom prst="rect">
            <a:avLst/>
          </a:prstGeom>
        </p:spPr>
      </p:pic>
      <p:pic>
        <p:nvPicPr>
          <p:cNvPr id="18" name="图片 17"/>
          <p:cNvPicPr>
            <a:picLocks noChangeAspect="1"/>
          </p:cNvPicPr>
          <p:nvPr/>
        </p:nvPicPr>
        <p:blipFill>
          <a:blip r:embed="rId16"/>
          <a:stretch>
            <a:fillRect/>
          </a:stretch>
        </p:blipFill>
        <p:spPr>
          <a:xfrm>
            <a:off x="448945" y="3008630"/>
            <a:ext cx="5100955" cy="1047115"/>
          </a:xfrm>
          <a:prstGeom prst="rect">
            <a:avLst/>
          </a:prstGeom>
        </p:spPr>
      </p:pic>
      <p:pic>
        <p:nvPicPr>
          <p:cNvPr id="19" name="图片 18" descr="C:/Users/张磊/AppData/Roaming/Kingsoft/office6/wppai/generateppt/498661CD360A43B48DFCCBC46E167459.jpg498661CD360A43B48DFCCBC46E167459"/>
          <p:cNvPicPr>
            <a:picLocks noChangeAspect="1"/>
          </p:cNvPicPr>
          <p:nvPr>
            <p:custDataLst>
              <p:tags r:id="rId17"/>
            </p:custDataLst>
          </p:nvPr>
        </p:nvPicPr>
        <p:blipFill>
          <a:blip r:embed="rId18"/>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6" name="图片 5"/>
          <p:cNvPicPr>
            <a:picLocks noChangeAspect="1"/>
          </p:cNvPicPr>
          <p:nvPr/>
        </p:nvPicPr>
        <p:blipFill>
          <a:blip r:embed="rId19"/>
          <a:stretch>
            <a:fillRect/>
          </a:stretch>
        </p:blipFill>
        <p:spPr>
          <a:xfrm>
            <a:off x="6298565" y="2552065"/>
            <a:ext cx="1624330" cy="426720"/>
          </a:xfrm>
          <a:prstGeom prst="rect">
            <a:avLst/>
          </a:prstGeom>
        </p:spPr>
      </p:pic>
      <p:pic>
        <p:nvPicPr>
          <p:cNvPr id="8" name="图片 7"/>
          <p:cNvPicPr>
            <a:picLocks noChangeAspect="1"/>
          </p:cNvPicPr>
          <p:nvPr/>
        </p:nvPicPr>
        <p:blipFill>
          <a:blip r:embed="rId20"/>
          <a:stretch>
            <a:fillRect/>
          </a:stretch>
        </p:blipFill>
        <p:spPr>
          <a:xfrm>
            <a:off x="8023860" y="2121535"/>
            <a:ext cx="3409315" cy="1287780"/>
          </a:xfrm>
          <a:prstGeom prst="rect">
            <a:avLst/>
          </a:prstGeom>
        </p:spPr>
      </p:pic>
      <p:pic>
        <p:nvPicPr>
          <p:cNvPr id="10" name="图片 9"/>
          <p:cNvPicPr>
            <a:picLocks noChangeAspect="1"/>
          </p:cNvPicPr>
          <p:nvPr/>
        </p:nvPicPr>
        <p:blipFill>
          <a:blip r:embed="rId21"/>
          <a:stretch>
            <a:fillRect/>
          </a:stretch>
        </p:blipFill>
        <p:spPr>
          <a:xfrm>
            <a:off x="6405245" y="1148715"/>
            <a:ext cx="4557395" cy="656590"/>
          </a:xfrm>
          <a:prstGeom prst="rect">
            <a:avLst/>
          </a:prstGeom>
        </p:spPr>
      </p:pic>
      <p:pic>
        <p:nvPicPr>
          <p:cNvPr id="5" name="图片 4"/>
          <p:cNvPicPr>
            <a:picLocks noChangeAspect="1"/>
          </p:cNvPicPr>
          <p:nvPr/>
        </p:nvPicPr>
        <p:blipFill>
          <a:blip r:embed="rId22"/>
          <a:stretch>
            <a:fillRect/>
          </a:stretch>
        </p:blipFill>
        <p:spPr>
          <a:xfrm>
            <a:off x="7251700" y="3923030"/>
            <a:ext cx="3080385" cy="710565"/>
          </a:xfrm>
          <a:prstGeom prst="rect">
            <a:avLst/>
          </a:prstGeom>
        </p:spPr>
      </p:pic>
      <p:pic>
        <p:nvPicPr>
          <p:cNvPr id="20" name="图片 19"/>
          <p:cNvPicPr>
            <a:picLocks noChangeAspect="1"/>
          </p:cNvPicPr>
          <p:nvPr/>
        </p:nvPicPr>
        <p:blipFill>
          <a:blip r:embed="rId23"/>
          <a:srcRect r="-246" b="68030"/>
          <a:stretch>
            <a:fillRect/>
          </a:stretch>
        </p:blipFill>
        <p:spPr>
          <a:xfrm>
            <a:off x="6503670" y="4768850"/>
            <a:ext cx="4808855" cy="429895"/>
          </a:xfrm>
          <a:prstGeom prst="rect">
            <a:avLst/>
          </a:prstGeom>
        </p:spPr>
      </p:pic>
      <p:pic>
        <p:nvPicPr>
          <p:cNvPr id="21" name="图片 20"/>
          <p:cNvPicPr>
            <a:picLocks noChangeAspect="1"/>
          </p:cNvPicPr>
          <p:nvPr/>
        </p:nvPicPr>
        <p:blipFill>
          <a:blip r:embed="rId24"/>
          <a:stretch>
            <a:fillRect/>
          </a:stretch>
        </p:blipFill>
        <p:spPr>
          <a:xfrm>
            <a:off x="6927215" y="5334000"/>
            <a:ext cx="3961765" cy="346075"/>
          </a:xfrm>
          <a:prstGeom prst="rect">
            <a:avLst/>
          </a:prstGeom>
        </p:spPr>
      </p:pic>
      <p:pic>
        <p:nvPicPr>
          <p:cNvPr id="22" name="图片 21"/>
          <p:cNvPicPr>
            <a:picLocks noChangeAspect="1"/>
          </p:cNvPicPr>
          <p:nvPr/>
        </p:nvPicPr>
        <p:blipFill>
          <a:blip r:embed="rId25"/>
          <a:stretch>
            <a:fillRect/>
          </a:stretch>
        </p:blipFill>
        <p:spPr>
          <a:xfrm>
            <a:off x="7121525" y="5815330"/>
            <a:ext cx="3637915" cy="721995"/>
          </a:xfrm>
          <a:prstGeom prst="rect">
            <a:avLst/>
          </a:prstGeom>
        </p:spPr>
      </p:pic>
      <p:sp>
        <p:nvSpPr>
          <p:cNvPr id="23" name="矩形 22"/>
          <p:cNvSpPr/>
          <p:nvPr>
            <p:custDataLst>
              <p:tags r:id="rId26"/>
            </p:custDataLst>
          </p:nvPr>
        </p:nvSpPr>
        <p:spPr>
          <a:xfrm>
            <a:off x="6298565" y="3814445"/>
            <a:ext cx="5332730" cy="272351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spTree>
    <p:custDataLst>
      <p:tags r:id="rId27"/>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mean field approximation.</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2"/>
            </p:custDataLst>
          </p:nvPr>
        </p:nvPicPr>
        <p:blipFill>
          <a:blip r:embed="rId13"/>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4" name="图片 3"/>
          <p:cNvPicPr>
            <a:picLocks noChangeAspect="1"/>
          </p:cNvPicPr>
          <p:nvPr/>
        </p:nvPicPr>
        <p:blipFill>
          <a:blip r:embed="rId14"/>
          <a:srcRect t="80190"/>
          <a:stretch>
            <a:fillRect/>
          </a:stretch>
        </p:blipFill>
        <p:spPr>
          <a:xfrm>
            <a:off x="344170" y="1773555"/>
            <a:ext cx="8820150" cy="928370"/>
          </a:xfrm>
          <a:prstGeom prst="rect">
            <a:avLst/>
          </a:prstGeom>
        </p:spPr>
      </p:pic>
      <p:pic>
        <p:nvPicPr>
          <p:cNvPr id="8" name="图片 7"/>
          <p:cNvPicPr>
            <a:picLocks noChangeAspect="1"/>
          </p:cNvPicPr>
          <p:nvPr/>
        </p:nvPicPr>
        <p:blipFill>
          <a:blip r:embed="rId15"/>
          <a:srcRect l="6386" r="58067" b="59061"/>
          <a:stretch>
            <a:fillRect/>
          </a:stretch>
        </p:blipFill>
        <p:spPr>
          <a:xfrm>
            <a:off x="999490" y="2981325"/>
            <a:ext cx="3456940" cy="857885"/>
          </a:xfrm>
          <a:prstGeom prst="rect">
            <a:avLst/>
          </a:prstGeom>
        </p:spPr>
      </p:pic>
      <p:pic>
        <p:nvPicPr>
          <p:cNvPr id="17" name="图片 16"/>
          <p:cNvPicPr>
            <a:picLocks noChangeAspect="1"/>
          </p:cNvPicPr>
          <p:nvPr/>
        </p:nvPicPr>
        <p:blipFill>
          <a:blip r:embed="rId15"/>
          <a:srcRect l="836" t="40303" r="67254" b="41364"/>
          <a:stretch>
            <a:fillRect/>
          </a:stretch>
        </p:blipFill>
        <p:spPr>
          <a:xfrm>
            <a:off x="5800090" y="3330575"/>
            <a:ext cx="3103245" cy="384175"/>
          </a:xfrm>
          <a:prstGeom prst="rect">
            <a:avLst/>
          </a:prstGeom>
        </p:spPr>
      </p:pic>
      <p:pic>
        <p:nvPicPr>
          <p:cNvPr id="18" name="图片 17"/>
          <p:cNvPicPr>
            <a:picLocks noChangeAspect="1"/>
          </p:cNvPicPr>
          <p:nvPr/>
        </p:nvPicPr>
        <p:blipFill>
          <a:blip r:embed="rId16"/>
          <a:stretch>
            <a:fillRect/>
          </a:stretch>
        </p:blipFill>
        <p:spPr>
          <a:xfrm>
            <a:off x="1421765" y="4118610"/>
            <a:ext cx="7560945" cy="762000"/>
          </a:xfrm>
          <a:prstGeom prst="rect">
            <a:avLst/>
          </a:prstGeom>
        </p:spPr>
      </p:pic>
      <p:grpSp>
        <p:nvGrpSpPr>
          <p:cNvPr id="11" name="组合 10"/>
          <p:cNvGrpSpPr/>
          <p:nvPr/>
        </p:nvGrpSpPr>
        <p:grpSpPr>
          <a:xfrm>
            <a:off x="2273935" y="4925060"/>
            <a:ext cx="6908165" cy="1661795"/>
            <a:chOff x="2561" y="1920"/>
            <a:chExt cx="14077" cy="8291"/>
          </a:xfrm>
        </p:grpSpPr>
        <p:sp>
          <p:nvSpPr>
            <p:cNvPr id="12" name="矩形 11"/>
            <p:cNvSpPr/>
            <p:nvPr>
              <p:custDataLst>
                <p:tags r:id="rId17"/>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3" name="直接连接符 12"/>
            <p:cNvCxnSpPr/>
            <p:nvPr>
              <p:custDataLst>
                <p:tags r:id="rId18"/>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9"/>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20"/>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itle 6"/>
            <p:cNvSpPr txBox="1"/>
            <p:nvPr>
              <p:custDataLst>
                <p:tags r:id="rId21"/>
              </p:custDataLst>
            </p:nvPr>
          </p:nvSpPr>
          <p:spPr>
            <a:xfrm>
              <a:off x="2981" y="2726"/>
              <a:ext cx="13201" cy="6786"/>
            </a:xfrm>
            <a:prstGeom prst="rect">
              <a:avLst/>
            </a:prstGeom>
            <a:noFill/>
            <a:ln w="3175">
              <a:noFill/>
              <a:prstDash val="dash"/>
            </a:ln>
          </p:spPr>
          <p:txBody>
            <a:bodyPr wrap="square" lIns="63500" tIns="25400" rIns="63500" bIns="25400" anchor="ctr"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4800">
                  <a:sym typeface="+mn-ea"/>
                </a:rPr>
                <a:t> </a:t>
              </a:r>
              <a:r>
                <a:rPr lang="en-US" altLang="zh-CN" sz="4800"/>
                <a:t> </a:t>
              </a:r>
              <a:r>
                <a:rPr lang="en-US" altLang="zh-CN" sz="4800"/>
                <a:t>Random phase approximation (RPA) to mesons in the NJL model can obtain the hadronic mass spectra and the static properties of mesons remarkably well, </a:t>
              </a:r>
              <a:endParaRPr lang="en-US" altLang="zh-CN" sz="4800"/>
            </a:p>
            <a:p>
              <a:pPr algn="l" fontAlgn="auto">
                <a:lnSpc>
                  <a:spcPct val="120000"/>
                </a:lnSpc>
                <a:spcAft>
                  <a:spcPts val="800"/>
                </a:spcAft>
              </a:pPr>
              <a:r>
                <a:rPr lang="en-US" altLang="zh-CN" sz="4800"/>
                <a:t>    However, in the pion superfluidity or the color superconductivity phase, the structure of the bubble summation in RPA is much more complicated than that in the chiral breaking phase.</a:t>
              </a:r>
              <a:endParaRPr lang="en-US" altLang="zh-CN" sz="4800"/>
            </a:p>
            <a:p>
              <a:pPr algn="l" fontAlgn="auto">
                <a:lnSpc>
                  <a:spcPct val="120000"/>
                </a:lnSpc>
                <a:spcAft>
                  <a:spcPts val="800"/>
                </a:spcAft>
              </a:pPr>
              <a:endParaRPr lang="zh-CN" altLang="en-US"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pSp>
    </p:spTree>
    <p:custDataLst>
      <p:tags r:id="rId22"/>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86485" y="1450975"/>
            <a:ext cx="8467725" cy="1485900"/>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mean field approximation.</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3"/>
            </p:custDataLst>
          </p:nvPr>
        </p:nvPicPr>
        <p:blipFill>
          <a:blip r:embed="rId14"/>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5" name="图片 4"/>
          <p:cNvPicPr>
            <a:picLocks noChangeAspect="1"/>
          </p:cNvPicPr>
          <p:nvPr/>
        </p:nvPicPr>
        <p:blipFill>
          <a:blip r:embed="rId15"/>
          <a:stretch>
            <a:fillRect/>
          </a:stretch>
        </p:blipFill>
        <p:spPr>
          <a:xfrm>
            <a:off x="1130300" y="2936875"/>
            <a:ext cx="8610600" cy="781050"/>
          </a:xfrm>
          <a:prstGeom prst="rect">
            <a:avLst/>
          </a:prstGeom>
        </p:spPr>
      </p:pic>
      <p:pic>
        <p:nvPicPr>
          <p:cNvPr id="10" name="图片 9"/>
          <p:cNvPicPr>
            <a:picLocks noChangeAspect="1"/>
          </p:cNvPicPr>
          <p:nvPr/>
        </p:nvPicPr>
        <p:blipFill>
          <a:blip r:embed="rId16"/>
          <a:stretch>
            <a:fillRect/>
          </a:stretch>
        </p:blipFill>
        <p:spPr>
          <a:xfrm>
            <a:off x="1595755" y="3877310"/>
            <a:ext cx="7591425" cy="2133600"/>
          </a:xfrm>
          <a:prstGeom prst="rect">
            <a:avLst/>
          </a:prstGeom>
        </p:spPr>
      </p:pic>
      <p:pic>
        <p:nvPicPr>
          <p:cNvPr id="6" name="图片 5"/>
          <p:cNvPicPr>
            <a:picLocks noChangeAspect="1"/>
          </p:cNvPicPr>
          <p:nvPr/>
        </p:nvPicPr>
        <p:blipFill>
          <a:blip r:embed="rId17"/>
          <a:srcRect t="63932"/>
          <a:stretch>
            <a:fillRect/>
          </a:stretch>
        </p:blipFill>
        <p:spPr>
          <a:xfrm>
            <a:off x="1130300" y="6010910"/>
            <a:ext cx="9601200" cy="535940"/>
          </a:xfrm>
          <a:prstGeom prst="rect">
            <a:avLst/>
          </a:prstGeom>
        </p:spPr>
      </p:pic>
    </p:spTree>
    <p:custDataLst>
      <p:tags r:id="rId18"/>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Thermodynamics.</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2"/>
            </p:custDataLst>
          </p:nvPr>
        </p:nvPicPr>
        <p:blipFill>
          <a:blip r:embed="rId13"/>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2" name="图片 1"/>
          <p:cNvPicPr>
            <a:picLocks noChangeAspect="1"/>
          </p:cNvPicPr>
          <p:nvPr/>
        </p:nvPicPr>
        <p:blipFill>
          <a:blip r:embed="rId14"/>
          <a:stretch>
            <a:fillRect/>
          </a:stretch>
        </p:blipFill>
        <p:spPr>
          <a:xfrm>
            <a:off x="1268730" y="3411855"/>
            <a:ext cx="2713990" cy="498475"/>
          </a:xfrm>
          <a:prstGeom prst="rect">
            <a:avLst/>
          </a:prstGeom>
        </p:spPr>
      </p:pic>
      <p:pic>
        <p:nvPicPr>
          <p:cNvPr id="5" name="图片 4"/>
          <p:cNvPicPr>
            <a:picLocks noChangeAspect="1"/>
          </p:cNvPicPr>
          <p:nvPr/>
        </p:nvPicPr>
        <p:blipFill>
          <a:blip r:embed="rId15"/>
          <a:stretch>
            <a:fillRect/>
          </a:stretch>
        </p:blipFill>
        <p:spPr>
          <a:xfrm>
            <a:off x="1539240" y="1821815"/>
            <a:ext cx="7943850" cy="695325"/>
          </a:xfrm>
          <a:prstGeom prst="rect">
            <a:avLst/>
          </a:prstGeom>
        </p:spPr>
      </p:pic>
      <p:pic>
        <p:nvPicPr>
          <p:cNvPr id="6" name="图片 5"/>
          <p:cNvPicPr>
            <a:picLocks noChangeAspect="1"/>
          </p:cNvPicPr>
          <p:nvPr/>
        </p:nvPicPr>
        <p:blipFill>
          <a:blip r:embed="rId16"/>
          <a:stretch>
            <a:fillRect/>
          </a:stretch>
        </p:blipFill>
        <p:spPr>
          <a:xfrm>
            <a:off x="4241165" y="3475355"/>
            <a:ext cx="1739265" cy="434975"/>
          </a:xfrm>
          <a:prstGeom prst="rect">
            <a:avLst/>
          </a:prstGeom>
        </p:spPr>
      </p:pic>
      <p:pic>
        <p:nvPicPr>
          <p:cNvPr id="10" name="图片 9"/>
          <p:cNvPicPr>
            <a:picLocks noChangeAspect="1"/>
          </p:cNvPicPr>
          <p:nvPr/>
        </p:nvPicPr>
        <p:blipFill>
          <a:blip r:embed="rId17"/>
          <a:stretch>
            <a:fillRect/>
          </a:stretch>
        </p:blipFill>
        <p:spPr>
          <a:xfrm>
            <a:off x="1823085" y="2517140"/>
            <a:ext cx="7991475" cy="628650"/>
          </a:xfrm>
          <a:prstGeom prst="rect">
            <a:avLst/>
          </a:prstGeom>
        </p:spPr>
      </p:pic>
      <p:pic>
        <p:nvPicPr>
          <p:cNvPr id="11" name="图片 10"/>
          <p:cNvPicPr>
            <a:picLocks noChangeAspect="1"/>
          </p:cNvPicPr>
          <p:nvPr/>
        </p:nvPicPr>
        <p:blipFill>
          <a:blip r:embed="rId18"/>
          <a:stretch>
            <a:fillRect/>
          </a:stretch>
        </p:blipFill>
        <p:spPr>
          <a:xfrm>
            <a:off x="1203960" y="4239895"/>
            <a:ext cx="3771900" cy="688340"/>
          </a:xfrm>
          <a:prstGeom prst="rect">
            <a:avLst/>
          </a:prstGeom>
        </p:spPr>
      </p:pic>
      <p:pic>
        <p:nvPicPr>
          <p:cNvPr id="12" name="图片 11"/>
          <p:cNvPicPr>
            <a:picLocks noChangeAspect="1"/>
          </p:cNvPicPr>
          <p:nvPr/>
        </p:nvPicPr>
        <p:blipFill>
          <a:blip r:embed="rId19"/>
          <a:stretch>
            <a:fillRect/>
          </a:stretch>
        </p:blipFill>
        <p:spPr>
          <a:xfrm>
            <a:off x="6096635" y="4239895"/>
            <a:ext cx="3386455" cy="636905"/>
          </a:xfrm>
          <a:prstGeom prst="rect">
            <a:avLst/>
          </a:prstGeom>
        </p:spPr>
      </p:pic>
      <p:sp>
        <p:nvSpPr>
          <p:cNvPr id="13" name="任意多边形: 形状 30"/>
          <p:cNvSpPr/>
          <p:nvPr>
            <p:custDataLst>
              <p:tags r:id="rId20"/>
            </p:custDataLst>
          </p:nvPr>
        </p:nvSpPr>
        <p:spPr>
          <a:xfrm>
            <a:off x="1203960" y="5042535"/>
            <a:ext cx="9290050" cy="159067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The gap </a:t>
            </a: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equations for the condensates are equivalent to the extremum condition of the thermodynamic potential,</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    Note that when there exist multi roots of the gap equations, only the solution which satisfies the minimum condition</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21"/>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5383530" y="1154430"/>
            <a:ext cx="5041265" cy="2291715"/>
          </a:xfrm>
          <a:prstGeom prst="rect">
            <a:avLst/>
          </a:prstGeom>
        </p:spPr>
      </p:pic>
      <p:grpSp>
        <p:nvGrpSpPr>
          <p:cNvPr id="25" name="组合 24"/>
          <p:cNvGrpSpPr/>
          <p:nvPr userDrawn="1">
            <p:custDataLst>
              <p:tags r:id="rId2"/>
            </p:custDataLst>
          </p:nvPr>
        </p:nvGrpSpPr>
        <p:grpSpPr>
          <a:xfrm rot="0">
            <a:off x="11630660" y="76200"/>
            <a:ext cx="477520" cy="441960"/>
            <a:chOff x="11310600" y="2390804"/>
            <a:chExt cx="1836034" cy="1698669"/>
          </a:xfrm>
        </p:grpSpPr>
        <p:sp>
          <p:nvSpPr>
            <p:cNvPr id="30" name="矩形 2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6"/>
            </p:custDataLst>
          </p:nvPr>
        </p:nvGrpSpPr>
        <p:grpSpPr>
          <a:xfrm rot="0">
            <a:off x="83820" y="76200"/>
            <a:ext cx="459105" cy="441960"/>
            <a:chOff x="83377" y="76118"/>
            <a:chExt cx="458995" cy="441964"/>
          </a:xfrm>
        </p:grpSpPr>
        <p:sp>
          <p:nvSpPr>
            <p:cNvPr id="27" name="矩形 26"/>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2"/>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mean field approximation.</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3"/>
            </p:custDataLst>
          </p:nvPr>
        </p:nvPicPr>
        <p:blipFill>
          <a:blip r:embed="rId14"/>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pic>
        <p:nvPicPr>
          <p:cNvPr id="4" name="图片 3"/>
          <p:cNvPicPr>
            <a:picLocks noChangeAspect="1"/>
          </p:cNvPicPr>
          <p:nvPr/>
        </p:nvPicPr>
        <p:blipFill>
          <a:blip r:embed="rId15"/>
          <a:stretch>
            <a:fillRect/>
          </a:stretch>
        </p:blipFill>
        <p:spPr>
          <a:xfrm>
            <a:off x="1018540" y="3517900"/>
            <a:ext cx="6897370" cy="2839085"/>
          </a:xfrm>
          <a:prstGeom prst="rect">
            <a:avLst/>
          </a:prstGeom>
        </p:spPr>
      </p:pic>
      <p:pic>
        <p:nvPicPr>
          <p:cNvPr id="8" name="图片 7"/>
          <p:cNvPicPr>
            <a:picLocks noChangeAspect="1"/>
          </p:cNvPicPr>
          <p:nvPr/>
        </p:nvPicPr>
        <p:blipFill>
          <a:blip r:embed="rId16"/>
          <a:stretch>
            <a:fillRect/>
          </a:stretch>
        </p:blipFill>
        <p:spPr>
          <a:xfrm>
            <a:off x="1018540" y="2117090"/>
            <a:ext cx="3771900" cy="838200"/>
          </a:xfrm>
          <a:prstGeom prst="rect">
            <a:avLst/>
          </a:prstGeom>
        </p:spPr>
      </p:pic>
      <p:grpSp>
        <p:nvGrpSpPr>
          <p:cNvPr id="14" name="组合 13"/>
          <p:cNvGrpSpPr/>
          <p:nvPr/>
        </p:nvGrpSpPr>
        <p:grpSpPr>
          <a:xfrm>
            <a:off x="8062595" y="3310890"/>
            <a:ext cx="3142615" cy="3275965"/>
            <a:chOff x="2561" y="1920"/>
            <a:chExt cx="14077" cy="8291"/>
          </a:xfrm>
        </p:grpSpPr>
        <p:sp>
          <p:nvSpPr>
            <p:cNvPr id="15" name="矩形 14"/>
            <p:cNvSpPr/>
            <p:nvPr>
              <p:custDataLst>
                <p:tags r:id="rId17"/>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8"/>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9"/>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20"/>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21"/>
              </p:custDataLst>
            </p:nvPr>
          </p:nvSpPr>
          <p:spPr>
            <a:xfrm>
              <a:off x="2981" y="2726"/>
              <a:ext cx="13201" cy="6786"/>
            </a:xfrm>
            <a:prstGeom prst="rect">
              <a:avLst/>
            </a:prstGeom>
            <a:noFill/>
            <a:ln w="3175">
              <a:noFill/>
              <a:prstDash val="dash"/>
            </a:ln>
          </p:spPr>
          <p:txBody>
            <a:bodyPr wrap="square" lIns="63500" tIns="25400" rIns="63500" bIns="25400" anchor="ctr" anchorCtr="0">
              <a:normAutofit fontScale="4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4800">
                  <a:sym typeface="+mn-ea"/>
                </a:rPr>
                <a:t> </a:t>
              </a:r>
              <a:r>
                <a:rPr lang="en-US" altLang="zh-CN" sz="4800"/>
                <a:t>the method of massive energy projectors to obtain the mean field quark propagator is not</a:t>
              </a:r>
              <a:endParaRPr lang="en-US" altLang="zh-CN" sz="4800"/>
            </a:p>
            <a:p>
              <a:pPr algn="l" fontAlgn="auto">
                <a:lnSpc>
                  <a:spcPct val="120000"/>
                </a:lnSpc>
                <a:spcAft>
                  <a:spcPts val="800"/>
                </a:spcAft>
              </a:pPr>
              <a:endParaRPr lang="zh-CN" altLang="en-US"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pSp>
    </p:spTree>
    <p:custDataLst>
      <p:tags r:id="rId22"/>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7879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a:solidFill>
                  <a:schemeClr val="tx1"/>
                </a:solidFill>
                <a:effectLst>
                  <a:outerShdw blurRad="38100" dist="19050" dir="2700000" algn="tl" rotWithShape="0">
                    <a:schemeClr val="dk1">
                      <a:alpha val="40000"/>
                    </a:schemeClr>
                  </a:outerShdw>
                </a:effectLst>
                <a:sym typeface="+mn-ea"/>
              </a:rPr>
              <a:t>QCD phase structure extended to finite isospin density</a:t>
            </a:r>
            <a:endParaRPr lang="en-US" alt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7" name="矩形 6"/>
          <p:cNvSpPr/>
          <p:nvPr>
            <p:custDataLst>
              <p:tags r:id="rId11"/>
            </p:custDataLst>
          </p:nvPr>
        </p:nvSpPr>
        <p:spPr>
          <a:xfrm>
            <a:off x="1421765" y="1029335"/>
            <a:ext cx="6144260" cy="525145"/>
          </a:xfrm>
          <a:prstGeom prst="rect">
            <a:avLst/>
          </a:prstGeom>
          <a:noFill/>
        </p:spPr>
        <p:txBody>
          <a:bodyPr wrap="square" lIns="0" tIns="0" rIns="0" bIns="0" rtlCol="0" anchor="ctr" anchorCtr="0">
            <a:noAutofit/>
          </a:bodyPr>
          <a:p>
            <a:pPr>
              <a:spcBef>
                <a:spcPct val="0"/>
              </a:spcBef>
              <a:spcAft>
                <a:spcPct val="0"/>
              </a:spcAft>
            </a:pPr>
            <a:r>
              <a:rPr lang="en-US" altLang="zh-CN" sz="2000">
                <a:solidFill>
                  <a:schemeClr val="accent1"/>
                </a:solidFill>
                <a:effectLst>
                  <a:outerShdw blurRad="38100" dist="25400" dir="5400000" algn="ctr" rotWithShape="0">
                    <a:srgbClr val="6E747A">
                      <a:alpha val="43000"/>
                    </a:srgbClr>
                  </a:outerShdw>
                </a:effectLst>
                <a:sym typeface="+mn-ea"/>
              </a:rPr>
              <a:t>Parametrization.</a:t>
            </a:r>
            <a:endParaRPr lang="zh-CN" altLang="en-US" sz="2000" b="1" dirty="0">
              <a:solidFill>
                <a:schemeClr val="accent1"/>
              </a:solidFill>
              <a:latin typeface="+mn-ea"/>
              <a:cs typeface="+mn-ea"/>
              <a:sym typeface="+mn-ea"/>
            </a:endParaRPr>
          </a:p>
        </p:txBody>
      </p:sp>
      <p:pic>
        <p:nvPicPr>
          <p:cNvPr id="19" name="图片 18" descr="C:/Users/张磊/AppData/Roaming/Kingsoft/office6/wppai/generateppt/498661CD360A43B48DFCCBC46E167459.jpg498661CD360A43B48DFCCBC46E167459"/>
          <p:cNvPicPr>
            <a:picLocks noChangeAspect="1"/>
          </p:cNvPicPr>
          <p:nvPr>
            <p:custDataLst>
              <p:tags r:id="rId12"/>
            </p:custDataLst>
          </p:nvPr>
        </p:nvPicPr>
        <p:blipFill>
          <a:blip r:embed="rId13"/>
          <a:srcRect t="16676" b="16677"/>
          <a:stretch>
            <a:fillRect/>
          </a:stretch>
        </p:blipFill>
        <p:spPr>
          <a:xfrm>
            <a:off x="705485" y="991870"/>
            <a:ext cx="651510" cy="65151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grpSp>
        <p:nvGrpSpPr>
          <p:cNvPr id="14" name="组合 13"/>
          <p:cNvGrpSpPr/>
          <p:nvPr/>
        </p:nvGrpSpPr>
        <p:grpSpPr>
          <a:xfrm>
            <a:off x="1356995" y="4699000"/>
            <a:ext cx="3232150" cy="1887855"/>
            <a:chOff x="2561" y="1920"/>
            <a:chExt cx="14077" cy="8291"/>
          </a:xfrm>
        </p:grpSpPr>
        <p:sp>
          <p:nvSpPr>
            <p:cNvPr id="15" name="矩形 14"/>
            <p:cNvSpPr/>
            <p:nvPr>
              <p:custDataLst>
                <p:tags r:id="rId14"/>
              </p:custDataLst>
            </p:nvPr>
          </p:nvSpPr>
          <p:spPr>
            <a:xfrm>
              <a:off x="2561" y="2342"/>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5"/>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6"/>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18"/>
              </p:custDataLst>
            </p:nvPr>
          </p:nvSpPr>
          <p:spPr>
            <a:xfrm>
              <a:off x="2981" y="2726"/>
              <a:ext cx="13201" cy="6786"/>
            </a:xfrm>
            <a:prstGeom prst="rect">
              <a:avLst/>
            </a:prstGeom>
            <a:noFill/>
            <a:ln w="3175">
              <a:noFill/>
              <a:prstDash val="dash"/>
            </a:ln>
          </p:spPr>
          <p:txBody>
            <a:bodyPr wrap="square" lIns="63500" tIns="25400" rIns="63500" bIns="25400" anchor="ctr"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4800">
                  <a:sym typeface="+mn-ea"/>
                </a:rPr>
                <a:t>three model parameters:</a:t>
              </a:r>
              <a:endParaRPr lang="en-US" altLang="zh-CN" sz="4800"/>
            </a:p>
            <a:p>
              <a:pPr algn="l" fontAlgn="auto">
                <a:lnSpc>
                  <a:spcPct val="120000"/>
                </a:lnSpc>
                <a:spcAft>
                  <a:spcPts val="800"/>
                </a:spcAft>
              </a:pPr>
              <a:r>
                <a:rPr lang="en-US" altLang="zh-CN" sz="4800"/>
                <a:t>    a hard three-momentum cutoff  ,the effective coupling constant G, the current quark mass m0.fixed by fitting the pion mass, the pion decay constant and the quark condensate density in the vacuum.</a:t>
              </a:r>
              <a:endParaRPr lang="en-US" altLang="zh-CN" sz="4800"/>
            </a:p>
            <a:p>
              <a:pPr algn="l" fontAlgn="auto">
                <a:lnSpc>
                  <a:spcPct val="120000"/>
                </a:lnSpc>
                <a:spcAft>
                  <a:spcPts val="800"/>
                </a:spcAft>
              </a:pPr>
              <a:endParaRPr lang="zh-CN" altLang="en-US" sz="4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pSp>
      <p:pic>
        <p:nvPicPr>
          <p:cNvPr id="2" name="图片 1"/>
          <p:cNvPicPr>
            <a:picLocks noChangeAspect="1"/>
          </p:cNvPicPr>
          <p:nvPr/>
        </p:nvPicPr>
        <p:blipFill>
          <a:blip r:embed="rId19"/>
          <a:stretch>
            <a:fillRect/>
          </a:stretch>
        </p:blipFill>
        <p:spPr>
          <a:xfrm>
            <a:off x="896620" y="1798955"/>
            <a:ext cx="4847590" cy="2796540"/>
          </a:xfrm>
          <a:prstGeom prst="rect">
            <a:avLst/>
          </a:prstGeom>
        </p:spPr>
      </p:pic>
      <p:sp>
        <p:nvSpPr>
          <p:cNvPr id="6" name="任意多边形: 形状 30"/>
          <p:cNvSpPr/>
          <p:nvPr>
            <p:custDataLst>
              <p:tags r:id="rId20"/>
            </p:custDataLst>
          </p:nvPr>
        </p:nvSpPr>
        <p:spPr>
          <a:xfrm>
            <a:off x="5224145" y="5236210"/>
            <a:ext cx="5140325" cy="1212215"/>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34471" tIns="155148" rIns="234101" bIns="559770" rtlCol="0" anchor="ctr">
            <a:noAutofit/>
          </a:bodyPr>
          <a:p>
            <a:pPr algn="l" fontAlgn="auto">
              <a:lnSpc>
                <a:spcPct val="120000"/>
              </a:lnSpc>
              <a:spcAft>
                <a:spcPts val="800"/>
              </a:spcAft>
            </a:pP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spcAft>
                <a:spcPts val="800"/>
              </a:spcAft>
            </a:pP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The normalized isospin number density as a function of μI/mπ at fixed T = 0 </a:t>
            </a:r>
            <a:r>
              <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compared with recent lattice data.</a:t>
            </a:r>
            <a:endParaRPr lang="en-US" altLang="zh-CN" sz="1400" spc="100"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21"/>
          <a:stretch>
            <a:fillRect/>
          </a:stretch>
        </p:blipFill>
        <p:spPr>
          <a:xfrm>
            <a:off x="6146165" y="1217295"/>
            <a:ext cx="4697730" cy="3728720"/>
          </a:xfrm>
          <a:prstGeom prst="rect">
            <a:avLst/>
          </a:prstGeom>
        </p:spPr>
      </p:pic>
    </p:spTree>
    <p:custDataLst>
      <p:tags r:id="rId22"/>
    </p:custDataLst>
  </p:cSld>
  <p:clrMapOvr>
    <a:masterClrMapping/>
  </p:clrMapOvr>
  <p:transition spd="med"/>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75"/>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75"/>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TEMPLATE_THUMBS_INDEX" val="1、4、7、9、12、13、17、20、21、22、23、24、28、33、34"/>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75"/>
</p:tagLst>
</file>

<file path=ppt/tags/tag226.xml><?xml version="1.0" encoding="utf-8"?>
<p:tagLst xmlns:p="http://schemas.openxmlformats.org/presentationml/2006/main">
  <p:tag name="KSO_WM_UNIT_ID" val="_1**"/>
  <p:tag name="KSO_WM_BEAUTIFY_FLAG" val="#wm#"/>
  <p:tag name="KSO_WM_TAG_VERSION" val="3.0"/>
  <p:tag name="KSO_WM_UNIT_LAYERLEVEL" val="1"/>
  <p:tag name="KSO_WM_TEMPLATE_INDEX" val="31427"/>
  <p:tag name="KSO_WM_TEMPLATE_CATEGORY" val="custom"/>
</p:tagLst>
</file>

<file path=ppt/tags/tag227.xml><?xml version="1.0" encoding="utf-8"?>
<p:tagLst xmlns:p="http://schemas.openxmlformats.org/presentationml/2006/main">
  <p:tag name="KSO_WM_UNIT_ID" val="_1**"/>
  <p:tag name="KSO_WM_BEAUTIFY_FLAG" val="#wm#"/>
  <p:tag name="KSO_WM_TAG_VERSION" val="3.0"/>
  <p:tag name="KSO_WM_UNIT_LAYERLEVEL" val="1"/>
  <p:tag name="KSO_WM_TEMPLATE_INDEX" val="31427"/>
  <p:tag name="KSO_WM_TEMPLATE_CATEGORY" val="custom"/>
</p:tagLst>
</file>

<file path=ppt/tags/tag228.xml><?xml version="1.0" encoding="utf-8"?>
<p:tagLst xmlns:p="http://schemas.openxmlformats.org/presentationml/2006/main">
  <p:tag name="KSO_WM_UNIT_ID" val="_1**"/>
  <p:tag name="KSO_WM_BEAUTIFY_FLAG" val="#wm#"/>
  <p:tag name="KSO_WM_TAG_VERSION" val="3.0"/>
  <p:tag name="KSO_WM_UNIT_LAYERLEVEL" val="1"/>
  <p:tag name="KSO_WM_TEMPLATE_INDEX" val="31427"/>
  <p:tag name="KSO_WM_TEMPLATE_CATEGORY" val="custom"/>
</p:tagLst>
</file>

<file path=ppt/tags/tag229.xml><?xml version="1.0" encoding="utf-8"?>
<p:tagLst xmlns:p="http://schemas.openxmlformats.org/presentationml/2006/main">
  <p:tag name="KSO_WM_UNIT_ID" val="_1**"/>
  <p:tag name="KSO_WM_BEAUTIFY_FLAG" val="#wm#"/>
  <p:tag name="KSO_WM_TAG_VERSION" val="3.0"/>
  <p:tag name="KSO_WM_UNIT_LAYERLEVEL" val="1"/>
  <p:tag name="KSO_WM_TEMPLATE_INDEX" val="31427"/>
  <p:tag name="KSO_WM_TEMPLATE_CATEGORY" val="custo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ID" val="_1**"/>
  <p:tag name="KSO_WM_BEAUTIFY_FLAG" val="#wm#"/>
  <p:tag name="KSO_WM_TAG_VERSION" val="3.0"/>
  <p:tag name="KSO_WM_UNIT_LAYERLEVEL" val="1"/>
  <p:tag name="KSO_WM_TEMPLATE_INDEX" val="31427"/>
  <p:tag name="KSO_WM_TEMPLATE_CATEGORY" val="custom"/>
</p:tagLst>
</file>

<file path=ppt/tags/tag231.xml><?xml version="1.0" encoding="utf-8"?>
<p:tagLst xmlns:p="http://schemas.openxmlformats.org/presentationml/2006/main">
  <p:tag name="KSO_WM_UNIT_ID" val="_2**"/>
  <p:tag name="KSO_WM_BEAUTIFY_FLAG" val="#wm#"/>
  <p:tag name="KSO_WM_TAG_VERSION" val="3.0"/>
  <p:tag name="KSO_WM_UNIT_LAYERLEVEL" val="1"/>
  <p:tag name="KSO_WM_TEMPLATE_INDEX" val="31427"/>
  <p:tag name="KSO_WM_TEMPLATE_CATEGORY" val="custom"/>
</p:tagLst>
</file>

<file path=ppt/tags/tag232.xml><?xml version="1.0" encoding="utf-8"?>
<p:tagLst xmlns:p="http://schemas.openxmlformats.org/presentationml/2006/main">
  <p:tag name="KSO_WM_UNIT_ID" val="_2**"/>
  <p:tag name="KSO_WM_BEAUTIFY_FLAG" val="#wm#"/>
  <p:tag name="KSO_WM_TAG_VERSION" val="3.0"/>
  <p:tag name="KSO_WM_UNIT_LAYERLEVEL" val="1"/>
  <p:tag name="KSO_WM_TEMPLATE_INDEX" val="31427"/>
  <p:tag name="KSO_WM_TEMPLATE_CATEGORY" val="custom"/>
</p:tagLst>
</file>

<file path=ppt/tags/tag233.xml><?xml version="1.0" encoding="utf-8"?>
<p:tagLst xmlns:p="http://schemas.openxmlformats.org/presentationml/2006/main">
  <p:tag name="KSO_WM_UNIT_ID" val="_2**"/>
  <p:tag name="KSO_WM_BEAUTIFY_FLAG" val="#wm#"/>
  <p:tag name="KSO_WM_TAG_VERSION" val="3.0"/>
  <p:tag name="KSO_WM_UNIT_LAYERLEVEL" val="1"/>
  <p:tag name="KSO_WM_TEMPLATE_INDEX" val="31427"/>
  <p:tag name="KSO_WM_TEMPLATE_CATEGORY" val="custom"/>
</p:tagLst>
</file>

<file path=ppt/tags/tag234.xml><?xml version="1.0" encoding="utf-8"?>
<p:tagLst xmlns:p="http://schemas.openxmlformats.org/presentationml/2006/main">
  <p:tag name="KSO_WM_UNIT_ID" val="_2**"/>
  <p:tag name="KSO_WM_BEAUTIFY_FLAG" val="#wm#"/>
  <p:tag name="KSO_WM_TAG_VERSION" val="3.0"/>
  <p:tag name="KSO_WM_UNIT_LAYERLEVEL" val="1"/>
  <p:tag name="KSO_WM_TEMPLATE_INDEX" val="31427"/>
  <p:tag name="KSO_WM_TEMPLATE_CATEGORY" val="custom"/>
</p:tagLst>
</file>

<file path=ppt/tags/tag235.xml><?xml version="1.0" encoding="utf-8"?>
<p:tagLst xmlns:p="http://schemas.openxmlformats.org/presentationml/2006/main">
  <p:tag name="KSO_WM_UNIT_ID" val="_2**"/>
  <p:tag name="KSO_WM_BEAUTIFY_FLAG" val="#wm#"/>
  <p:tag name="KSO_WM_TAG_VERSION" val="3.0"/>
  <p:tag name="KSO_WM_UNIT_LAYERLEVEL" val="1"/>
  <p:tag name="KSO_WM_TEMPLATE_INDEX" val="31427"/>
  <p:tag name="KSO_WM_TEMPLATE_CATEGORY" val="custom"/>
</p:tagLst>
</file>

<file path=ppt/tags/tag236.xml><?xml version="1.0" encoding="utf-8"?>
<p:tagLst xmlns:p="http://schemas.openxmlformats.org/presentationml/2006/main">
  <p:tag name="KSO_WM_UNIT_ID" val="_3**"/>
  <p:tag name="KSO_WM_BEAUTIFY_FLAG" val="#wm#"/>
  <p:tag name="KSO_WM_TAG_VERSION" val="3.0"/>
  <p:tag name="KSO_WM_UNIT_LAYERLEVEL" val="1"/>
  <p:tag name="KSO_WM_TEMPLATE_INDEX" val="31427"/>
  <p:tag name="KSO_WM_TEMPLATE_CATEGORY" val="custom"/>
</p:tagLst>
</file>

<file path=ppt/tags/tag237.xml><?xml version="1.0" encoding="utf-8"?>
<p:tagLst xmlns:p="http://schemas.openxmlformats.org/presentationml/2006/main">
  <p:tag name="KSO_WM_UNIT_ID" val="_3**"/>
  <p:tag name="KSO_WM_BEAUTIFY_FLAG" val="#wm#"/>
  <p:tag name="KSO_WM_TAG_VERSION" val="3.0"/>
  <p:tag name="KSO_WM_UNIT_LAYERLEVEL" val="1"/>
  <p:tag name="KSO_WM_TEMPLATE_INDEX" val="31427"/>
  <p:tag name="KSO_WM_TEMPLATE_CATEGORY" val="custom"/>
</p:tagLst>
</file>

<file path=ppt/tags/tag238.xml><?xml version="1.0" encoding="utf-8"?>
<p:tagLst xmlns:p="http://schemas.openxmlformats.org/presentationml/2006/main">
  <p:tag name="KSO_WM_UNIT_ID" val="_3**"/>
  <p:tag name="KSO_WM_BEAUTIFY_FLAG" val="#wm#"/>
  <p:tag name="KSO_WM_TAG_VERSION" val="3.0"/>
  <p:tag name="KSO_WM_UNIT_LAYERLEVEL" val="1"/>
  <p:tag name="KSO_WM_TEMPLATE_INDEX" val="31427"/>
  <p:tag name="KSO_WM_TEMPLATE_CATEGORY" val="custom"/>
</p:tagLst>
</file>

<file path=ppt/tags/tag239.xml><?xml version="1.0" encoding="utf-8"?>
<p:tagLst xmlns:p="http://schemas.openxmlformats.org/presentationml/2006/main">
  <p:tag name="KSO_WM_UNIT_ID" val="_3**"/>
  <p:tag name="KSO_WM_BEAUTIFY_FLAG" val="#wm#"/>
  <p:tag name="KSO_WM_TAG_VERSION" val="3.0"/>
  <p:tag name="KSO_WM_UNIT_LAYERLEVEL" val="1"/>
  <p:tag name="KSO_WM_TEMPLATE_INDEX" val="31427"/>
  <p:tag name="KSO_WM_TEMPLATE_CATEGORY" val="custo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ID" val="_3**"/>
  <p:tag name="KSO_WM_BEAUTIFY_FLAG" val="#wm#"/>
  <p:tag name="KSO_WM_TAG_VERSION" val="3.0"/>
  <p:tag name="KSO_WM_UNIT_LAYERLEVEL" val="1"/>
  <p:tag name="KSO_WM_TEMPLATE_INDEX" val="31427"/>
  <p:tag name="KSO_WM_TEMPLATE_CATEGORY" val="custom"/>
</p:tagLst>
</file>

<file path=ppt/tags/tag241.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2.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3.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4.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5.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6.xml><?xml version="1.0" encoding="utf-8"?>
<p:tagLst xmlns:p="http://schemas.openxmlformats.org/presentationml/2006/main">
  <p:tag name="KSO_WM_UNIT_ID" val="_4**"/>
  <p:tag name="KSO_WM_BEAUTIFY_FLAG" val="#wm#"/>
  <p:tag name="KSO_WM_TAG_VERSION" val="3.0"/>
  <p:tag name="KSO_WM_UNIT_LAYERLEVEL" val="1"/>
  <p:tag name="KSO_WM_TEMPLATE_INDEX" val="31427"/>
  <p:tag name="KSO_WM_TEMPLATE_CATEGORY" val="custom"/>
</p:tagLst>
</file>

<file path=ppt/tags/tag247.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48.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49.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1.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2.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3.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4.xml><?xml version="1.0" encoding="utf-8"?>
<p:tagLst xmlns:p="http://schemas.openxmlformats.org/presentationml/2006/main">
  <p:tag name="KSO_WM_UNIT_ID" val="_5**"/>
  <p:tag name="KSO_WM_BEAUTIFY_FLAG" val="#wm#"/>
  <p:tag name="KSO_WM_TAG_VERSION" val="3.0"/>
  <p:tag name="KSO_WM_UNIT_LAYERLEVEL" val="1"/>
  <p:tag name="KSO_WM_TEMPLATE_INDEX" val="31427"/>
  <p:tag name="KSO_WM_TEMPLATE_CATEGORY" val="custom"/>
</p:tagLst>
</file>

<file path=ppt/tags/tag255.xml><?xml version="1.0" encoding="utf-8"?>
<p:tagLst xmlns:p="http://schemas.openxmlformats.org/presentationml/2006/main">
  <p:tag name="KSO_WM_UNIT_ID" val="_6**"/>
  <p:tag name="KSO_WM_BEAUTIFY_FLAG" val="#wm#"/>
  <p:tag name="KSO_WM_TAG_VERSION" val="3.0"/>
  <p:tag name="KSO_WM_UNIT_LAYERLEVEL" val="1"/>
  <p:tag name="KSO_WM_TEMPLATE_INDEX" val="31427"/>
  <p:tag name="KSO_WM_TEMPLATE_CATEGORY" val="custom"/>
</p:tagLst>
</file>

<file path=ppt/tags/tag256.xml><?xml version="1.0" encoding="utf-8"?>
<p:tagLst xmlns:p="http://schemas.openxmlformats.org/presentationml/2006/main">
  <p:tag name="KSO_WM_UNIT_ID" val="_6**"/>
  <p:tag name="KSO_WM_BEAUTIFY_FLAG" val="#wm#"/>
  <p:tag name="KSO_WM_TAG_VERSION" val="3.0"/>
  <p:tag name="KSO_WM_UNIT_LAYERLEVEL" val="1"/>
  <p:tag name="KSO_WM_TEMPLATE_INDEX" val="31427"/>
  <p:tag name="KSO_WM_TEMPLATE_CATEGORY" val="custom"/>
</p:tagLst>
</file>

<file path=ppt/tags/tag257.xml><?xml version="1.0" encoding="utf-8"?>
<p:tagLst xmlns:p="http://schemas.openxmlformats.org/presentationml/2006/main">
  <p:tag name="KSO_WM_UNIT_ID" val="_6**"/>
  <p:tag name="KSO_WM_BEAUTIFY_FLAG" val="#wm#"/>
  <p:tag name="KSO_WM_TAG_VERSION" val="3.0"/>
  <p:tag name="KSO_WM_UNIT_LAYERLEVEL" val="1"/>
  <p:tag name="KSO_WM_TEMPLATE_INDEX" val="31427"/>
  <p:tag name="KSO_WM_TEMPLATE_CATEGORY" val="custom"/>
</p:tagLst>
</file>

<file path=ppt/tags/tag258.xml><?xml version="1.0" encoding="utf-8"?>
<p:tagLst xmlns:p="http://schemas.openxmlformats.org/presentationml/2006/main">
  <p:tag name="KSO_WM_UNIT_ID" val="_6**"/>
  <p:tag name="KSO_WM_BEAUTIFY_FLAG" val="#wm#"/>
  <p:tag name="KSO_WM_TAG_VERSION" val="3.0"/>
  <p:tag name="KSO_WM_UNIT_LAYERLEVEL" val="1"/>
  <p:tag name="KSO_WM_TEMPLATE_INDEX" val="31427"/>
  <p:tag name="KSO_WM_TEMPLATE_CATEGORY" val="custom"/>
</p:tagLst>
</file>

<file path=ppt/tags/tag259.xml><?xml version="1.0" encoding="utf-8"?>
<p:tagLst xmlns:p="http://schemas.openxmlformats.org/presentationml/2006/main">
  <p:tag name="KSO_WM_UNIT_ID" val="_7**"/>
  <p:tag name="KSO_WM_BEAUTIFY_FLAG" val="#wm#"/>
  <p:tag name="KSO_WM_TAG_VERSION" val="3.0"/>
  <p:tag name="KSO_WM_UNIT_LAYERLEVEL" val="1"/>
  <p:tag name="KSO_WM_TEMPLATE_INDEX" val="31427"/>
  <p:tag name="KSO_WM_TEMPLATE_CATEGORY" val="cus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ID" val="_7**"/>
  <p:tag name="KSO_WM_BEAUTIFY_FLAG" val="#wm#"/>
  <p:tag name="KSO_WM_TAG_VERSION" val="3.0"/>
  <p:tag name="KSO_WM_UNIT_LAYERLEVEL" val="1"/>
  <p:tag name="KSO_WM_TEMPLATE_INDEX" val="31427"/>
  <p:tag name="KSO_WM_TEMPLATE_CATEGORY" val="custom"/>
</p:tagLst>
</file>

<file path=ppt/tags/tag261.xml><?xml version="1.0" encoding="utf-8"?>
<p:tagLst xmlns:p="http://schemas.openxmlformats.org/presentationml/2006/main">
  <p:tag name="KSO_WM_UNIT_ID" val="_7**"/>
  <p:tag name="KSO_WM_BEAUTIFY_FLAG" val="#wm#"/>
  <p:tag name="KSO_WM_TAG_VERSION" val="3.0"/>
  <p:tag name="KSO_WM_UNIT_LAYERLEVEL" val="1"/>
  <p:tag name="KSO_WM_TEMPLATE_INDEX" val="31427"/>
  <p:tag name="KSO_WM_TEMPLATE_CATEGORY" val="custom"/>
</p:tagLst>
</file>

<file path=ppt/tags/tag262.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3.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4.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5.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6.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7.xml><?xml version="1.0" encoding="utf-8"?>
<p:tagLst xmlns:p="http://schemas.openxmlformats.org/presentationml/2006/main">
  <p:tag name="KSO_WM_UNIT_ID" val="_8**"/>
  <p:tag name="KSO_WM_BEAUTIFY_FLAG" val="#wm#"/>
  <p:tag name="KSO_WM_TAG_VERSION" val="3.0"/>
  <p:tag name="KSO_WM_UNIT_LAYERLEVEL" val="1"/>
  <p:tag name="KSO_WM_TEMPLATE_INDEX" val="31427"/>
  <p:tag name="KSO_WM_TEMPLATE_CATEGORY" val="custom"/>
</p:tagLst>
</file>

<file path=ppt/tags/tag268.xml><?xml version="1.0" encoding="utf-8"?>
<p:tagLst xmlns:p="http://schemas.openxmlformats.org/presentationml/2006/main">
  <p:tag name="KSO_WM_UNIT_ID" val="_9**"/>
  <p:tag name="KSO_WM_BEAUTIFY_FLAG" val="#wm#"/>
  <p:tag name="KSO_WM_TAG_VERSION" val="3.0"/>
  <p:tag name="KSO_WM_UNIT_LAYERLEVEL" val="1"/>
  <p:tag name="KSO_WM_TEMPLATE_INDEX" val="31427"/>
  <p:tag name="KSO_WM_TEMPLATE_CATEGORY" val="custom"/>
</p:tagLst>
</file>

<file path=ppt/tags/tag269.xml><?xml version="1.0" encoding="utf-8"?>
<p:tagLst xmlns:p="http://schemas.openxmlformats.org/presentationml/2006/main">
  <p:tag name="KSO_WM_UNIT_ID" val="_9**"/>
  <p:tag name="KSO_WM_BEAUTIFY_FLAG" val="#wm#"/>
  <p:tag name="KSO_WM_TAG_VERSION" val="3.0"/>
  <p:tag name="KSO_WM_UNIT_LAYERLEVEL" val="1"/>
  <p:tag name="KSO_WM_TEMPLATE_INDEX" val="31427"/>
  <p:tag name="KSO_WM_TEMPLATE_CATEGORY" val="custo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UNIT_ID" val="_9**"/>
  <p:tag name="KSO_WM_BEAUTIFY_FLAG" val="#wm#"/>
  <p:tag name="KSO_WM_TAG_VERSION" val="3.0"/>
  <p:tag name="KSO_WM_UNIT_LAYERLEVEL" val="1"/>
  <p:tag name="KSO_WM_TEMPLATE_INDEX" val="31427"/>
  <p:tag name="KSO_WM_TEMPLATE_CATEGORY" val="custom"/>
</p:tagLst>
</file>

<file path=ppt/tags/tag271.xml><?xml version="1.0" encoding="utf-8"?>
<p:tagLst xmlns:p="http://schemas.openxmlformats.org/presentationml/2006/main">
  <p:tag name="KSO_WM_UNIT_ID" val="_9**"/>
  <p:tag name="KSO_WM_BEAUTIFY_FLAG" val="#wm#"/>
  <p:tag name="KSO_WM_TAG_VERSION" val="3.0"/>
  <p:tag name="KSO_WM_UNIT_LAYERLEVEL" val="1"/>
  <p:tag name="KSO_WM_TEMPLATE_INDEX" val="31427"/>
  <p:tag name="KSO_WM_TEMPLATE_CATEGORY" val="custom"/>
</p:tagLst>
</file>

<file path=ppt/tags/tag272.xml><?xml version="1.0" encoding="utf-8"?>
<p:tagLst xmlns:p="http://schemas.openxmlformats.org/presentationml/2006/main">
  <p:tag name="KSO_WM_UNIT_ID" val="_9**"/>
  <p:tag name="KSO_WM_BEAUTIFY_FLAG" val="#wm#"/>
  <p:tag name="KSO_WM_TAG_VERSION" val="3.0"/>
  <p:tag name="KSO_WM_UNIT_LAYERLEVEL" val="1"/>
  <p:tag name="KSO_WM_TEMPLATE_INDEX" val="31427"/>
  <p:tag name="KSO_WM_TEMPLATE_CATEGORY" val="custom"/>
</p:tagLst>
</file>

<file path=ppt/tags/tag273.xml><?xml version="1.0" encoding="utf-8"?>
<p:tagLst xmlns:p="http://schemas.openxmlformats.org/presentationml/2006/main">
  <p:tag name="KSO_WM_UNIT_ID" val="_10**"/>
  <p:tag name="KSO_WM_BEAUTIFY_FLAG" val="#wm#"/>
  <p:tag name="KSO_WM_TAG_VERSION" val="3.0"/>
  <p:tag name="KSO_WM_UNIT_LAYERLEVEL" val="1"/>
  <p:tag name="KSO_WM_TEMPLATE_INDEX" val="31427"/>
  <p:tag name="KSO_WM_TEMPLATE_CATEGORY" val="custom"/>
</p:tagLst>
</file>

<file path=ppt/tags/tag274.xml><?xml version="1.0" encoding="utf-8"?>
<p:tagLst xmlns:p="http://schemas.openxmlformats.org/presentationml/2006/main">
  <p:tag name="KSO_WM_UNIT_ID" val="_10**"/>
  <p:tag name="KSO_WM_BEAUTIFY_FLAG" val="#wm#"/>
  <p:tag name="KSO_WM_TAG_VERSION" val="3.0"/>
  <p:tag name="KSO_WM_UNIT_LAYERLEVEL" val="1"/>
  <p:tag name="KSO_WM_TEMPLATE_INDEX" val="31427"/>
  <p:tag name="KSO_WM_TEMPLATE_CATEGORY" val="custom"/>
</p:tagLst>
</file>

<file path=ppt/tags/tag275.xml><?xml version="1.0" encoding="utf-8"?>
<p:tagLst xmlns:p="http://schemas.openxmlformats.org/presentationml/2006/main">
  <p:tag name="KSO_WM_UNIT_ID" val="_10**"/>
  <p:tag name="KSO_WM_BEAUTIFY_FLAG" val="#wm#"/>
  <p:tag name="KSO_WM_TAG_VERSION" val="3.0"/>
  <p:tag name="KSO_WM_UNIT_LAYERLEVEL" val="1"/>
  <p:tag name="KSO_WM_TEMPLATE_INDEX" val="31427"/>
  <p:tag name="KSO_WM_TEMPLATE_CATEGORY" val="custom"/>
</p:tagLst>
</file>

<file path=ppt/tags/tag276.xml><?xml version="1.0" encoding="utf-8"?>
<p:tagLst xmlns:p="http://schemas.openxmlformats.org/presentationml/2006/main">
  <p:tag name="KSO_WM_UNIT_ID" val="_10**"/>
  <p:tag name="KSO_WM_BEAUTIFY_FLAG" val="#wm#"/>
  <p:tag name="KSO_WM_TAG_VERSION" val="3.0"/>
  <p:tag name="KSO_WM_UNIT_LAYERLEVEL" val="1"/>
  <p:tag name="KSO_WM_TEMPLATE_INDEX" val="31427"/>
  <p:tag name="KSO_WM_TEMPLATE_CATEGORY" val="custom"/>
</p:tagLst>
</file>

<file path=ppt/tags/tag277.xml><?xml version="1.0" encoding="utf-8"?>
<p:tagLst xmlns:p="http://schemas.openxmlformats.org/presentationml/2006/main">
  <p:tag name="KSO_WM_UNIT_ID" val="_11**"/>
  <p:tag name="KSO_WM_BEAUTIFY_FLAG" val="#wm#"/>
  <p:tag name="KSO_WM_TAG_VERSION" val="3.0"/>
  <p:tag name="KSO_WM_UNIT_LAYERLEVEL" val="1"/>
  <p:tag name="KSO_WM_TEMPLATE_INDEX" val="31427"/>
  <p:tag name="KSO_WM_TEMPLATE_CATEGORY" val="custom"/>
</p:tagLst>
</file>

<file path=ppt/tags/tag278.xml><?xml version="1.0" encoding="utf-8"?>
<p:tagLst xmlns:p="http://schemas.openxmlformats.org/presentationml/2006/main">
  <p:tag name="KSO_WM_UNIT_ID" val="_11**"/>
  <p:tag name="KSO_WM_BEAUTIFY_FLAG" val="#wm#"/>
  <p:tag name="KSO_WM_TAG_VERSION" val="3.0"/>
  <p:tag name="KSO_WM_UNIT_LAYERLEVEL" val="1"/>
  <p:tag name="KSO_WM_TEMPLATE_INDEX" val="31427"/>
  <p:tag name="KSO_WM_TEMPLATE_CATEGORY" val="custom"/>
</p:tagLst>
</file>

<file path=ppt/tags/tag279.xml><?xml version="1.0" encoding="utf-8"?>
<p:tagLst xmlns:p="http://schemas.openxmlformats.org/presentationml/2006/main">
  <p:tag name="KSO_WM_UNIT_ID" val="_11**"/>
  <p:tag name="KSO_WM_BEAUTIFY_FLAG" val="#wm#"/>
  <p:tag name="KSO_WM_TAG_VERSION" val="3.0"/>
  <p:tag name="KSO_WM_UNIT_LAYERLEVEL" val="1"/>
  <p:tag name="KSO_WM_TEMPLATE_INDEX" val="31427"/>
  <p:tag name="KSO_WM_TEMPLATE_CATEGORY" val="custo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ID" val="_11**"/>
  <p:tag name="KSO_WM_BEAUTIFY_FLAG" val="#wm#"/>
  <p:tag name="KSO_WM_TAG_VERSION" val="3.0"/>
  <p:tag name="KSO_WM_UNIT_LAYERLEVEL" val="1"/>
  <p:tag name="KSO_WM_TEMPLATE_INDEX" val="31427"/>
  <p:tag name="KSO_WM_TEMPLATE_CATEGORY" val="custom"/>
</p:tagLst>
</file>

<file path=ppt/tags/tag281.xml><?xml version="1.0" encoding="utf-8"?>
<p:tagLst xmlns:p="http://schemas.openxmlformats.org/presentationml/2006/main">
  <p:tag name="KSO_WM_UNIT_ID" val="_11**"/>
  <p:tag name="KSO_WM_BEAUTIFY_FLAG" val="#wm#"/>
  <p:tag name="KSO_WM_TAG_VERSION" val="3.0"/>
  <p:tag name="KSO_WM_UNIT_LAYERLEVEL" val="1"/>
  <p:tag name="KSO_WM_TEMPLATE_INDEX" val="31427"/>
  <p:tag name="KSO_WM_TEMPLATE_CATEGORY" val="custo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3142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3142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31427"/>
  <p:tag name="KSO_WM_TEMPLATE_CATEGORY" val="custo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31427"/>
  <p:tag name="KSO_WM_TEMPLATE_CATEGORY" val="custo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31427"/>
  <p:tag name="KSO_WM_TEMPLATE_CATEGORY" val="custom"/>
</p:tagLst>
</file>

<file path=ppt/tags/tag28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28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2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75_1*i*2"/>
  <p:tag name="KSO_WM_TEMPLATE_CATEGORY" val="custom"/>
  <p:tag name="KSO_WM_TEMPLATE_INDEX" val="202043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75_1*i*1"/>
  <p:tag name="KSO_WM_TEMPLATE_CATEGORY" val="custom"/>
  <p:tag name="KSO_WM_TEMPLATE_INDEX" val="2020437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29_8*l_h_i*1_2_1"/>
  <p:tag name="KSO_WM_TEMPLATE_CATEGORY" val="diagram"/>
  <p:tag name="KSO_WM_TEMPLATE_INDEX" val="20219129"/>
  <p:tag name="KSO_WM_UNIT_LAYERLEVEL" val="1_1_1"/>
  <p:tag name="KSO_WM_TAG_VERSION" val="1.0"/>
  <p:tag name="KSO_WM_CHIP_GROUPID" val="60b9e79ad573a1aeab43c0e7"/>
  <p:tag name="KSO_WM_CHIP_XID" val="60b9e79ad573a1aeab43c0e8"/>
  <p:tag name="KSO_WM_ASSEMBLE_CHIP_INDEX" val="5df07e777ade4c88998899b6c715151d"/>
  <p:tag name="KSO_WM_UNIT_VALUE" val="4"/>
  <p:tag name="KSO_WM_UNIT_FILL_FORE_SCHEMECOLOR_INDEX_BRIGHTNESS" val="0"/>
  <p:tag name="KSO_WM_UNIT_FILL_FORE_SCHEMECOLOR_INDEX" val="6"/>
  <p:tag name="KSO_WM_UNIT_FILL_TYPE" val="1"/>
  <p:tag name="KSO_WM_DIAGRAM_VIRTUALLY_FRAME" val="{&quot;height&quot;:357.0647244094488,&quot;left&quot;:154.41543307086613,&quot;top&quot;:127.48921259842521,&quot;width&quot;:651.1691338582677}"/>
</p:tagLst>
</file>

<file path=ppt/tags/tag293.xml><?xml version="1.0" encoding="utf-8"?>
<p:tagLst xmlns:p="http://schemas.openxmlformats.org/presentationml/2006/main">
  <p:tag name="KSO_WM_TEMPLATE_THUMBS_INDEX" val="1、4、7、9、12、13、17、20、21、22、23、24、28、33、34"/>
  <p:tag name="KSO_WM_SLIDE_ID" val="custom2020437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75"/>
  <p:tag name="KSO_WM_SLIDE_LAYOUT" val="a_b"/>
  <p:tag name="KSO_WM_SLIDE_LAYOUT_CNT" val="1_3"/>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0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04.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3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3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07.xml><?xml version="1.0" encoding="utf-8"?>
<p:tagLst xmlns:p="http://schemas.openxmlformats.org/presentationml/2006/main">
  <p:tag name="KSO_WM_UNIT_VALUE" val="508*635"/>
  <p:tag name="KSO_WM_UNIT_HIGHLIGHT" val="0"/>
  <p:tag name="KSO_WM_UNIT_COMPATIBLE" val="1"/>
  <p:tag name="KSO_WM_UNIT_DIAGRAM_ISNUMVISUAL" val="0"/>
  <p:tag name="KSO_WM_UNIT_DIAGRAM_ISREFERUNIT" val="0"/>
  <p:tag name="KSO_WM_UNIT_TYPE" val="d"/>
  <p:tag name="KSO_WM_UNIT_INDEX" val="1"/>
  <p:tag name="KSO_WM_UNIT_ID" val="diagram20211083_1*d*1"/>
  <p:tag name="KSO_WM_TEMPLATE_CATEGORY" val="diagram"/>
  <p:tag name="KSO_WM_TEMPLATE_INDEX" val="20211083"/>
  <p:tag name="KSO_WM_UNIT_LAYERLEVEL" val="1"/>
  <p:tag name="KSO_WM_TAG_VERSION" val="1.0"/>
  <p:tag name="KSO_WM_BEAUTIFY_FLAG" val="#wm#"/>
  <p:tag name="KSO_WM_CHIP_GROUPID" val="5e7310da9a230a26b9e88a19"/>
  <p:tag name="KSO_WM_CHIP_XID" val="5e7310da9a230a26b9e88a1a"/>
  <p:tag name="KSO_WM_UNIT_DEC_AREA_ID" val="e7f42cde7938431285b9c7a82f7bb6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cba67177d7944619af1f1e77c11ebbe"/>
  <p:tag name="KSO_WM_UNIT_PLACING_PICTURE" val="ecba67177d7944619af1f1e77c11ebbe"/>
  <p:tag name="KSO_WM_TEMPLATE_ASSEMBLE_XID" val="6130c4e08b5cc6c91112a57b"/>
  <p:tag name="KSO_WM_TEMPLATE_ASSEMBLE_GROUPID" val="6130c4e08b5cc6c91112a57b"/>
  <p:tag name="WM_BEAUTIFY_ZORDER_FLAG_TAG" val="5"/>
  <p:tag name="KSO_WM_UNIT_PLACING_PICTURE_INFO" val="{&quot;code&quot;:&quot;&quot;,&quot;full_picture&quot;:false,&quot;scheme&quot;:&quot;&quot;,&quot;spacing&quot;:5}"/>
  <p:tag name="KSO_WM_UNIT_PLACING_PICTURE_COLLAGE_RELATIVERECTANGLE" val="{&quot;height&quot;:4799,&quot;width&quot;:8389.831883244458}"/>
  <p:tag name="KSO_WM_UNIT_PLACING_PICTURE_USER_VIEWPORT" val="{&quot;height&quot;:4799,&quot;width&quot;:8389.831496062992}"/>
</p:tagLst>
</file>

<file path=ppt/tags/tag30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1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32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22.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32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32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3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36.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337.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338.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339.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34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34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5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54.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35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6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6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67.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3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36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7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81.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382.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383.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384.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385.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3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38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9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399.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0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0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0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0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1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1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18.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41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2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2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2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3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37.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43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3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5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53.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45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5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5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5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72.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356.88988799327944,&quot;left&quot;:35.25,&quot;top&quot;:70.95,&quot;width&quot;:870.2844541438546}"/>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518498577**1731325952326_153.123_b661de2937e9-slide-0"/>
</p:tagLst>
</file>

<file path=ppt/tags/tag47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7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7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7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7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75_1*i*2"/>
  <p:tag name="KSO_WM_TEMPLATE_CATEGORY" val="custom"/>
  <p:tag name="KSO_WM_TEMPLATE_INDEX" val="202043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29_8*l_h_i*1_2_1"/>
  <p:tag name="KSO_WM_TEMPLATE_CATEGORY" val="diagram"/>
  <p:tag name="KSO_WM_TEMPLATE_INDEX" val="20219129"/>
  <p:tag name="KSO_WM_UNIT_LAYERLEVEL" val="1_1_1"/>
  <p:tag name="KSO_WM_TAG_VERSION" val="1.0"/>
  <p:tag name="KSO_WM_CHIP_GROUPID" val="60b9e79ad573a1aeab43c0e7"/>
  <p:tag name="KSO_WM_CHIP_XID" val="60b9e79ad573a1aeab43c0e8"/>
  <p:tag name="KSO_WM_ASSEMBLE_CHIP_INDEX" val="5df07e777ade4c88998899b6c715151d"/>
  <p:tag name="KSO_WM_UNIT_VALUE" val="4"/>
  <p:tag name="KSO_WM_UNIT_FILL_FORE_SCHEMECOLOR_INDEX_BRIGHTNESS" val="0"/>
  <p:tag name="KSO_WM_UNIT_FILL_FORE_SCHEMECOLOR_INDEX" val="6"/>
  <p:tag name="KSO_WM_UNIT_FILL_TYPE" val="1"/>
  <p:tag name="KSO_WM_DIAGRAM_VIRTUALLY_FRAME" val="{&quot;height&quot;:357.0647244094488,&quot;left&quot;:154.41543307086613,&quot;top&quot;:127.48921259842521,&quot;width&quot;:651.1691338582677}"/>
</p:tagLst>
</file>

<file path=ppt/tags/tag482.xml><?xml version="1.0" encoding="utf-8"?>
<p:tagLst xmlns:p="http://schemas.openxmlformats.org/presentationml/2006/main">
  <p:tag name="KSO_WM_TEMPLATE_THUMBS_INDEX" val="1、4、7、9、12、13、17、20、21、22、23、24、28、33、34"/>
  <p:tag name="KSO_WM_SLIDE_ID" val="custom2020437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75"/>
  <p:tag name="KSO_WM_SLIDE_LAYOUT" val="a_b"/>
  <p:tag name="KSO_WM_SLIDE_LAYOUT_CNT" val="1_3"/>
</p:tagLst>
</file>

<file path=ppt/tags/tag4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9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9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9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9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9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9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9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9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0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1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1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1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1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1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346.88988799327944,&quot;left&quot;:54.4989316829171,&quot;top&quot;:80.95,&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518.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1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2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31.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32.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33.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3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35.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3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4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48.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49.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51.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52.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5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6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6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65.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66.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67.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68.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69.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8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82.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83.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84.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85.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86.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58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9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59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0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0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03.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60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1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616.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17.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18.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1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62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3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63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3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3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3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37.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63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4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0.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5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5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5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54.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65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6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6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349.98988799327947,&quot;left&quot;:54.4989316829171,&quot;top&quot;:77.85,&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667.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68.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69.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0.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71.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286.4500122070313,&quot;left&quot;:54.4989316829171,&quot;top&quot;:141.38987578624815,&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ai_match*VCG41N930782060**1731325952326_153.123_b661de2937e9-slide-0"/>
</p:tagLst>
</file>

<file path=ppt/tags/tag67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4-11-11T19:54:28&quot;,&quot;maxSize&quot;:{&quot;size1&quot;:20},&quot;minSize&quot;:{&quot;size1&quot;:11.2},&quot;normalSize&quot;:{&quot;size1&quot;:11.2},&quot;subLayout&quot;:[{&quot;id&quot;:&quot;2024-11-11T19:54:28&quot;,&quot;margin&quot;:{&quot;bottom&quot;:0.025999998673796654,&quot;left&quot;:1.2699999809265137,&quot;right&quot;:1.2699999809265137,&quot;top&quot;:0.4230000376701355},&quot;type&quot;:0},{&quot;id&quot;:&quot;2024-11-11T19:54:28&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375_34*a*1"/>
  <p:tag name="KSO_WM_TEMPLATE_CATEGORY" val="custom"/>
  <p:tag name="KSO_WM_TEMPLATE_INDEX" val="20204375"/>
  <p:tag name="KSO_WM_UNIT_LAYERLEVEL" val="1"/>
  <p:tag name="KSO_WM_TAG_VERSION" val="1.0"/>
  <p:tag name="KSO_WM_BEAUTIFY_FLAG" val="#wm#"/>
  <p:tag name="KSO_WM_UNIT_PRESET_TEXT" val="THANKS"/>
  <p:tag name="KSO_WM_UNIT_TEXT_FILL_FORE_SCHEMECOLOR_INDEX_BRIGHTNESS" val="0.15"/>
  <p:tag name="KSO_WM_UNIT_TEXT_FILL_FORE_SCHEMECOLOR_INDEX" val="13"/>
  <p:tag name="KSO_WM_UNIT_TEXT_FILL_TYPE" val="1"/>
</p:tagLst>
</file>

<file path=ppt/tags/tag674.xml><?xml version="1.0" encoding="utf-8"?>
<p:tagLst xmlns:p="http://schemas.openxmlformats.org/presentationml/2006/main">
  <p:tag name="KSO_WM_SLIDE_ID" val="custom20204375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4375"/>
  <p:tag name="KSO_WM_SLIDE_LAYOUT" val="a_b"/>
  <p:tag name="KSO_WM_SLIDE_LAYOUT_CNT" val="1_1"/>
</p:tagLst>
</file>

<file path=ppt/tags/tag675.xml><?xml version="1.0" encoding="utf-8"?>
<p:tagLst xmlns:p="http://schemas.openxmlformats.org/presentationml/2006/main">
  <p:tag name="commondata" val="eyJoZGlkIjoiZWUxZmVjNTM5ZGQyODk2MWM2YmM1YWNlMmFiZDBkYzcifQ=="/>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CEFEF"/>
      </a:dk2>
      <a:lt2>
        <a:srgbClr val="FCFDFD"/>
      </a:lt2>
      <a:accent1>
        <a:srgbClr val="57B5AF"/>
      </a:accent1>
      <a:accent2>
        <a:srgbClr val="49A7C8"/>
      </a:accent2>
      <a:accent3>
        <a:srgbClr val="4F94D9"/>
      </a:accent3>
      <a:accent4>
        <a:srgbClr val="697FD5"/>
      </a:accent4>
      <a:accent5>
        <a:srgbClr val="9069B8"/>
      </a:accent5>
      <a:accent6>
        <a:srgbClr val="B4578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23国科大融媒体编辑部出品">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Bauhaus 93"/>
        <a:ea typeface="造字工房朗倩（非商用）常规体"/>
        <a:cs typeface=""/>
      </a:majorFont>
      <a:minorFont>
        <a:latin typeface="Bauhaus 93"/>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5638</Words>
  <Application>WPS 演示</Application>
  <PresentationFormat>宽屏</PresentationFormat>
  <Paragraphs>153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26</vt:i4>
      </vt:variant>
    </vt:vector>
  </HeadingPairs>
  <TitlesOfParts>
    <vt:vector size="44" baseType="lpstr">
      <vt:lpstr>Arial</vt:lpstr>
      <vt:lpstr>宋体</vt:lpstr>
      <vt:lpstr>Wingdings</vt:lpstr>
      <vt:lpstr>微软雅黑</vt:lpstr>
      <vt:lpstr>汉仪旗黑-85S</vt:lpstr>
      <vt:lpstr>黑体</vt:lpstr>
      <vt:lpstr>Wingdings</vt:lpstr>
      <vt:lpstr>Bauhaus 93</vt:lpstr>
      <vt:lpstr>Segoe Print</vt:lpstr>
      <vt:lpstr>Open Sans</vt:lpstr>
      <vt:lpstr>汉仪旗黑-85S</vt:lpstr>
      <vt:lpstr>Cambria Math</vt:lpstr>
      <vt:lpstr>Segoe UI</vt:lpstr>
      <vt:lpstr>Arial Unicode MS</vt:lpstr>
      <vt:lpstr>造字工房朗倩（非商用）常规体</vt:lpstr>
      <vt:lpstr>Office 主题​​</vt:lpstr>
      <vt:lpstr>1_Office 主题​​</vt:lpstr>
      <vt:lpstr>2023国科大融媒体编辑部出品</vt:lpstr>
      <vt:lpstr> Finite isospin density with CP break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张磊</cp:lastModifiedBy>
  <cp:revision>31</cp:revision>
  <dcterms:created xsi:type="dcterms:W3CDTF">2024-11-11T11:56:00Z</dcterms:created>
  <dcterms:modified xsi:type="dcterms:W3CDTF">2025-04-01T03:53:29Z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
  </property>
</Properties>
</file>