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366" r:id="rId3"/>
    <p:sldId id="367" r:id="rId4"/>
    <p:sldId id="373" r:id="rId5"/>
    <p:sldId id="374" r:id="rId6"/>
    <p:sldId id="368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8D9C7-D950-4FBC-BF8E-61B063DE1223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B64EF-110B-4189-8ABA-1E103E4DBB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57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D4B37-EC29-4488-94CA-9849ABCCF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B92746D-71AB-44B4-89CC-370B3B03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184FD2-6F70-482D-9A84-E4C309F5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570B-5C47-4828-B150-28A06A305887}" type="datetime1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9871FE-FA19-484C-A17A-3132AD519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8726BD-C264-4C8B-BAE8-86C980CA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1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57DE81-BC18-4AA0-A3AE-F8FB52C7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5CCB80A-0B5E-4CCC-B00B-D7D76323D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B0E659-C583-49A9-9F32-C466E735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D61B-0F64-41D1-90FB-B9494E869734}" type="datetime1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30791B-A15B-45D1-9258-E5585F69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C1CF15-FA0E-49A7-9D4E-DF4FC93EB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16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B2B894-1E08-4F4A-8689-82147A8C0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06FCE0-E2E8-4FBC-9978-B0983385D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EB60CB-3F4B-4FC1-8853-8F26D6D6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C5A8-F674-4A23-9816-A99989C0C28A}" type="datetime1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1E0FDB-D30A-4E3B-A6AE-51BDE7F54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F6A1DD-9F93-49DA-9478-A3C9959F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01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E9FA20-0547-4E7E-A99E-8F8324D1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4E5F6C-6ECA-4624-81D8-F28BA4D20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3B73F3-E0B1-4B13-AFF2-5757E594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A747-8045-4281-8D9A-CA30CF3FBB5F}" type="datetime1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B5035F-CA23-49F2-9491-EED13AA6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CCE4F0-FE59-4F1C-BDBE-D711C1B8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66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6F0793-28C7-40FD-9E86-82B6360A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A8D742-F023-49D5-A670-83B274578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4AAD47-930A-418B-989B-7B809E320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BD0C-6D62-4615-B4FC-6D341AE0D07E}" type="datetime1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592BC5-AD4E-481A-B8FF-44B40902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561EF5-FFD2-40C2-A554-3FBE0B7C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65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A8E924-65AD-41DA-8792-BEBAB7D7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78D83A-55A1-4699-A48D-A95F3C8AA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7F0F40-36F0-418A-8254-A690E02BE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E32F6B-50F7-4F06-BDA4-84C8A6EE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DC9A-4723-4AF6-B2FD-B3477774FB65}" type="datetime1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7ED178-8698-4AB6-AED2-3BFA39BE8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C447DD-B56D-439F-9012-734F148D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00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FA7B1-2D1E-41C7-9FF9-76438E02C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D192D7-96CD-4894-A745-041678CF4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FE3864A-FBB6-4C5E-86EE-C0AC5BED8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803A403-E8DB-411A-A973-AE90EE15B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A7CA154-9DB3-468C-9045-6AEE4DC85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E115F9C-A281-418D-BF7C-BBBBF45B0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7CD3-1A91-4900-97DE-58ACC4B7EFD9}" type="datetime1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FF84F55-DA66-4D90-9505-D341A0EF7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4F37741-DE42-43B5-8AEE-546CFBEB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75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9024AD-435F-43F2-8B4A-A6D43E4B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3647D89-FF9C-4C81-A2BB-AE6B6860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35EE-A6FD-4CBF-A49A-E7A283EDC6A8}" type="datetime1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DD962E-856D-4191-B31C-72460F66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3DBCF9E-B9D0-4D33-A174-65787A39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22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CA4DD83-7184-4C44-9A7A-5BC45857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190D-19DF-4EE0-9F8B-90B49D3E6A3B}" type="datetime1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F02593B-06BB-4F14-9127-28EF6B13B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79E090-B14C-4E4A-BB64-43ED7D42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65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D173E7-6081-4B96-9F42-27A6C693E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E0C56E-EE83-4EDD-B9EB-6A5DF0145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65181E-B633-402E-A4E0-FD2E8121D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7405DB-E371-4F48-82F5-F448B16E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325A-F280-471E-A827-0B74E994D025}" type="datetime1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0FCE0F-0A8B-4587-93CC-6C01F64A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90552F-4169-4332-A4F1-CEB19C2EF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07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E34588-3159-4340-B8A4-736E6697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7AA0471-BD12-4AB3-979B-E466C9F42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AC534A-D2E7-4D93-A6A5-C8C1EF6E3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BCCE9D-1305-43E6-9731-25773ADA2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B390-B05D-4884-810B-BFCEE814146D}" type="datetime1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8636DB-E5FD-42BD-ABBB-2658CAFA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D04566-65F1-48FD-BD11-FC4EEF87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4D7CB80-5B1B-4227-9258-2F888A8DB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25722C-6268-4990-97F7-C92219CF5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ABC69B-82D0-40A7-8A1F-3BBECB403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64245-9248-4144-82C3-9B5AE2DB53E9}" type="datetime1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DFF436-4FF7-4E22-858A-E3C07EB4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DA4D6B-4AE5-4E2E-A989-56105DB8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22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689207D-455D-49E0-AFE4-8B24B873562E}"/>
              </a:ext>
            </a:extLst>
          </p:cNvPr>
          <p:cNvSpPr txBox="1"/>
          <p:nvPr/>
        </p:nvSpPr>
        <p:spPr>
          <a:xfrm>
            <a:off x="1084385" y="2843489"/>
            <a:ext cx="10149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latin typeface="Bodoni MT" panose="02070603080606020203" pitchFamily="18" charset="0"/>
              </a:rPr>
              <a:t>Status Report:</a:t>
            </a:r>
            <a:r>
              <a:rPr lang="zh-CN" altLang="en-US" sz="6000" dirty="0">
                <a:latin typeface="Bodoni MT" panose="02070603080606020203" pitchFamily="18" charset="0"/>
              </a:rPr>
              <a:t> </a:t>
            </a:r>
            <a:r>
              <a:rPr lang="en-US" altLang="zh-CN" sz="6000" dirty="0">
                <a:latin typeface="Bodoni MT" panose="02070603080606020203" pitchFamily="18" charset="0"/>
              </a:rPr>
              <a:t>H</a:t>
            </a:r>
            <a:r>
              <a:rPr lang="zh-CN" altLang="en-US" sz="6000" dirty="0">
                <a:latin typeface="Bodoni MT" panose="02070603080606020203" pitchFamily="18" charset="0"/>
              </a:rPr>
              <a:t> </a:t>
            </a:r>
            <a:r>
              <a:rPr lang="en-US" altLang="zh-CN" sz="6000" dirty="0">
                <a:latin typeface="Bodoni MT" panose="02070603080606020203" pitchFamily="18" charset="0"/>
              </a:rPr>
              <a:t>Recoil Mass</a:t>
            </a:r>
            <a:endParaRPr lang="zh-CN" altLang="en-US" sz="6000" dirty="0">
              <a:latin typeface="Bodoni MT" panose="02070603080606020203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A2D6F27-46A6-44D6-831A-BFFF203D1F58}"/>
              </a:ext>
            </a:extLst>
          </p:cNvPr>
          <p:cNvSpPr txBox="1"/>
          <p:nvPr/>
        </p:nvSpPr>
        <p:spPr>
          <a:xfrm>
            <a:off x="8137781" y="4136362"/>
            <a:ext cx="207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Yuji Li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2D4D9B7-170F-4FA9-88F5-AA5D7C827179}"/>
              </a:ext>
            </a:extLst>
          </p:cNvPr>
          <p:cNvSpPr txBox="1"/>
          <p:nvPr/>
        </p:nvSpPr>
        <p:spPr>
          <a:xfrm>
            <a:off x="8787299" y="1020353"/>
            <a:ext cx="349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</a:rPr>
              <a:t>24/3/2025</a:t>
            </a:r>
            <a:endParaRPr lang="en-US" dirty="0">
              <a:latin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F0C7D9-F931-48D1-A028-87111D96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23"/>
            <a:ext cx="2168770" cy="16959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3CCB71-D3D2-4805-B289-78F4FBFF0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67" y="5059904"/>
            <a:ext cx="1746162" cy="117744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23645D5-7156-47AC-8ECB-E134EC65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95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FE8C7E6-9472-4652-8BE9-BD8AD9A53822}"/>
              </a:ext>
            </a:extLst>
          </p:cNvPr>
          <p:cNvSpPr txBox="1"/>
          <p:nvPr/>
        </p:nvSpPr>
        <p:spPr>
          <a:xfrm>
            <a:off x="243736" y="278973"/>
            <a:ext cx="768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Status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4B5748D-82EC-455B-8690-CE3428148A5D}"/>
              </a:ext>
            </a:extLst>
          </p:cNvPr>
          <p:cNvSpPr txBox="1"/>
          <p:nvPr/>
        </p:nvSpPr>
        <p:spPr>
          <a:xfrm>
            <a:off x="541763" y="1517950"/>
            <a:ext cx="5986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Shifting of the</a:t>
            </a:r>
            <a:r>
              <a:rPr lang="zh-CN" altLang="en-US" sz="2800" dirty="0">
                <a:latin typeface="Bodoni MT" panose="02070603080606020203" pitchFamily="18" charset="0"/>
              </a:rPr>
              <a:t> </a:t>
            </a:r>
            <a:r>
              <a:rPr lang="en-US" altLang="zh-CN" sz="2800" dirty="0">
                <a:latin typeface="Bodoni MT" panose="02070603080606020203" pitchFamily="18" charset="0"/>
              </a:rPr>
              <a:t>H</a:t>
            </a:r>
            <a:r>
              <a:rPr lang="zh-CN" altLang="en-US" sz="2800" dirty="0">
                <a:latin typeface="Bodoni MT" panose="02070603080606020203" pitchFamily="18" charset="0"/>
              </a:rPr>
              <a:t> </a:t>
            </a:r>
            <a:r>
              <a:rPr lang="en-US" altLang="zh-CN" sz="2800" dirty="0">
                <a:latin typeface="Bodoni MT" panose="02070603080606020203" pitchFamily="18" charset="0"/>
              </a:rPr>
              <a:t>mass</a:t>
            </a:r>
            <a:r>
              <a:rPr lang="zh-CN" altLang="en-US" sz="2800" dirty="0">
                <a:latin typeface="Bodoni MT" panose="02070603080606020203" pitchFamily="18" charset="0"/>
              </a:rPr>
              <a:t> </a:t>
            </a:r>
            <a:r>
              <a:rPr lang="en-US" altLang="zh-CN" sz="2800" dirty="0">
                <a:latin typeface="Bodoni MT" panose="02070603080606020203" pitchFamily="18" charset="0"/>
              </a:rPr>
              <a:t>peak</a:t>
            </a:r>
            <a:r>
              <a:rPr lang="zh-CN" altLang="en-US" sz="2800" dirty="0">
                <a:latin typeface="Bodoni MT" panose="02070603080606020203" pitchFamily="18" charset="0"/>
              </a:rPr>
              <a:t> </a:t>
            </a:r>
            <a:r>
              <a:rPr lang="en-US" altLang="zh-CN" sz="2800" dirty="0">
                <a:latin typeface="Bodoni MT" panose="02070603080606020203" pitchFamily="18" charset="0"/>
              </a:rPr>
              <a:t>exists as we did not performed calibration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FF4D225-5DE4-4BA3-BFD5-40736F8455A7}"/>
              </a:ext>
            </a:extLst>
          </p:cNvPr>
          <p:cNvSpPr txBox="1"/>
          <p:nvPr/>
        </p:nvSpPr>
        <p:spPr>
          <a:xfrm>
            <a:off x="529858" y="2633816"/>
            <a:ext cx="6345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Signal Shape was checked with a variance of Gen-level H mass.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757C24C-BFEB-45A2-96DC-0F8E27FF0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66" y="1105698"/>
            <a:ext cx="5334462" cy="389415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5FED0ED-7E74-40EB-B787-BCA356CC42E2}"/>
              </a:ext>
            </a:extLst>
          </p:cNvPr>
          <p:cNvSpPr txBox="1"/>
          <p:nvPr/>
        </p:nvSpPr>
        <p:spPr>
          <a:xfrm>
            <a:off x="529858" y="3816835"/>
            <a:ext cx="634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Bodoni MT" panose="02070603080606020203" pitchFamily="18" charset="0"/>
              </a:rPr>
              <a:t>ToyMC</a:t>
            </a:r>
            <a:r>
              <a:rPr lang="en-US" altLang="zh-CN" sz="2800" dirty="0">
                <a:latin typeface="Bodoni MT" panose="02070603080606020203" pitchFamily="18" charset="0"/>
              </a:rPr>
              <a:t> was generated in </a:t>
            </a:r>
            <a:r>
              <a:rPr lang="en-US" altLang="zh-CN" sz="2800" dirty="0" err="1">
                <a:latin typeface="Bodoni MT" panose="02070603080606020203" pitchFamily="18" charset="0"/>
              </a:rPr>
              <a:t>mH</a:t>
            </a:r>
            <a:r>
              <a:rPr lang="en-US" altLang="zh-CN" sz="2800" dirty="0">
                <a:latin typeface="Bodoni MT" panose="02070603080606020203" pitchFamily="18" charset="0"/>
              </a:rPr>
              <a:t> = 125.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42D641B-94AD-4BDE-A730-79169A359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84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FE8C7E6-9472-4652-8BE9-BD8AD9A53822}"/>
              </a:ext>
            </a:extLst>
          </p:cNvPr>
          <p:cNvSpPr txBox="1"/>
          <p:nvPr/>
        </p:nvSpPr>
        <p:spPr>
          <a:xfrm>
            <a:off x="243736" y="278973"/>
            <a:ext cx="768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Signal shapes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BBE229C-EAC6-40D5-A01F-12C4FF28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CC1AC26-7BFD-4DC3-9E50-6C6610D63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8" y="1238174"/>
            <a:ext cx="5951736" cy="429805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A2A851E-CC97-4C0A-BC63-9AE7E3954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79973"/>
            <a:ext cx="6072086" cy="421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5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FE8C7E6-9472-4652-8BE9-BD8AD9A53822}"/>
              </a:ext>
            </a:extLst>
          </p:cNvPr>
          <p:cNvSpPr txBox="1"/>
          <p:nvPr/>
        </p:nvSpPr>
        <p:spPr>
          <a:xfrm>
            <a:off x="243736" y="278973"/>
            <a:ext cx="768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Signal shapes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BBE229C-EAC6-40D5-A01F-12C4FF28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F7D8D9D-76CD-4CBF-8D72-AFEE5ED15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0" y="1466679"/>
            <a:ext cx="5666983" cy="39761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922F03-6AB0-452B-B510-02B9F98E7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12" y="1499959"/>
            <a:ext cx="5767778" cy="39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5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FE8C7E6-9472-4652-8BE9-BD8AD9A53822}"/>
              </a:ext>
            </a:extLst>
          </p:cNvPr>
          <p:cNvSpPr txBox="1"/>
          <p:nvPr/>
        </p:nvSpPr>
        <p:spPr>
          <a:xfrm>
            <a:off x="243736" y="278973"/>
            <a:ext cx="768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Fittings in mean and sigma in DCB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BBE229C-EAC6-40D5-A01F-12C4FF28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48B09A6-4260-4728-B964-81D850F92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866" y="1282964"/>
            <a:ext cx="6724139" cy="481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7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ADFC99B-E485-4189-82C0-FF3E33DB6007}"/>
              </a:ext>
            </a:extLst>
          </p:cNvPr>
          <p:cNvSpPr txBox="1"/>
          <p:nvPr/>
        </p:nvSpPr>
        <p:spPr>
          <a:xfrm>
            <a:off x="243736" y="278973"/>
            <a:ext cx="768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Bodoni MT" panose="02070603080606020203" pitchFamily="18" charset="0"/>
              </a:rPr>
              <a:t>ToyMC</a:t>
            </a:r>
            <a:r>
              <a:rPr lang="en-US" altLang="zh-CN" sz="3600" dirty="0">
                <a:latin typeface="Bodoni MT" panose="02070603080606020203" pitchFamily="18" charset="0"/>
              </a:rPr>
              <a:t> in </a:t>
            </a:r>
            <a:r>
              <a:rPr lang="en-US" altLang="zh-CN" sz="3600" dirty="0" err="1">
                <a:latin typeface="Bodoni MT" panose="02070603080606020203" pitchFamily="18" charset="0"/>
              </a:rPr>
              <a:t>mH</a:t>
            </a:r>
            <a:r>
              <a:rPr lang="en-US" altLang="zh-CN" sz="3600" dirty="0">
                <a:latin typeface="Bodoni MT" panose="02070603080606020203" pitchFamily="18" charset="0"/>
              </a:rPr>
              <a:t> = 125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21A2F3C-BD65-482C-BC4E-40EC24C3D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9CE50CB-6ABA-4714-AB37-397472330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6" y="1346200"/>
            <a:ext cx="6000624" cy="447504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4889824-53D1-4794-AA92-F7342AD41ED3}"/>
              </a:ext>
            </a:extLst>
          </p:cNvPr>
          <p:cNvSpPr txBox="1"/>
          <p:nvPr/>
        </p:nvSpPr>
        <p:spPr>
          <a:xfrm>
            <a:off x="6378735" y="1582840"/>
            <a:ext cx="5212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Bodoni MT" panose="02070603080606020203" pitchFamily="18" charset="0"/>
              </a:rPr>
              <a:t>a) </a:t>
            </a:r>
            <a:r>
              <a:rPr lang="en-US" altLang="zh-CN" sz="2800" dirty="0" err="1">
                <a:latin typeface="Bodoni MT" panose="02070603080606020203" pitchFamily="18" charset="0"/>
              </a:rPr>
              <a:t>Unbinned</a:t>
            </a:r>
            <a:r>
              <a:rPr lang="en-US" altLang="zh-CN" sz="2800" dirty="0">
                <a:latin typeface="Bodoni MT" panose="02070603080606020203" pitchFamily="18" charset="0"/>
              </a:rPr>
              <a:t> fitting to determine the parameters of DCB tails.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1F73DEF-C817-4F8D-9077-A73910A02FF9}"/>
              </a:ext>
            </a:extLst>
          </p:cNvPr>
          <p:cNvSpPr txBox="1"/>
          <p:nvPr/>
        </p:nvSpPr>
        <p:spPr>
          <a:xfrm>
            <a:off x="6378735" y="2793573"/>
            <a:ext cx="52121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Bodoni MT" panose="02070603080606020203" pitchFamily="18" charset="0"/>
              </a:rPr>
              <a:t>b) Freezing all the </a:t>
            </a:r>
            <a:r>
              <a:rPr lang="en-US" altLang="zh-CN" sz="2800" dirty="0" err="1">
                <a:latin typeface="Bodoni MT" panose="02070603080606020203" pitchFamily="18" charset="0"/>
              </a:rPr>
              <a:t>paramaters</a:t>
            </a:r>
            <a:r>
              <a:rPr lang="en-US" altLang="zh-CN" sz="2800" dirty="0">
                <a:latin typeface="Bodoni MT" panose="02070603080606020203" pitchFamily="18" charset="0"/>
              </a:rPr>
              <a:t> except for </a:t>
            </a:r>
            <a:r>
              <a:rPr lang="en-US" altLang="zh-CN" sz="2800" dirty="0" err="1">
                <a:latin typeface="Bodoni MT" panose="02070603080606020203" pitchFamily="18" charset="0"/>
              </a:rPr>
              <a:t>mH</a:t>
            </a:r>
            <a:r>
              <a:rPr lang="en-US" altLang="zh-CN" sz="2800" dirty="0">
                <a:latin typeface="Bodoni MT" panose="02070603080606020203" pitchFamily="18" charset="0"/>
              </a:rPr>
              <a:t>, and generate </a:t>
            </a:r>
            <a:r>
              <a:rPr lang="en-US" altLang="zh-CN" sz="2800" dirty="0" err="1">
                <a:latin typeface="Bodoni MT" panose="02070603080606020203" pitchFamily="18" charset="0"/>
              </a:rPr>
              <a:t>ToyMC</a:t>
            </a:r>
            <a:r>
              <a:rPr lang="en-US" altLang="zh-CN" sz="2800" dirty="0">
                <a:latin typeface="Bodoni MT" panose="02070603080606020203" pitchFamily="18" charset="0"/>
              </a:rPr>
              <a:t>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8C9A5F4-56A8-4419-908A-F4A914797537}"/>
              </a:ext>
            </a:extLst>
          </p:cNvPr>
          <p:cNvSpPr txBox="1"/>
          <p:nvPr/>
        </p:nvSpPr>
        <p:spPr>
          <a:xfrm>
            <a:off x="6378735" y="4399988"/>
            <a:ext cx="52121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Bodoni MT" panose="02070603080606020203" pitchFamily="18" charset="0"/>
              </a:rPr>
              <a:t>c) Finally we get the statistic error as 2.3MeV when </a:t>
            </a:r>
            <a:r>
              <a:rPr lang="en-US" altLang="zh-CN" sz="2800" dirty="0" err="1">
                <a:latin typeface="Bodoni MT" panose="02070603080606020203" pitchFamily="18" charset="0"/>
              </a:rPr>
              <a:t>mH</a:t>
            </a:r>
            <a:r>
              <a:rPr lang="en-US" altLang="zh-CN" sz="2800" dirty="0">
                <a:latin typeface="Bodoni MT" panose="02070603080606020203" pitchFamily="18" charset="0"/>
              </a:rPr>
              <a:t> = 125GeV</a:t>
            </a:r>
          </a:p>
        </p:txBody>
      </p:sp>
    </p:spTree>
    <p:extLst>
      <p:ext uri="{BB962C8B-B14F-4D97-AF65-F5344CB8AC3E}">
        <p14:creationId xmlns:p14="http://schemas.microsoft.com/office/powerpoint/2010/main" val="850478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105</Words>
  <Application>Microsoft Office PowerPoint</Application>
  <PresentationFormat>宽屏</PresentationFormat>
  <Paragraphs>20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等线 Light</vt:lpstr>
      <vt:lpstr>Arial</vt:lpstr>
      <vt:lpstr>Bodoni MT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yuji</dc:creator>
  <cp:lastModifiedBy>yuji</cp:lastModifiedBy>
  <cp:revision>13</cp:revision>
  <dcterms:created xsi:type="dcterms:W3CDTF">2025-03-24T05:21:58Z</dcterms:created>
  <dcterms:modified xsi:type="dcterms:W3CDTF">2025-04-07T05:59:59Z</dcterms:modified>
</cp:coreProperties>
</file>