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91" r:id="rId6"/>
    <p:sldId id="293" r:id="rId7"/>
    <p:sldId id="292" r:id="rId8"/>
    <p:sldId id="268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302" r:id="rId17"/>
    <p:sldId id="303" r:id="rId18"/>
    <p:sldId id="304" r:id="rId19"/>
    <p:sldId id="28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亚轩 李" initials="亚李" lastIdx="1" clrIdx="0">
    <p:extLst>
      <p:ext uri="{19B8F6BF-5375-455C-9EA6-DF929625EA0E}">
        <p15:presenceInfo xmlns:p15="http://schemas.microsoft.com/office/powerpoint/2012/main" userId="eb95494918f7dc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4" autoAdjust="0"/>
  </p:normalViewPr>
  <p:slideViewPr>
    <p:cSldViewPr snapToGrid="0">
      <p:cViewPr varScale="1">
        <p:scale>
          <a:sx n="113" d="100"/>
          <a:sy n="113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亚轩 李" userId="eb95494918f7dc19" providerId="LiveId" clId="{0C905C18-9CA9-473A-90D8-E6431179A31A}"/>
    <pc:docChg chg="undo custSel addSld delSld modSld sldOrd">
      <pc:chgData name="亚轩 李" userId="eb95494918f7dc19" providerId="LiveId" clId="{0C905C18-9CA9-473A-90D8-E6431179A31A}" dt="2024-09-20T08:43:09.363" v="458" actId="1037"/>
      <pc:docMkLst>
        <pc:docMk/>
      </pc:docMkLst>
      <pc:sldChg chg="del">
        <pc:chgData name="亚轩 李" userId="eb95494918f7dc19" providerId="LiveId" clId="{0C905C18-9CA9-473A-90D8-E6431179A31A}" dt="2024-09-20T06:08:30.244" v="19" actId="47"/>
        <pc:sldMkLst>
          <pc:docMk/>
          <pc:sldMk cId="432929618" sldId="473"/>
        </pc:sldMkLst>
      </pc:sldChg>
      <pc:sldChg chg="modSp mod">
        <pc:chgData name="亚轩 李" userId="eb95494918f7dc19" providerId="LiveId" clId="{0C905C18-9CA9-473A-90D8-E6431179A31A}" dt="2024-09-20T06:08:21.755" v="18" actId="20577"/>
        <pc:sldMkLst>
          <pc:docMk/>
          <pc:sldMk cId="79032845" sldId="474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240720168" sldId="481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353086477" sldId="482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608861263" sldId="483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122194829" sldId="484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46757" sldId="485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602077567" sldId="486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4224193641" sldId="487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602188798" sldId="489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855759538" sldId="490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287357813" sldId="491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107874200" sldId="492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152725338" sldId="493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430212033" sldId="494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966781566" sldId="495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865493836" sldId="496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787285685" sldId="497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736274626" sldId="498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751974116" sldId="499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929899594" sldId="500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593626046" sldId="501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061168579" sldId="502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966865528" sldId="503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856787934" sldId="504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620816320" sldId="505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975032112" sldId="506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02216914" sldId="507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644788152" sldId="508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533136366" sldId="509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82088928" sldId="510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256036758" sldId="514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843324800" sldId="515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509822724" sldId="516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076085205" sldId="517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426851169" sldId="518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3430637364" sldId="519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671380471" sldId="520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938679898" sldId="521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524359797" sldId="522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712409507" sldId="523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1727864625" sldId="524"/>
        </pc:sldMkLst>
      </pc:sldChg>
      <pc:sldChg chg="del">
        <pc:chgData name="亚轩 李" userId="eb95494918f7dc19" providerId="LiveId" clId="{0C905C18-9CA9-473A-90D8-E6431179A31A}" dt="2024-09-20T06:08:30.244" v="19" actId="47"/>
        <pc:sldMkLst>
          <pc:docMk/>
          <pc:sldMk cId="2638499302" sldId="525"/>
        </pc:sldMkLst>
      </pc:sldChg>
      <pc:sldChg chg="add">
        <pc:chgData name="亚轩 李" userId="eb95494918f7dc19" providerId="LiveId" clId="{0C905C18-9CA9-473A-90D8-E6431179A31A}" dt="2024-09-20T06:09:16.768" v="20"/>
        <pc:sldMkLst>
          <pc:docMk/>
          <pc:sldMk cId="1481868667" sldId="578"/>
        </pc:sldMkLst>
      </pc:sldChg>
      <pc:sldChg chg="add">
        <pc:chgData name="亚轩 李" userId="eb95494918f7dc19" providerId="LiveId" clId="{0C905C18-9CA9-473A-90D8-E6431179A31A}" dt="2024-09-20T06:09:16.768" v="20"/>
        <pc:sldMkLst>
          <pc:docMk/>
          <pc:sldMk cId="772474511" sldId="587"/>
        </pc:sldMkLst>
      </pc:sldChg>
      <pc:sldChg chg="add">
        <pc:chgData name="亚轩 李" userId="eb95494918f7dc19" providerId="LiveId" clId="{0C905C18-9CA9-473A-90D8-E6431179A31A}" dt="2024-09-20T06:09:16.768" v="20"/>
        <pc:sldMkLst>
          <pc:docMk/>
          <pc:sldMk cId="264263022" sldId="588"/>
        </pc:sldMkLst>
      </pc:sldChg>
      <pc:sldChg chg="add">
        <pc:chgData name="亚轩 李" userId="eb95494918f7dc19" providerId="LiveId" clId="{0C905C18-9CA9-473A-90D8-E6431179A31A}" dt="2024-09-20T06:09:16.768" v="20"/>
        <pc:sldMkLst>
          <pc:docMk/>
          <pc:sldMk cId="2141812141" sldId="589"/>
        </pc:sldMkLst>
      </pc:sldChg>
      <pc:sldChg chg="modSp add mod ord">
        <pc:chgData name="亚轩 李" userId="eb95494918f7dc19" providerId="LiveId" clId="{0C905C18-9CA9-473A-90D8-E6431179A31A}" dt="2024-09-20T06:09:41.804" v="25" actId="20577"/>
        <pc:sldMkLst>
          <pc:docMk/>
          <pc:sldMk cId="2483061840" sldId="590"/>
        </pc:sldMkLst>
      </pc:sldChg>
      <pc:sldChg chg="add ord">
        <pc:chgData name="亚轩 李" userId="eb95494918f7dc19" providerId="LiveId" clId="{0C905C18-9CA9-473A-90D8-E6431179A31A}" dt="2024-09-20T06:09:33.401" v="22"/>
        <pc:sldMkLst>
          <pc:docMk/>
          <pc:sldMk cId="1913959176" sldId="591"/>
        </pc:sldMkLst>
      </pc:sldChg>
      <pc:sldChg chg="addSp delSp modSp add mod">
        <pc:chgData name="亚轩 李" userId="eb95494918f7dc19" providerId="LiveId" clId="{0C905C18-9CA9-473A-90D8-E6431179A31A}" dt="2024-09-20T06:53:14.377" v="120" actId="21"/>
        <pc:sldMkLst>
          <pc:docMk/>
          <pc:sldMk cId="2227679113" sldId="592"/>
        </pc:sldMkLst>
      </pc:sldChg>
      <pc:sldChg chg="addSp delSp modSp add mod">
        <pc:chgData name="亚轩 李" userId="eb95494918f7dc19" providerId="LiveId" clId="{0C905C18-9CA9-473A-90D8-E6431179A31A}" dt="2024-09-20T06:51:56.642" v="112"/>
        <pc:sldMkLst>
          <pc:docMk/>
          <pc:sldMk cId="3927607118" sldId="593"/>
        </pc:sldMkLst>
      </pc:sldChg>
      <pc:sldChg chg="addSp delSp modSp add mod">
        <pc:chgData name="亚轩 李" userId="eb95494918f7dc19" providerId="LiveId" clId="{0C905C18-9CA9-473A-90D8-E6431179A31A}" dt="2024-09-20T07:28:08.124" v="128" actId="22"/>
        <pc:sldMkLst>
          <pc:docMk/>
          <pc:sldMk cId="3821294095" sldId="594"/>
        </pc:sldMkLst>
      </pc:sldChg>
      <pc:sldChg chg="addSp delSp modSp add mod">
        <pc:chgData name="亚轩 李" userId="eb95494918f7dc19" providerId="LiveId" clId="{0C905C18-9CA9-473A-90D8-E6431179A31A}" dt="2024-09-20T07:40:59.999" v="241" actId="21"/>
        <pc:sldMkLst>
          <pc:docMk/>
          <pc:sldMk cId="2046257942" sldId="595"/>
        </pc:sldMkLst>
      </pc:sldChg>
      <pc:sldChg chg="addSp delSp modSp new mod ord">
        <pc:chgData name="亚轩 李" userId="eb95494918f7dc19" providerId="LiveId" clId="{0C905C18-9CA9-473A-90D8-E6431179A31A}" dt="2024-09-20T08:42:57.989" v="454" actId="1035"/>
        <pc:sldMkLst>
          <pc:docMk/>
          <pc:sldMk cId="2123803937" sldId="596"/>
        </pc:sldMkLst>
      </pc:sldChg>
      <pc:sldChg chg="addSp delSp modSp add mod">
        <pc:chgData name="亚轩 李" userId="eb95494918f7dc19" providerId="LiveId" clId="{0C905C18-9CA9-473A-90D8-E6431179A31A}" dt="2024-09-20T08:43:09.363" v="458" actId="1037"/>
        <pc:sldMkLst>
          <pc:docMk/>
          <pc:sldMk cId="3322675855" sldId="597"/>
        </pc:sldMkLst>
      </pc:sldChg>
    </pc:docChg>
  </pc:docChgLst>
  <pc:docChgLst>
    <pc:chgData name="亚轩 李" userId="eb95494918f7dc19" providerId="LiveId" clId="{569C0892-F2A0-476D-86DF-BD4ED7E12625}"/>
    <pc:docChg chg="undo redo custSel addSld delSld modSld sldOrd">
      <pc:chgData name="亚轩 李" userId="eb95494918f7dc19" providerId="LiveId" clId="{569C0892-F2A0-476D-86DF-BD4ED7E12625}" dt="2024-09-25T08:58:46.625" v="1382" actId="47"/>
      <pc:docMkLst>
        <pc:docMk/>
      </pc:docMkLst>
      <pc:sldChg chg="modSp mod">
        <pc:chgData name="亚轩 李" userId="eb95494918f7dc19" providerId="LiveId" clId="{569C0892-F2A0-476D-86DF-BD4ED7E12625}" dt="2024-09-23T09:45:05.686" v="612" actId="403"/>
        <pc:sldMkLst>
          <pc:docMk/>
          <pc:sldMk cId="2141812141" sldId="589"/>
        </pc:sldMkLst>
      </pc:sldChg>
      <pc:sldChg chg="addSp modSp mod">
        <pc:chgData name="亚轩 李" userId="eb95494918f7dc19" providerId="LiveId" clId="{569C0892-F2A0-476D-86DF-BD4ED7E12625}" dt="2024-09-21T07:14:52.268" v="82" actId="1076"/>
        <pc:sldMkLst>
          <pc:docMk/>
          <pc:sldMk cId="2227679113" sldId="592"/>
        </pc:sldMkLst>
      </pc:sldChg>
      <pc:sldChg chg="delSp del mod">
        <pc:chgData name="亚轩 李" userId="eb95494918f7dc19" providerId="LiveId" clId="{569C0892-F2A0-476D-86DF-BD4ED7E12625}" dt="2024-09-21T07:15:03.487" v="83" actId="47"/>
        <pc:sldMkLst>
          <pc:docMk/>
          <pc:sldMk cId="3927607118" sldId="593"/>
        </pc:sldMkLst>
      </pc:sldChg>
      <pc:sldChg chg="addSp delSp modSp mod">
        <pc:chgData name="亚轩 李" userId="eb95494918f7dc19" providerId="LiveId" clId="{569C0892-F2A0-476D-86DF-BD4ED7E12625}" dt="2024-09-23T04:48:30.691" v="603" actId="1076"/>
        <pc:sldMkLst>
          <pc:docMk/>
          <pc:sldMk cId="2046257942" sldId="595"/>
        </pc:sldMkLst>
      </pc:sldChg>
      <pc:sldChg chg="addSp delSp mod">
        <pc:chgData name="亚轩 李" userId="eb95494918f7dc19" providerId="LiveId" clId="{569C0892-F2A0-476D-86DF-BD4ED7E12625}" dt="2024-09-23T04:33:50.165" v="371" actId="21"/>
        <pc:sldMkLst>
          <pc:docMk/>
          <pc:sldMk cId="2123803937" sldId="596"/>
        </pc:sldMkLst>
      </pc:sldChg>
      <pc:sldChg chg="addSp delSp modSp add mod">
        <pc:chgData name="亚轩 李" userId="eb95494918f7dc19" providerId="LiveId" clId="{569C0892-F2A0-476D-86DF-BD4ED7E12625}" dt="2024-09-21T08:21:15.279" v="367" actId="1076"/>
        <pc:sldMkLst>
          <pc:docMk/>
          <pc:sldMk cId="1192126505" sldId="598"/>
        </pc:sldMkLst>
      </pc:sldChg>
      <pc:sldChg chg="addSp delSp modSp add mod">
        <pc:chgData name="亚轩 李" userId="eb95494918f7dc19" providerId="LiveId" clId="{569C0892-F2A0-476D-86DF-BD4ED7E12625}" dt="2024-09-21T08:15:56.230" v="330" actId="478"/>
        <pc:sldMkLst>
          <pc:docMk/>
          <pc:sldMk cId="4038259876" sldId="599"/>
        </pc:sldMkLst>
      </pc:sldChg>
      <pc:sldChg chg="add del">
        <pc:chgData name="亚轩 李" userId="eb95494918f7dc19" providerId="LiveId" clId="{569C0892-F2A0-476D-86DF-BD4ED7E12625}" dt="2024-09-21T08:14:03.988" v="287"/>
        <pc:sldMkLst>
          <pc:docMk/>
          <pc:sldMk cId="2630834329" sldId="600"/>
        </pc:sldMkLst>
      </pc:sldChg>
      <pc:sldChg chg="delSp modSp add mod">
        <pc:chgData name="亚轩 李" userId="eb95494918f7dc19" providerId="LiveId" clId="{569C0892-F2A0-476D-86DF-BD4ED7E12625}" dt="2024-09-21T08:15:01.914" v="315" actId="1076"/>
        <pc:sldMkLst>
          <pc:docMk/>
          <pc:sldMk cId="3244957601" sldId="600"/>
        </pc:sldMkLst>
      </pc:sldChg>
      <pc:sldChg chg="addSp delSp modSp add mod">
        <pc:chgData name="亚轩 李" userId="eb95494918f7dc19" providerId="LiveId" clId="{569C0892-F2A0-476D-86DF-BD4ED7E12625}" dt="2024-09-25T07:47:54.602" v="1196" actId="1076"/>
        <pc:sldMkLst>
          <pc:docMk/>
          <pc:sldMk cId="1292077142" sldId="601"/>
        </pc:sldMkLst>
      </pc:sldChg>
      <pc:sldChg chg="modSp add mod">
        <pc:chgData name="亚轩 李" userId="eb95494918f7dc19" providerId="LiveId" clId="{569C0892-F2A0-476D-86DF-BD4ED7E12625}" dt="2024-09-23T09:46:53.080" v="627" actId="13926"/>
        <pc:sldMkLst>
          <pc:docMk/>
          <pc:sldMk cId="1161030286" sldId="602"/>
        </pc:sldMkLst>
      </pc:sldChg>
      <pc:sldChg chg="addSp delSp modSp new mod">
        <pc:chgData name="亚轩 李" userId="eb95494918f7dc19" providerId="LiveId" clId="{569C0892-F2A0-476D-86DF-BD4ED7E12625}" dt="2024-09-23T04:48:06.347" v="600" actId="20577"/>
        <pc:sldMkLst>
          <pc:docMk/>
          <pc:sldMk cId="2672480224" sldId="603"/>
        </pc:sldMkLst>
      </pc:sldChg>
      <pc:sldChg chg="addSp delSp modSp add mod ord">
        <pc:chgData name="亚轩 李" userId="eb95494918f7dc19" providerId="LiveId" clId="{569C0892-F2A0-476D-86DF-BD4ED7E12625}" dt="2024-09-25T07:47:42.241" v="1190"/>
        <pc:sldMkLst>
          <pc:docMk/>
          <pc:sldMk cId="1967222174" sldId="604"/>
        </pc:sldMkLst>
      </pc:sldChg>
      <pc:sldChg chg="delSp add del mod">
        <pc:chgData name="亚轩 李" userId="eb95494918f7dc19" providerId="LiveId" clId="{569C0892-F2A0-476D-86DF-BD4ED7E12625}" dt="2024-09-23T04:47:09.991" v="577" actId="47"/>
        <pc:sldMkLst>
          <pc:docMk/>
          <pc:sldMk cId="3500077822" sldId="604"/>
        </pc:sldMkLst>
      </pc:sldChg>
      <pc:sldChg chg="add del">
        <pc:chgData name="亚轩 李" userId="eb95494918f7dc19" providerId="LiveId" clId="{569C0892-F2A0-476D-86DF-BD4ED7E12625}" dt="2024-09-23T04:47:09.991" v="577" actId="47"/>
        <pc:sldMkLst>
          <pc:docMk/>
          <pc:sldMk cId="1164110380" sldId="605"/>
        </pc:sldMkLst>
      </pc:sldChg>
      <pc:sldChg chg="modSp add mod ord">
        <pc:chgData name="亚轩 李" userId="eb95494918f7dc19" providerId="LiveId" clId="{569C0892-F2A0-476D-86DF-BD4ED7E12625}" dt="2024-09-25T07:47:42.241" v="1190"/>
        <pc:sldMkLst>
          <pc:docMk/>
          <pc:sldMk cId="1604147208" sldId="605"/>
        </pc:sldMkLst>
      </pc:sldChg>
      <pc:sldChg chg="addSp delSp modSp add mod">
        <pc:chgData name="亚轩 李" userId="eb95494918f7dc19" providerId="LiveId" clId="{569C0892-F2A0-476D-86DF-BD4ED7E12625}" dt="2024-09-25T07:58:35.386" v="1287" actId="478"/>
        <pc:sldMkLst>
          <pc:docMk/>
          <pc:sldMk cId="3767378902" sldId="606"/>
        </pc:sldMkLst>
      </pc:sldChg>
      <pc:sldChg chg="addSp delSp modSp add mod">
        <pc:chgData name="亚轩 李" userId="eb95494918f7dc19" providerId="LiveId" clId="{569C0892-F2A0-476D-86DF-BD4ED7E12625}" dt="2024-09-25T04:08:44.272" v="999" actId="21"/>
        <pc:sldMkLst>
          <pc:docMk/>
          <pc:sldMk cId="2399011510" sldId="607"/>
        </pc:sldMkLst>
      </pc:sldChg>
      <pc:sldChg chg="addSp delSp modSp add del mod">
        <pc:chgData name="亚轩 李" userId="eb95494918f7dc19" providerId="LiveId" clId="{569C0892-F2A0-476D-86DF-BD4ED7E12625}" dt="2024-09-25T08:38:34.412" v="1319" actId="2696"/>
        <pc:sldMkLst>
          <pc:docMk/>
          <pc:sldMk cId="3523259728" sldId="608"/>
        </pc:sldMkLst>
      </pc:sldChg>
      <pc:sldChg chg="addSp delSp modSp add del mod">
        <pc:chgData name="亚轩 李" userId="eb95494918f7dc19" providerId="LiveId" clId="{569C0892-F2A0-476D-86DF-BD4ED7E12625}" dt="2024-09-25T08:58:46.625" v="1382" actId="47"/>
        <pc:sldMkLst>
          <pc:docMk/>
          <pc:sldMk cId="1036674098" sldId="609"/>
        </pc:sldMkLst>
      </pc:sldChg>
      <pc:sldChg chg="add del">
        <pc:chgData name="亚轩 李" userId="eb95494918f7dc19" providerId="LiveId" clId="{569C0892-F2A0-476D-86DF-BD4ED7E12625}" dt="2024-09-25T07:09:02.709" v="1076"/>
        <pc:sldMkLst>
          <pc:docMk/>
          <pc:sldMk cId="759201760" sldId="610"/>
        </pc:sldMkLst>
      </pc:sldChg>
      <pc:sldChg chg="addSp delSp modSp add del mod">
        <pc:chgData name="亚轩 李" userId="eb95494918f7dc19" providerId="LiveId" clId="{569C0892-F2A0-476D-86DF-BD4ED7E12625}" dt="2024-09-25T07:47:49.198" v="1193" actId="47"/>
        <pc:sldMkLst>
          <pc:docMk/>
          <pc:sldMk cId="1423854577" sldId="610"/>
        </pc:sldMkLst>
      </pc:sldChg>
      <pc:sldChg chg="add del">
        <pc:chgData name="亚轩 李" userId="eb95494918f7dc19" providerId="LiveId" clId="{569C0892-F2A0-476D-86DF-BD4ED7E12625}" dt="2024-09-25T07:51:28.161" v="1204"/>
        <pc:sldMkLst>
          <pc:docMk/>
          <pc:sldMk cId="1516249130" sldId="610"/>
        </pc:sldMkLst>
      </pc:sldChg>
      <pc:sldChg chg="modSp add mod">
        <pc:chgData name="亚轩 李" userId="eb95494918f7dc19" providerId="LiveId" clId="{569C0892-F2A0-476D-86DF-BD4ED7E12625}" dt="2024-09-25T08:38:14.664" v="1316" actId="20577"/>
        <pc:sldMkLst>
          <pc:docMk/>
          <pc:sldMk cId="495647093" sldId="611"/>
        </pc:sldMkLst>
      </pc:sldChg>
      <pc:sldChg chg="addSp modSp add mod">
        <pc:chgData name="亚轩 李" userId="eb95494918f7dc19" providerId="LiveId" clId="{569C0892-F2A0-476D-86DF-BD4ED7E12625}" dt="2024-09-25T08:55:51.153" v="1381" actId="1076"/>
        <pc:sldMkLst>
          <pc:docMk/>
          <pc:sldMk cId="3080300564" sldId="612"/>
        </pc:sldMkLst>
      </pc:sldChg>
      <pc:sldChg chg="add del">
        <pc:chgData name="亚轩 李" userId="eb95494918f7dc19" providerId="LiveId" clId="{569C0892-F2A0-476D-86DF-BD4ED7E12625}" dt="2024-09-25T07:51:28.161" v="1204"/>
        <pc:sldMkLst>
          <pc:docMk/>
          <pc:sldMk cId="3153914268" sldId="613"/>
        </pc:sldMkLst>
      </pc:sldChg>
      <pc:sldChg chg="addSp delSp modSp add mod">
        <pc:chgData name="亚轩 李" userId="eb95494918f7dc19" providerId="LiveId" clId="{569C0892-F2A0-476D-86DF-BD4ED7E12625}" dt="2024-09-25T08:38:21.958" v="1318" actId="20577"/>
        <pc:sldMkLst>
          <pc:docMk/>
          <pc:sldMk cId="3240445819" sldId="613"/>
        </pc:sldMkLst>
      </pc:sldChg>
    </pc:docChg>
  </pc:docChgLst>
  <pc:docChgLst>
    <pc:chgData name="lipupu" userId="c02bed09-3d18-4ad6-bb4e-7f4e6155cd92" providerId="ADAL" clId="{3BFCDB1B-8EFC-47CF-A1BC-65915EDACCBA}"/>
    <pc:docChg chg="undo custSel addSld delSld modSld">
      <pc:chgData name="lipupu" userId="c02bed09-3d18-4ad6-bb4e-7f4e6155cd92" providerId="ADAL" clId="{3BFCDB1B-8EFC-47CF-A1BC-65915EDACCBA}" dt="2024-10-06T15:39:49.460" v="184" actId="20577"/>
      <pc:docMkLst>
        <pc:docMk/>
      </pc:docMkLst>
      <pc:sldChg chg="addSp delSp modSp add mod">
        <pc:chgData name="lipupu" userId="c02bed09-3d18-4ad6-bb4e-7f4e6155cd92" providerId="ADAL" clId="{3BFCDB1B-8EFC-47CF-A1BC-65915EDACCBA}" dt="2024-10-06T15:39:25.751" v="172" actId="20577"/>
        <pc:sldMkLst>
          <pc:docMk/>
          <pc:sldMk cId="1178639209" sldId="556"/>
        </pc:sldMkLst>
      </pc:sldChg>
      <pc:sldChg chg="modSp add mod">
        <pc:chgData name="lipupu" userId="c02bed09-3d18-4ad6-bb4e-7f4e6155cd92" providerId="ADAL" clId="{3BFCDB1B-8EFC-47CF-A1BC-65915EDACCBA}" dt="2024-10-06T15:39:49.460" v="184" actId="20577"/>
        <pc:sldMkLst>
          <pc:docMk/>
          <pc:sldMk cId="416757159" sldId="623"/>
        </pc:sldMkLst>
      </pc:sldChg>
      <pc:sldChg chg="addSp modSp del mod">
        <pc:chgData name="lipupu" userId="c02bed09-3d18-4ad6-bb4e-7f4e6155cd92" providerId="ADAL" clId="{3BFCDB1B-8EFC-47CF-A1BC-65915EDACCBA}" dt="2024-10-06T15:33:50.995" v="133" actId="2696"/>
        <pc:sldMkLst>
          <pc:docMk/>
          <pc:sldMk cId="1496798293" sldId="623"/>
        </pc:sldMkLst>
      </pc:sldChg>
      <pc:sldChg chg="modSp mod">
        <pc:chgData name="lipupu" userId="c02bed09-3d18-4ad6-bb4e-7f4e6155cd92" providerId="ADAL" clId="{3BFCDB1B-8EFC-47CF-A1BC-65915EDACCBA}" dt="2024-10-06T15:17:56.299" v="107" actId="15"/>
        <pc:sldMkLst>
          <pc:docMk/>
          <pc:sldMk cId="1069958266" sldId="624"/>
        </pc:sldMkLst>
      </pc:sldChg>
      <pc:sldChg chg="addSp delSp modSp mod">
        <pc:chgData name="lipupu" userId="c02bed09-3d18-4ad6-bb4e-7f4e6155cd92" providerId="ADAL" clId="{3BFCDB1B-8EFC-47CF-A1BC-65915EDACCBA}" dt="2024-10-06T15:38:11.998" v="137" actId="21"/>
        <pc:sldMkLst>
          <pc:docMk/>
          <pc:sldMk cId="2269453589" sldId="625"/>
        </pc:sldMkLst>
      </pc:sldChg>
      <pc:sldChg chg="modSp add mod">
        <pc:chgData name="lipupu" userId="c02bed09-3d18-4ad6-bb4e-7f4e6155cd92" providerId="ADAL" clId="{3BFCDB1B-8EFC-47CF-A1BC-65915EDACCBA}" dt="2024-10-06T15:33:39.487" v="132" actId="207"/>
        <pc:sldMkLst>
          <pc:docMk/>
          <pc:sldMk cId="1300240732" sldId="626"/>
        </pc:sldMkLst>
      </pc:sldChg>
      <pc:sldChg chg="modSp add mod">
        <pc:chgData name="lipupu" userId="c02bed09-3d18-4ad6-bb4e-7f4e6155cd92" providerId="ADAL" clId="{3BFCDB1B-8EFC-47CF-A1BC-65915EDACCBA}" dt="2024-10-06T15:39:43.186" v="178" actId="20577"/>
        <pc:sldMkLst>
          <pc:docMk/>
          <pc:sldMk cId="1349364220" sldId="627"/>
        </pc:sldMkLst>
      </pc:sldChg>
      <pc:sldChg chg="modSp add del mod">
        <pc:chgData name="lipupu" userId="c02bed09-3d18-4ad6-bb4e-7f4e6155cd92" providerId="ADAL" clId="{3BFCDB1B-8EFC-47CF-A1BC-65915EDACCBA}" dt="2024-10-06T15:33:50.995" v="133" actId="2696"/>
        <pc:sldMkLst>
          <pc:docMk/>
          <pc:sldMk cId="4063634669" sldId="627"/>
        </pc:sldMkLst>
      </pc:sldChg>
    </pc:docChg>
  </pc:docChgLst>
  <pc:docChgLst>
    <pc:chgData name="lipupu" userId="c02bed09-3d18-4ad6-bb4e-7f4e6155cd92" providerId="ADAL" clId="{E20F7133-E665-4676-842A-8C299EB26EC8}"/>
    <pc:docChg chg="undo custSel addSld delSld modSld sldOrd">
      <pc:chgData name="lipupu" userId="c02bed09-3d18-4ad6-bb4e-7f4e6155cd92" providerId="ADAL" clId="{E20F7133-E665-4676-842A-8C299EB26EC8}" dt="2024-10-08T06:19:21.325" v="671" actId="1076"/>
      <pc:docMkLst>
        <pc:docMk/>
      </pc:docMkLst>
      <pc:sldChg chg="modSp mod">
        <pc:chgData name="lipupu" userId="c02bed09-3d18-4ad6-bb4e-7f4e6155cd92" providerId="ADAL" clId="{E20F7133-E665-4676-842A-8C299EB26EC8}" dt="2024-09-26T08:32:41.643" v="10" actId="1076"/>
        <pc:sldMkLst>
          <pc:docMk/>
          <pc:sldMk cId="2046257942" sldId="595"/>
        </pc:sldMkLst>
      </pc:sldChg>
      <pc:sldChg chg="addSp delSp mod">
        <pc:chgData name="lipupu" userId="c02bed09-3d18-4ad6-bb4e-7f4e6155cd92" providerId="ADAL" clId="{E20F7133-E665-4676-842A-8C299EB26EC8}" dt="2024-09-26T10:53:55.727" v="13" actId="478"/>
        <pc:sldMkLst>
          <pc:docMk/>
          <pc:sldMk cId="495647093" sldId="611"/>
        </pc:sldMkLst>
      </pc:sldChg>
      <pc:sldChg chg="addSp delSp modSp add mod">
        <pc:chgData name="lipupu" userId="c02bed09-3d18-4ad6-bb4e-7f4e6155cd92" providerId="ADAL" clId="{E20F7133-E665-4676-842A-8C299EB26EC8}" dt="2024-09-26T11:00:27.854" v="73" actId="1076"/>
        <pc:sldMkLst>
          <pc:docMk/>
          <pc:sldMk cId="3105098679" sldId="614"/>
        </pc:sldMkLst>
      </pc:sldChg>
      <pc:sldChg chg="addSp delSp modSp new mod">
        <pc:chgData name="lipupu" userId="c02bed09-3d18-4ad6-bb4e-7f4e6155cd92" providerId="ADAL" clId="{E20F7133-E665-4676-842A-8C299EB26EC8}" dt="2024-09-27T01:54:02.191" v="199" actId="21"/>
        <pc:sldMkLst>
          <pc:docMk/>
          <pc:sldMk cId="2651308035" sldId="615"/>
        </pc:sldMkLst>
      </pc:sldChg>
      <pc:sldChg chg="addSp delSp modSp add mod">
        <pc:chgData name="lipupu" userId="c02bed09-3d18-4ad6-bb4e-7f4e6155cd92" providerId="ADAL" clId="{E20F7133-E665-4676-842A-8C299EB26EC8}" dt="2024-09-27T09:34:12.936" v="505" actId="478"/>
        <pc:sldMkLst>
          <pc:docMk/>
          <pc:sldMk cId="3310411776" sldId="616"/>
        </pc:sldMkLst>
      </pc:sldChg>
      <pc:sldChg chg="addSp delSp modSp add mod ord">
        <pc:chgData name="lipupu" userId="c02bed09-3d18-4ad6-bb4e-7f4e6155cd92" providerId="ADAL" clId="{E20F7133-E665-4676-842A-8C299EB26EC8}" dt="2024-09-27T08:44:12.982" v="269" actId="13926"/>
        <pc:sldMkLst>
          <pc:docMk/>
          <pc:sldMk cId="324513192" sldId="617"/>
        </pc:sldMkLst>
      </pc:sldChg>
      <pc:sldChg chg="add del">
        <pc:chgData name="lipupu" userId="c02bed09-3d18-4ad6-bb4e-7f4e6155cd92" providerId="ADAL" clId="{E20F7133-E665-4676-842A-8C299EB26EC8}" dt="2024-09-27T01:53:59.143" v="198"/>
        <pc:sldMkLst>
          <pc:docMk/>
          <pc:sldMk cId="1851101061" sldId="617"/>
        </pc:sldMkLst>
      </pc:sldChg>
      <pc:sldChg chg="addSp delSp modSp add mod">
        <pc:chgData name="lipupu" userId="c02bed09-3d18-4ad6-bb4e-7f4e6155cd92" providerId="ADAL" clId="{E20F7133-E665-4676-842A-8C299EB26EC8}" dt="2024-09-27T08:53:56.716" v="350" actId="14100"/>
        <pc:sldMkLst>
          <pc:docMk/>
          <pc:sldMk cId="1376079710" sldId="618"/>
        </pc:sldMkLst>
      </pc:sldChg>
      <pc:sldChg chg="addSp delSp modSp add mod">
        <pc:chgData name="lipupu" userId="c02bed09-3d18-4ad6-bb4e-7f4e6155cd92" providerId="ADAL" clId="{E20F7133-E665-4676-842A-8C299EB26EC8}" dt="2024-09-27T09:04:54.696" v="433" actId="20577"/>
        <pc:sldMkLst>
          <pc:docMk/>
          <pc:sldMk cId="1857792957" sldId="619"/>
        </pc:sldMkLst>
      </pc:sldChg>
      <pc:sldChg chg="addSp delSp modSp add mod">
        <pc:chgData name="lipupu" userId="c02bed09-3d18-4ad6-bb4e-7f4e6155cd92" providerId="ADAL" clId="{E20F7133-E665-4676-842A-8C299EB26EC8}" dt="2024-09-27T09:08:16.916" v="436" actId="478"/>
        <pc:sldMkLst>
          <pc:docMk/>
          <pc:sldMk cId="2680114600" sldId="620"/>
        </pc:sldMkLst>
      </pc:sldChg>
      <pc:sldChg chg="addSp delSp modSp add mod">
        <pc:chgData name="lipupu" userId="c02bed09-3d18-4ad6-bb4e-7f4e6155cd92" providerId="ADAL" clId="{E20F7133-E665-4676-842A-8C299EB26EC8}" dt="2024-09-27T09:20:43.967" v="502" actId="167"/>
        <pc:sldMkLst>
          <pc:docMk/>
          <pc:sldMk cId="3848591924" sldId="621"/>
        </pc:sldMkLst>
      </pc:sldChg>
      <pc:sldChg chg="delSp modSp add mod">
        <pc:chgData name="lipupu" userId="c02bed09-3d18-4ad6-bb4e-7f4e6155cd92" providerId="ADAL" clId="{E20F7133-E665-4676-842A-8C299EB26EC8}" dt="2024-09-27T09:34:17.808" v="508" actId="1076"/>
        <pc:sldMkLst>
          <pc:docMk/>
          <pc:sldMk cId="1307710260" sldId="622"/>
        </pc:sldMkLst>
      </pc:sldChg>
      <pc:sldChg chg="addSp delSp modSp mod">
        <pc:chgData name="lipupu" userId="c02bed09-3d18-4ad6-bb4e-7f4e6155cd92" providerId="ADAL" clId="{E20F7133-E665-4676-842A-8C299EB26EC8}" dt="2024-10-08T06:12:09.824" v="653" actId="1076"/>
        <pc:sldMkLst>
          <pc:docMk/>
          <pc:sldMk cId="416757159" sldId="623"/>
        </pc:sldMkLst>
      </pc:sldChg>
      <pc:sldChg chg="delSp modSp add mod">
        <pc:chgData name="lipupu" userId="c02bed09-3d18-4ad6-bb4e-7f4e6155cd92" providerId="ADAL" clId="{E20F7133-E665-4676-842A-8C299EB26EC8}" dt="2024-09-30T11:16:29.090" v="539" actId="20577"/>
        <pc:sldMkLst>
          <pc:docMk/>
          <pc:sldMk cId="1496798293" sldId="623"/>
        </pc:sldMkLst>
      </pc:sldChg>
      <pc:sldChg chg="modSp add mod">
        <pc:chgData name="lipupu" userId="c02bed09-3d18-4ad6-bb4e-7f4e6155cd92" providerId="ADAL" clId="{E20F7133-E665-4676-842A-8C299EB26EC8}" dt="2024-09-30T11:16:14.826" v="531" actId="20577"/>
        <pc:sldMkLst>
          <pc:docMk/>
          <pc:sldMk cId="1069958266" sldId="624"/>
        </pc:sldMkLst>
      </pc:sldChg>
      <pc:sldChg chg="addSp modSp add mod">
        <pc:chgData name="lipupu" userId="c02bed09-3d18-4ad6-bb4e-7f4e6155cd92" providerId="ADAL" clId="{E20F7133-E665-4676-842A-8C299EB26EC8}" dt="2024-09-30T11:16:52.258" v="544" actId="1076"/>
        <pc:sldMkLst>
          <pc:docMk/>
          <pc:sldMk cId="2269453589" sldId="625"/>
        </pc:sldMkLst>
      </pc:sldChg>
      <pc:sldChg chg="addSp delSp modSp add mod">
        <pc:chgData name="lipupu" userId="c02bed09-3d18-4ad6-bb4e-7f4e6155cd92" providerId="ADAL" clId="{E20F7133-E665-4676-842A-8C299EB26EC8}" dt="2024-10-08T06:19:21.325" v="671" actId="1076"/>
        <pc:sldMkLst>
          <pc:docMk/>
          <pc:sldMk cId="1088256872" sldId="628"/>
        </pc:sldMkLst>
      </pc:sldChg>
      <pc:sldChg chg="addSp delSp modSp add mod">
        <pc:chgData name="lipupu" userId="c02bed09-3d18-4ad6-bb4e-7f4e6155cd92" providerId="ADAL" clId="{E20F7133-E665-4676-842A-8C299EB26EC8}" dt="2024-10-08T05:44:09.965" v="640" actId="13926"/>
        <pc:sldMkLst>
          <pc:docMk/>
          <pc:sldMk cId="4193857375" sldId="629"/>
        </pc:sldMkLst>
      </pc:sldChg>
    </pc:docChg>
  </pc:docChgLst>
  <pc:docChgLst>
    <pc:chgData name="lipupu" userId="c02bed09-3d18-4ad6-bb4e-7f4e6155cd92" providerId="ADAL" clId="{B100CD6A-6608-46E1-B12F-DF274330299B}"/>
    <pc:docChg chg="undo custSel addMainMaster delMainMaster modMainMaster">
      <pc:chgData name="lipupu" userId="c02bed09-3d18-4ad6-bb4e-7f4e6155cd92" providerId="ADAL" clId="{B100CD6A-6608-46E1-B12F-DF274330299B}" dt="2025-03-29T07:16:50.846" v="18"/>
      <pc:docMkLst>
        <pc:docMk/>
      </pc:docMkLst>
      <pc:sldMasterChg chg="modSldLayout">
        <pc:chgData name="lipupu" userId="c02bed09-3d18-4ad6-bb4e-7f4e6155cd92" providerId="ADAL" clId="{B100CD6A-6608-46E1-B12F-DF274330299B}" dt="2025-03-29T07:16:50.846" v="18"/>
        <pc:sldMasterMkLst>
          <pc:docMk/>
          <pc:sldMasterMk cId="106988841" sldId="2147483660"/>
        </pc:sldMasterMkLst>
        <pc:sldLayoutChg chg="addSp delSp modSp mod">
          <pc:chgData name="lipupu" userId="c02bed09-3d18-4ad6-bb4e-7f4e6155cd92" providerId="ADAL" clId="{B100CD6A-6608-46E1-B12F-DF274330299B}" dt="2025-03-29T07:14:43.429" v="1"/>
          <pc:sldLayoutMkLst>
            <pc:docMk/>
            <pc:sldMasterMk cId="106988841" sldId="2147483660"/>
            <pc:sldLayoutMk cId="803273941" sldId="2147483667"/>
          </pc:sldLayoutMkLst>
          <pc:spChg chg="del">
            <ac:chgData name="lipupu" userId="c02bed09-3d18-4ad6-bb4e-7f4e6155cd92" providerId="ADAL" clId="{B100CD6A-6608-46E1-B12F-DF274330299B}" dt="2025-03-29T07:14:33.638" v="0" actId="478"/>
            <ac:spMkLst>
              <pc:docMk/>
              <pc:sldMasterMk cId="106988841" sldId="2147483660"/>
              <pc:sldLayoutMk cId="803273941" sldId="2147483667"/>
              <ac:spMk id="2" creationId="{00000000-0000-0000-0000-000000000000}"/>
            </ac:spMkLst>
          </pc:spChg>
          <pc:spChg chg="del">
            <ac:chgData name="lipupu" userId="c02bed09-3d18-4ad6-bb4e-7f4e6155cd92" providerId="ADAL" clId="{B100CD6A-6608-46E1-B12F-DF274330299B}" dt="2025-03-29T07:14:33.638" v="0" actId="478"/>
            <ac:spMkLst>
              <pc:docMk/>
              <pc:sldMasterMk cId="106988841" sldId="2147483660"/>
              <pc:sldLayoutMk cId="803273941" sldId="2147483667"/>
              <ac:spMk id="3" creationId="{00000000-0000-0000-0000-000000000000}"/>
            </ac:spMkLst>
          </pc:spChg>
          <pc:spChg chg="del">
            <ac:chgData name="lipupu" userId="c02bed09-3d18-4ad6-bb4e-7f4e6155cd92" providerId="ADAL" clId="{B100CD6A-6608-46E1-B12F-DF274330299B}" dt="2025-03-29T07:14:33.638" v="0" actId="478"/>
            <ac:spMkLst>
              <pc:docMk/>
              <pc:sldMasterMk cId="106988841" sldId="2147483660"/>
              <pc:sldLayoutMk cId="803273941" sldId="2147483667"/>
              <ac:spMk id="4" creationId="{00000000-0000-0000-0000-000000000000}"/>
            </ac:spMkLst>
          </pc:spChg>
          <pc:spChg chg="add mod">
            <ac:chgData name="lipupu" userId="c02bed09-3d18-4ad6-bb4e-7f4e6155cd92" providerId="ADAL" clId="{B100CD6A-6608-46E1-B12F-DF274330299B}" dt="2025-03-29T07:14:43.429" v="1"/>
            <ac:spMkLst>
              <pc:docMk/>
              <pc:sldMasterMk cId="106988841" sldId="2147483660"/>
              <pc:sldLayoutMk cId="803273941" sldId="2147483667"/>
              <ac:spMk id="5" creationId="{36D3D507-9705-8F9A-0690-31FFEB049D6F}"/>
            </ac:spMkLst>
          </pc:spChg>
          <pc:spChg chg="add mod">
            <ac:chgData name="lipupu" userId="c02bed09-3d18-4ad6-bb4e-7f4e6155cd92" providerId="ADAL" clId="{B100CD6A-6608-46E1-B12F-DF274330299B}" dt="2025-03-29T07:14:43.429" v="1"/>
            <ac:spMkLst>
              <pc:docMk/>
              <pc:sldMasterMk cId="106988841" sldId="2147483660"/>
              <pc:sldLayoutMk cId="803273941" sldId="2147483667"/>
              <ac:spMk id="6" creationId="{EB796D17-B734-AA33-C0B3-AFB9DDCC3DCB}"/>
            </ac:spMkLst>
          </pc:spChg>
          <pc:spChg chg="add mod">
            <ac:chgData name="lipupu" userId="c02bed09-3d18-4ad6-bb4e-7f4e6155cd92" providerId="ADAL" clId="{B100CD6A-6608-46E1-B12F-DF274330299B}" dt="2025-03-29T07:14:43.429" v="1"/>
            <ac:spMkLst>
              <pc:docMk/>
              <pc:sldMasterMk cId="106988841" sldId="2147483660"/>
              <pc:sldLayoutMk cId="803273941" sldId="2147483667"/>
              <ac:spMk id="7" creationId="{FDA5B32C-7127-3573-D6AE-46A83611D011}"/>
            </ac:spMkLst>
          </pc:spChg>
        </pc:sldLayoutChg>
        <pc:sldLayoutChg chg="addSp delSp modSp mod">
          <pc:chgData name="lipupu" userId="c02bed09-3d18-4ad6-bb4e-7f4e6155cd92" providerId="ADAL" clId="{B100CD6A-6608-46E1-B12F-DF274330299B}" dt="2025-03-29T07:15:44.136" v="13"/>
          <pc:sldLayoutMkLst>
            <pc:docMk/>
            <pc:sldMasterMk cId="106988841" sldId="2147483660"/>
            <pc:sldLayoutMk cId="371994044" sldId="2147483668"/>
          </pc:sldLayoutMkLst>
          <pc:spChg chg="del">
            <ac:chgData name="lipupu" userId="c02bed09-3d18-4ad6-bb4e-7f4e6155cd92" providerId="ADAL" clId="{B100CD6A-6608-46E1-B12F-DF274330299B}" dt="2025-03-29T07:15:14.657" v="6" actId="478"/>
            <ac:spMkLst>
              <pc:docMk/>
              <pc:sldMasterMk cId="106988841" sldId="2147483660"/>
              <pc:sldLayoutMk cId="371994044" sldId="2147483668"/>
              <ac:spMk id="2" creationId="{2C27E963-ECFB-6D38-BC2D-4F844BB1BC07}"/>
            </ac:spMkLst>
          </pc:spChg>
          <pc:spChg chg="add del mod">
            <ac:chgData name="lipupu" userId="c02bed09-3d18-4ad6-bb4e-7f4e6155cd92" providerId="ADAL" clId="{B100CD6A-6608-46E1-B12F-DF274330299B}" dt="2025-03-29T07:15:38.735" v="11"/>
            <ac:spMkLst>
              <pc:docMk/>
              <pc:sldMasterMk cId="106988841" sldId="2147483660"/>
              <pc:sldLayoutMk cId="371994044" sldId="2147483668"/>
              <ac:spMk id="3" creationId="{7C54FBF6-83CA-CBD6-3A8C-56963D810606}"/>
            </ac:spMkLst>
          </pc:spChg>
          <pc:spChg chg="add del mod">
            <ac:chgData name="lipupu" userId="c02bed09-3d18-4ad6-bb4e-7f4e6155cd92" providerId="ADAL" clId="{B100CD6A-6608-46E1-B12F-DF274330299B}" dt="2025-03-29T07:15:35.158" v="9"/>
            <ac:spMkLst>
              <pc:docMk/>
              <pc:sldMasterMk cId="106988841" sldId="2147483660"/>
              <pc:sldLayoutMk cId="371994044" sldId="2147483668"/>
              <ac:spMk id="4" creationId="{6C1ED465-3560-FD10-CE48-02EC11E4806D}"/>
            </ac:spMkLst>
          </pc:spChg>
          <pc:spChg chg="add del mod">
            <ac:chgData name="lipupu" userId="c02bed09-3d18-4ad6-bb4e-7f4e6155cd92" providerId="ADAL" clId="{B100CD6A-6608-46E1-B12F-DF274330299B}" dt="2025-03-29T07:15:44.136" v="13"/>
            <ac:spMkLst>
              <pc:docMk/>
              <pc:sldMasterMk cId="106988841" sldId="2147483660"/>
              <pc:sldLayoutMk cId="371994044" sldId="2147483668"/>
              <ac:spMk id="5" creationId="{4A436A03-D6EE-043A-247B-88FBD907A2E8}"/>
            </ac:spMkLst>
          </pc:spChg>
        </pc:sldLayoutChg>
        <pc:sldLayoutChg chg="addSp delSp modSp mod">
          <pc:chgData name="lipupu" userId="c02bed09-3d18-4ad6-bb4e-7f4e6155cd92" providerId="ADAL" clId="{B100CD6A-6608-46E1-B12F-DF274330299B}" dt="2025-03-29T07:16:50.846" v="18"/>
          <pc:sldLayoutMkLst>
            <pc:docMk/>
            <pc:sldMasterMk cId="106988841" sldId="2147483660"/>
            <pc:sldLayoutMk cId="3835290236" sldId="2147483668"/>
          </pc:sldLayoutMkLst>
          <pc:spChg chg="add del mod">
            <ac:chgData name="lipupu" userId="c02bed09-3d18-4ad6-bb4e-7f4e6155cd92" providerId="ADAL" clId="{B100CD6A-6608-46E1-B12F-DF274330299B}" dt="2025-03-29T07:16:50.846" v="18"/>
            <ac:spMkLst>
              <pc:docMk/>
              <pc:sldMasterMk cId="106988841" sldId="2147483660"/>
              <pc:sldLayoutMk cId="3835290236" sldId="2147483668"/>
              <ac:spMk id="2" creationId="{3D7302DE-3739-D238-61DC-DF323CAC72FA}"/>
            </ac:spMkLst>
          </pc:spChg>
        </pc:sldLayoutChg>
      </pc:sldMasterChg>
      <pc:sldMasterChg chg="new del mod addSldLayout">
        <pc:chgData name="lipupu" userId="c02bed09-3d18-4ad6-bb4e-7f4e6155cd92" providerId="ADAL" clId="{B100CD6A-6608-46E1-B12F-DF274330299B}" dt="2025-03-29T07:15:02.182" v="3" actId="2696"/>
        <pc:sldMasterMkLst>
          <pc:docMk/>
          <pc:sldMasterMk cId="122796596" sldId="2147483668"/>
        </pc:sldMasterMkLst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2079781717" sldId="2147483669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2290718133" sldId="2147483670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2067962771" sldId="2147483671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3784662132" sldId="2147483672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59037848" sldId="2147483673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129490664" sldId="2147483674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847136291" sldId="2147483675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4199647687" sldId="2147483676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1490118383" sldId="2147483677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3209116207" sldId="2147483678"/>
          </pc:sldLayoutMkLst>
        </pc:sldLayoutChg>
        <pc:sldLayoutChg chg="new replId">
          <pc:chgData name="lipupu" userId="c02bed09-3d18-4ad6-bb4e-7f4e6155cd92" providerId="ADAL" clId="{B100CD6A-6608-46E1-B12F-DF274330299B}" dt="2025-03-29T07:14:58.181" v="2" actId="6938"/>
          <pc:sldLayoutMkLst>
            <pc:docMk/>
            <pc:sldMasterMk cId="122796596" sldId="2147483668"/>
            <pc:sldLayoutMk cId="3251994052" sldId="2147483679"/>
          </pc:sldLayoutMkLst>
        </pc:sldLayoutChg>
      </pc:sldMasterChg>
      <pc:sldMasterChg chg="new del mod addSldLayout delSldLayout">
        <pc:chgData name="lipupu" userId="c02bed09-3d18-4ad6-bb4e-7f4e6155cd92" providerId="ADAL" clId="{B100CD6A-6608-46E1-B12F-DF274330299B}" dt="2025-03-29T07:15:06.483" v="5" actId="6938"/>
        <pc:sldMasterMkLst>
          <pc:docMk/>
          <pc:sldMasterMk cId="1001078410" sldId="2147483668"/>
        </pc:sldMasterMkLst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2673782795" sldId="2147483669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3526794341" sldId="2147483670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2252603374" sldId="2147483671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2033049075" sldId="2147483672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3634069016" sldId="2147483673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174534233" sldId="2147483674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3117540612" sldId="2147483675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4084223172" sldId="2147483676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2526468755" sldId="2147483677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114691125" sldId="2147483678"/>
          </pc:sldLayoutMkLst>
        </pc:sldLayoutChg>
        <pc:sldLayoutChg chg="new del replId">
          <pc:chgData name="lipupu" userId="c02bed09-3d18-4ad6-bb4e-7f4e6155cd92" providerId="ADAL" clId="{B100CD6A-6608-46E1-B12F-DF274330299B}" dt="2025-03-29T07:15:06.483" v="5" actId="6938"/>
          <pc:sldLayoutMkLst>
            <pc:docMk/>
            <pc:sldMasterMk cId="1001078410" sldId="2147483668"/>
            <pc:sldLayoutMk cId="1932159477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87232-F625-43EE-859E-D9E6DD084CF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85718-B68E-4FC0-9B6F-D1115A3EE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6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5718-B68E-4FC0-9B6F-D1115A3EE6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4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06893"/>
            <a:ext cx="9144000" cy="2387600"/>
          </a:xfrm>
        </p:spPr>
        <p:txBody>
          <a:bodyPr anchor="ctr" anchorCtr="0"/>
          <a:lstStyle>
            <a:lvl1pPr algn="ctr">
              <a:defRPr sz="4800">
                <a:solidFill>
                  <a:srgbClr val="3F3F3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94810"/>
            <a:ext cx="9144000" cy="74803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3F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973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877570"/>
          </a:xfrm>
        </p:spPr>
        <p:txBody>
          <a:bodyPr/>
          <a:lstStyle>
            <a:lvl1pPr>
              <a:defRPr sz="3600">
                <a:solidFill>
                  <a:srgbClr val="3F3F3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755" y="1198880"/>
            <a:ext cx="11718290" cy="5010150"/>
          </a:xfrm>
        </p:spPr>
        <p:txBody>
          <a:bodyPr/>
          <a:lstStyle>
            <a:lvl1pPr eaLnBrk="1" fontAlgn="auto" latinLnBrk="0" hangingPunct="1">
              <a:lnSpc>
                <a:spcPct val="150000"/>
              </a:lnSpc>
              <a:defRPr sz="2000">
                <a:solidFill>
                  <a:srgbClr val="3F3F3F"/>
                </a:solidFill>
              </a:defRPr>
            </a:lvl1pPr>
            <a:lvl2pPr eaLnBrk="1" fontAlgn="auto" latinLnBrk="0" hangingPunct="1">
              <a:lnSpc>
                <a:spcPct val="150000"/>
              </a:lnSpc>
              <a:defRPr sz="1800">
                <a:solidFill>
                  <a:srgbClr val="3F3F3F"/>
                </a:solidFill>
              </a:defRPr>
            </a:lvl2pPr>
            <a:lvl3pPr eaLnBrk="1" fontAlgn="auto" latinLnBrk="0" hangingPunct="1">
              <a:lnSpc>
                <a:spcPct val="150000"/>
              </a:lnSpc>
              <a:defRPr sz="1600">
                <a:solidFill>
                  <a:srgbClr val="3F3F3F"/>
                </a:solidFill>
              </a:defRPr>
            </a:lvl3pPr>
            <a:lvl4pPr eaLnBrk="1" fontAlgn="auto" latinLnBrk="0" hangingPunct="1">
              <a:lnSpc>
                <a:spcPct val="150000"/>
              </a:lnSpc>
              <a:defRPr sz="1400">
                <a:solidFill>
                  <a:srgbClr val="3F3F3F"/>
                </a:solidFill>
              </a:defRPr>
            </a:lvl4pPr>
            <a:lvl5pPr eaLnBrk="1" fontAlgn="auto" latinLnBrk="0" hangingPunct="1">
              <a:lnSpc>
                <a:spcPct val="150000"/>
              </a:lnSpc>
              <a:defRPr sz="1600">
                <a:solidFill>
                  <a:srgbClr val="3F3F3F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981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005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7384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053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6D3D507-9705-8F9A-0690-31FFEB04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B796D17-B734-AA33-C0B3-AFB9DDCC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DA5B32C-7127-3573-D6AE-46A83611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384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32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9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CE8C1-C70E-873E-F15F-A38BA4DF6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CGEM Cosmic Data Validation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F33F8CB3-49AC-5D82-378C-CD3D36EE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0779"/>
            <a:ext cx="9144000" cy="1327804"/>
          </a:xfrm>
        </p:spPr>
        <p:txBody>
          <a:bodyPr>
            <a:normAutofit/>
          </a:bodyPr>
          <a:lstStyle/>
          <a:p>
            <a:r>
              <a:rPr lang="en-US" altLang="zh-CN" dirty="0"/>
              <a:t>Li </a:t>
            </a:r>
            <a:r>
              <a:rPr lang="en-US" altLang="zh-CN" dirty="0" err="1"/>
              <a:t>Yaxuan</a:t>
            </a:r>
            <a:r>
              <a:rPr lang="en-US" altLang="zh-CN" dirty="0"/>
              <a:t>, Wang </a:t>
            </a:r>
            <a:r>
              <a:rPr lang="en-US" altLang="zh-CN" dirty="0" err="1"/>
              <a:t>Liangliang</a:t>
            </a:r>
            <a:r>
              <a:rPr lang="en-US" altLang="zh-CN" dirty="0"/>
              <a:t>, Wu </a:t>
            </a:r>
            <a:r>
              <a:rPr lang="en-US" altLang="zh-CN" dirty="0" err="1"/>
              <a:t>Linghui</a:t>
            </a:r>
            <a:endParaRPr lang="en-US" altLang="zh-CN" dirty="0"/>
          </a:p>
          <a:p>
            <a:r>
              <a:rPr lang="en-US" altLang="zh-CN" dirty="0"/>
              <a:t>2025/4/7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30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Charge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49297"/>
            <a:ext cx="5557990" cy="35345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516" y="1341740"/>
            <a:ext cx="5568418" cy="35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Charge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34204"/>
            <a:ext cx="5557990" cy="35647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516" y="1332661"/>
            <a:ext cx="5568418" cy="35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Charge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53123"/>
            <a:ext cx="5557990" cy="3526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4896" y="1330860"/>
            <a:ext cx="5563657" cy="35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3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Time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34805"/>
            <a:ext cx="5557990" cy="35635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768" y="1330860"/>
            <a:ext cx="5567914" cy="35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Time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53893"/>
            <a:ext cx="5557990" cy="35254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516" y="1339620"/>
            <a:ext cx="5568418" cy="35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Time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44297"/>
            <a:ext cx="5557990" cy="35445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516" y="1334021"/>
            <a:ext cx="5568418" cy="35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Time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42948"/>
            <a:ext cx="5557990" cy="35472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"/>
          <a:stretch/>
        </p:blipFill>
        <p:spPr>
          <a:xfrm>
            <a:off x="6075142" y="1342948"/>
            <a:ext cx="5563166" cy="35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Time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82" y="1330860"/>
            <a:ext cx="5557511" cy="3571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6785" y="1329338"/>
            <a:ext cx="5557511" cy="35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8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90D04-F5EB-BBC8-66BF-0EA31E75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0"/>
            <a:ext cx="11718925" cy="87757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Comparison of T distribution between old and new data</a:t>
            </a:r>
            <a:endParaRPr lang="zh-CN" altLang="en-US" sz="3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E7917-B94F-7F96-F30E-6ADF3456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3A15FC-D112-7B2C-6B28-41FCF123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C84FB2F-DD7D-0493-AEC7-A339A7179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8" y="1824093"/>
            <a:ext cx="5557990" cy="354466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DC428B5-CF76-FC9D-673F-0CBAF64FDC50}"/>
              </a:ext>
            </a:extLst>
          </p:cNvPr>
          <p:cNvGrpSpPr/>
          <p:nvPr/>
        </p:nvGrpSpPr>
        <p:grpSpPr>
          <a:xfrm>
            <a:off x="5932383" y="1252504"/>
            <a:ext cx="5542080" cy="4034718"/>
            <a:chOff x="9136891" y="1906064"/>
            <a:chExt cx="5542080" cy="403471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5EB87FD-8C70-DB1F-49F4-18BF99860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891" y="2246063"/>
              <a:ext cx="5542080" cy="3694719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268AAC8-D6C4-CABA-6DDB-88FE2B65F5BE}"/>
                </a:ext>
              </a:extLst>
            </p:cNvPr>
            <p:cNvSpPr txBox="1"/>
            <p:nvPr/>
          </p:nvSpPr>
          <p:spPr>
            <a:xfrm>
              <a:off x="10959371" y="1906064"/>
              <a:ext cx="18971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run 934 (2024/3)</a:t>
              </a:r>
              <a:endParaRPr lang="zh-CN" altLang="en-US" sz="2000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87DCD8F-A6F2-2197-A7A0-A7DE9A88FB1D}"/>
              </a:ext>
            </a:extLst>
          </p:cNvPr>
          <p:cNvSpPr txBox="1"/>
          <p:nvPr/>
        </p:nvSpPr>
        <p:spPr>
          <a:xfrm>
            <a:off x="1964603" y="1252504"/>
            <a:ext cx="2888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run 84713 (2025/3/26)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723399-0BEF-80AD-3E2F-B85BC5A6D361}"/>
              </a:ext>
            </a:extLst>
          </p:cNvPr>
          <p:cNvSpPr txBox="1"/>
          <p:nvPr/>
        </p:nvSpPr>
        <p:spPr>
          <a:xfrm>
            <a:off x="2982074" y="5663156"/>
            <a:ext cx="61510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Significant difference between the old and new data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601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6389D0-637B-240D-5692-2F7E960C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0"/>
            <a:ext cx="11718925" cy="87757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Summary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FD1E94-9FFD-FC11-6C51-A566BCF2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Why two strips dominate the X-view hit map of layer 1 ?</a:t>
            </a: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Current coarse time conversion is</a:t>
            </a:r>
          </a:p>
          <a:p>
            <a:pPr marL="0" indent="0" algn="l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		 </a:t>
            </a:r>
            <a:r>
              <a:rPr lang="en-US" altLang="zh-CN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(LOCAL_L1_Timestamp-T_coarse)*1000./4./41.65 </a:t>
            </a:r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.</a:t>
            </a:r>
            <a:b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</a:br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    Do we need to swap LOCAL_L1_Timestamp and 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T_coarse</a:t>
            </a:r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?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How to ensure a totally correct conversion (number of hits, mapping, time and charge) ?</a:t>
            </a:r>
          </a:p>
          <a:p>
            <a:pPr marL="216000" indent="0" algn="l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Any CGEM root data files available for the new runs (like 84710-84716) with the same or similar format as for CGEM standalone cosmic runs?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0A130E-1DC8-CC51-5F13-94CC8E20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C62A7-F926-EA0E-47BA-E2E9D84C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548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3DC01-0268-1A39-0A1F-57DF045B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0"/>
            <a:ext cx="11718925" cy="877570"/>
          </a:xfrm>
        </p:spPr>
        <p:txBody>
          <a:bodyPr/>
          <a:lstStyle/>
          <a:p>
            <a:r>
              <a:rPr lang="en-US" altLang="zh-CN" dirty="0"/>
              <a:t>What has been done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E07AA1-876D-ED41-12F1-4BA2B35A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A936-7001-4166-A55D-91E5ADFE8FCA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8F4800-859F-A007-338D-41D2494F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412A29-137A-0BF6-3A18-220FCEB6D8DB}"/>
              </a:ext>
            </a:extLst>
          </p:cNvPr>
          <p:cNvSpPr txBox="1"/>
          <p:nvPr/>
        </p:nvSpPr>
        <p:spPr>
          <a:xfrm>
            <a:off x="410424" y="1076048"/>
            <a:ext cx="7527264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0" dirty="0">
                <a:solidFill>
                  <a:srgbClr val="000000"/>
                </a:solidFill>
                <a:effectLst/>
                <a:ea typeface="Microsoft YaHei UI" panose="020B0503020204020204" pitchFamily="34" charset="-122"/>
              </a:rPr>
              <a:t>CGEM raw data </a:t>
            </a:r>
          </a:p>
          <a:p>
            <a:pPr>
              <a:lnSpc>
                <a:spcPct val="150000"/>
              </a:lnSpc>
            </a:pPr>
            <a:r>
              <a:rPr lang="en-US" altLang="zh-CN" sz="2000" i="0" dirty="0">
                <a:solidFill>
                  <a:srgbClr val="000000"/>
                </a:solidFill>
                <a:effectLst/>
                <a:ea typeface="Microsoft YaHei UI" panose="020B0503020204020204" pitchFamily="34" charset="-122"/>
              </a:rPr>
              <a:t>-&gt; CGEM raw data merged as "events" </a:t>
            </a:r>
            <a:r>
              <a:rPr lang="en-US" altLang="zh-CN" sz="2000" dirty="0">
                <a:effectLst/>
                <a:cs typeface="Times New Roman" panose="02020603050405020304" pitchFamily="18" charset="0"/>
              </a:rPr>
              <a:t>in DAQ format</a:t>
            </a:r>
            <a:endParaRPr lang="en-US" altLang="zh-CN" sz="2000" i="0" dirty="0">
              <a:solidFill>
                <a:srgbClr val="000000"/>
              </a:solidFill>
              <a:effectLst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i="0" dirty="0">
                <a:solidFill>
                  <a:srgbClr val="000000"/>
                </a:solidFill>
                <a:effectLst/>
                <a:ea typeface="Microsoft YaHei UI" panose="020B0503020204020204" pitchFamily="34" charset="-122"/>
              </a:rPr>
              <a:t>-&gt; CGEM raw data “events” </a:t>
            </a:r>
            <a:r>
              <a:rPr lang="en-US" altLang="zh-CN" sz="2000" dirty="0">
                <a:effectLst/>
                <a:cs typeface="Times New Roman" panose="02020603050405020304" pitchFamily="18" charset="0"/>
              </a:rPr>
              <a:t>integrated into BESIII DAQ data streams</a:t>
            </a:r>
            <a:endParaRPr lang="en-US" altLang="zh-CN" sz="2000" i="0" dirty="0">
              <a:solidFill>
                <a:srgbClr val="000000"/>
              </a:solidFill>
              <a:effectLst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i="0" dirty="0">
                <a:solidFill>
                  <a:srgbClr val="000000"/>
                </a:solidFill>
                <a:effectLst/>
                <a:ea typeface="Microsoft YaHei UI" panose="020B0503020204020204" pitchFamily="34" charset="-122"/>
              </a:rPr>
              <a:t>-&gt; decoding, conversion into layers, sheet, strip-ID, time and charge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Microsoft YaHei UI" panose="020B0503020204020204" pitchFamily="34" charset="-122"/>
              </a:rPr>
              <a:t>-&gt; </a:t>
            </a:r>
            <a:r>
              <a:rPr lang="en-US" altLang="zh-CN" sz="2000" dirty="0" err="1">
                <a:solidFill>
                  <a:srgbClr val="000000"/>
                </a:solidFill>
                <a:ea typeface="Microsoft YaHei UI" panose="020B0503020204020204" pitchFamily="34" charset="-122"/>
              </a:rPr>
              <a:t>hitmaps</a:t>
            </a:r>
            <a:r>
              <a:rPr lang="en-US" altLang="zh-CN" sz="2000" dirty="0">
                <a:solidFill>
                  <a:srgbClr val="000000"/>
                </a:solidFill>
                <a:ea typeface="Microsoft YaHei UI" panose="020B0503020204020204" pitchFamily="34" charset="-122"/>
              </a:rPr>
              <a:t>, distributions of time and charge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700B2D-663F-F460-7CB6-301532B9C779}"/>
              </a:ext>
            </a:extLst>
          </p:cNvPr>
          <p:cNvSpPr txBox="1"/>
          <p:nvPr/>
        </p:nvSpPr>
        <p:spPr>
          <a:xfrm>
            <a:off x="410424" y="3978910"/>
            <a:ext cx="515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Data used: run 84713, 2025/3/26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217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Hitmap</a:t>
            </a:r>
            <a:r>
              <a:rPr lang="en-US" altLang="zh-CN" sz="2400" dirty="0"/>
              <a:t>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93636B-0505-2CD2-7A01-A3C1E2D0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29" y="1665982"/>
            <a:ext cx="5533682" cy="35260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2F7ABB-9CD1-43F7-BCCF-0679A3E1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84715"/>
            <a:ext cx="5533682" cy="35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Hitmap</a:t>
            </a:r>
            <a:r>
              <a:rPr lang="en-US" altLang="zh-CN" sz="2400" dirty="0"/>
              <a:t>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93636B-0505-2CD2-7A01-A3C1E2D0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38" y="1665982"/>
            <a:ext cx="5529463" cy="35260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2F7ABB-9CD1-43F7-BCCF-0679A3E1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57" y="1684715"/>
            <a:ext cx="5493368" cy="35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Hitmap</a:t>
            </a:r>
            <a:r>
              <a:rPr lang="en-US" altLang="zh-CN" sz="2400" dirty="0"/>
              <a:t>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93636B-0505-2CD2-7A01-A3C1E2D0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29" y="1672108"/>
            <a:ext cx="5533682" cy="35137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2F7ABB-9CD1-43F7-BCCF-0679A3E1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90074"/>
            <a:ext cx="5533682" cy="35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Hitmap</a:t>
            </a:r>
            <a:r>
              <a:rPr lang="en-US" altLang="zh-CN" sz="2400" dirty="0"/>
              <a:t>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93636B-0505-2CD2-7A01-A3C1E2D0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38" y="1671541"/>
            <a:ext cx="5529463" cy="35149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2F7ABB-9CD1-43F7-BCCF-0679A3E1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57" y="1704403"/>
            <a:ext cx="5493368" cy="34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Hitmap</a:t>
            </a:r>
            <a:r>
              <a:rPr lang="en-US" altLang="zh-CN" sz="2400" dirty="0"/>
              <a:t>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93636B-0505-2CD2-7A01-A3C1E2D0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38" y="1666747"/>
            <a:ext cx="5529463" cy="3524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2F7ABB-9CD1-43F7-BCCF-0679A3E1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57" y="1694708"/>
            <a:ext cx="5493368" cy="35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Charge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3" y="1330860"/>
            <a:ext cx="5557990" cy="3571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516" y="1330860"/>
            <a:ext cx="5568418" cy="35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C1652-E29D-95BE-1557-B4DA02A0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73990"/>
            <a:ext cx="11718925" cy="36512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Distribution of Charge    run 84713</a:t>
            </a:r>
            <a:endParaRPr lang="zh-CN" altLang="en-US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03913-2D56-B6F8-DF70-DC6497EC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8126-A103-4741-8E08-2735F01E7CE9}" type="datetime1">
              <a:rPr lang="zh-CN" altLang="en-US" smtClean="0"/>
              <a:t>2025/4/7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6992E9-74C8-D55C-5A98-8837D511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72FDE3-713F-613C-52CB-BF29982A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763" y="1330860"/>
            <a:ext cx="5551350" cy="3571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4508-5C9E-EA89-67E4-DDA20506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516" y="1337853"/>
            <a:ext cx="5568418" cy="35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24107</TotalTime>
  <Words>302</Words>
  <Application>Microsoft Office PowerPoint</Application>
  <PresentationFormat>宽屏</PresentationFormat>
  <Paragraphs>72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Arial</vt:lpstr>
      <vt:lpstr>Calibri</vt:lpstr>
      <vt:lpstr>Office 主题</vt:lpstr>
      <vt:lpstr>CGEM Cosmic Data Validation</vt:lpstr>
      <vt:lpstr>What has been done</vt:lpstr>
      <vt:lpstr>Hitmap    run 84713</vt:lpstr>
      <vt:lpstr>Hitmap    run 84713</vt:lpstr>
      <vt:lpstr>Hitmap    run 84713</vt:lpstr>
      <vt:lpstr>Hitmap    run 84713</vt:lpstr>
      <vt:lpstr>Hitmap    run 84713</vt:lpstr>
      <vt:lpstr>Distribution of Charge    run 84713</vt:lpstr>
      <vt:lpstr>Distribution of Charge    run 84713</vt:lpstr>
      <vt:lpstr>Distribution of Charge    run 84713</vt:lpstr>
      <vt:lpstr>Distribution of Charge    run 84713</vt:lpstr>
      <vt:lpstr>Distribution of Charge    run 84713</vt:lpstr>
      <vt:lpstr>Distribution of Time    run 84713</vt:lpstr>
      <vt:lpstr>Distribution of Time    run 84713</vt:lpstr>
      <vt:lpstr>Distribution of Time    run 84713</vt:lpstr>
      <vt:lpstr>Distribution of Time    run 84713</vt:lpstr>
      <vt:lpstr>Distribution of Time    run 84713</vt:lpstr>
      <vt:lpstr>Comparison of T distribution between old and new data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Kspipi_cutcheck</dc:title>
  <dc:creator>亚轩 李</dc:creator>
  <cp:lastModifiedBy>pupu li</cp:lastModifiedBy>
  <cp:revision>46</cp:revision>
  <dcterms:created xsi:type="dcterms:W3CDTF">2024-06-14T13:40:19Z</dcterms:created>
  <dcterms:modified xsi:type="dcterms:W3CDTF">2025-04-07T10:34:27Z</dcterms:modified>
</cp:coreProperties>
</file>