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3870" y="638810"/>
            <a:ext cx="3256280" cy="3081655"/>
          </a:xfrm>
          <a:prstGeom prst="rect">
            <a:avLst/>
          </a:prstGeom>
        </p:spPr>
      </p:pic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83553" y="3801428"/>
          <a:ext cx="3621405" cy="1339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2" imgW="1854200" imgH="685800" progId="Equation.KSEE3">
                  <p:embed/>
                </p:oleObj>
              </mc:Choice>
              <mc:Fallback>
                <p:oleObj name="" r:id="rId2" imgW="1854200" imgH="6858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83553" y="3801428"/>
                        <a:ext cx="3621405" cy="1339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2365" y="638810"/>
            <a:ext cx="5476875" cy="6286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2365" y="1267460"/>
            <a:ext cx="5591175" cy="9620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12365" y="2229485"/>
            <a:ext cx="4010025" cy="51435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610870" y="15176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GPIG</a:t>
            </a:r>
            <a:r>
              <a:rPr lang="zh-CN" altLang="en-US"/>
              <a:t>输入参数</a:t>
            </a:r>
            <a:endParaRPr lang="zh-CN" alt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11695" y="3504565"/>
            <a:ext cx="3257550" cy="272415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7141210" y="313626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BEPC</a:t>
            </a:r>
            <a:r>
              <a:rPr lang="zh-CN" altLang="en-US"/>
              <a:t>参数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无</a:t>
            </a:r>
            <a:r>
              <a:rPr lang="en-US" altLang="zh-CN"/>
              <a:t>pair</a:t>
            </a:r>
            <a:r>
              <a:rPr lang="zh-CN" altLang="en-US"/>
              <a:t>生成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82675" y="1974215"/>
            <a:ext cx="5477510" cy="46151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WPS 演示</Application>
  <PresentationFormat>宽屏</PresentationFormat>
  <Paragraphs>6</Paragraphs>
  <Slides>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微软雅黑</vt:lpstr>
      <vt:lpstr>Arial Unicode MS</vt:lpstr>
      <vt:lpstr>WPS</vt:lpstr>
      <vt:lpstr>Equation.KSEE3</vt:lpstr>
      <vt:lpstr>PowerPoint 演示文稿</vt:lpstr>
      <vt:lpstr>无pair生成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Exaggerate.</cp:lastModifiedBy>
  <cp:revision>4</cp:revision>
  <dcterms:created xsi:type="dcterms:W3CDTF">2023-08-09T12:44:00Z</dcterms:created>
  <dcterms:modified xsi:type="dcterms:W3CDTF">2025-04-08T04:57:54Z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2052-12.1.0.20305</vt:lpwstr>
  </property>
</Properties>
</file>