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72" y="1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C25855A-C73F-0526-DA57-CA3CBB8BF3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E9969B4-DD7A-AF8B-2F18-C3F255AB40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FDB2CA-EC6B-B343-DB50-AEAB18FA6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DF34A7A-14F9-518D-1A7D-F704F037F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55906F2-CAD5-A892-F6DE-7C225940A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20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BC30C93-3094-4ACE-C74D-DB0402296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B4D7AC7-106C-D52A-65F6-41DC96473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1A5609B-F5CD-4E63-8BDE-587EFFC9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747912D-1905-3833-DC28-65CBC51E5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6C30758-4DDC-9591-89C8-FBBB10A67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3939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8FE6799-FECF-CF34-DC39-379BB77F0E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40FE23F-5FD2-0B8D-584A-62F827214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EA53B0-6F2C-DC3F-97E2-FBFFE226E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96C0D75-8E30-409F-6E1D-6CF57C853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C109F6-3DA3-8680-A35D-83FB97BA3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109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9F073B-BFC9-E900-4435-23DB03A7D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E0CC459-768D-90E6-5B19-C07CF6FE4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C2D1FB-CC44-2F70-33D3-0983F27D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5A93DF-3D0A-1FCD-C916-ED5F4963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5A7E4A-7B62-7062-58CC-3E163CE45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610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13060A-5B6C-0770-DC44-71E95CB83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EA31B3-DEA1-EFA9-92D7-7A91EA7FD9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F90525-84AE-A503-EB46-7C3096EE6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0D1DF72-BF80-3856-5B71-6830745C3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9CB2842-3EAA-1569-9246-1B04A5FE7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920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E0A6D0-2AA1-3B69-35D0-6C22D5D7D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73E8E4C-1971-97F1-BECE-56A67923B9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C75931A-A455-FBCA-25EF-8370A083A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8F17F87-9C23-6448-52A8-AAD9D8CB5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76720CE-1E01-36CA-B595-CC5F03B21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8C45418-B234-B9AC-A05A-A396ED3DB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93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662E7A-25CA-BFA5-055F-30493FB2A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5B738FB-CAC0-4FE1-6B09-7E7A0B4D5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7BD98BE-E92B-6BDB-D42F-6151277FC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CB05F77-5484-19E2-2828-5AF90884A6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7A56203-87DE-4BA1-45FC-F9466A16F0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87022BE7-76CD-552F-A424-94712E7B3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6E4066F-9B73-7B4C-6751-DDEA1FD6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043F560-C4B6-5255-E9B3-84A293E04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15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C4276D-D1B8-0778-9043-35E335382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D4D6AD1-1F6C-CF63-120B-6D2B8EA9A6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85D78BD-1D94-D8E3-5D85-F900A0AB7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0170BAD-0DD8-0538-BC12-4F045DD84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147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E882127E-D04B-90F6-BA82-3CD919B83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C1CEFE3-5BA6-9AB4-A6CE-111F08238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E9F9E6B-3F7A-E78C-ED70-109AEEFB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448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2BA407-7AD2-6F00-359C-8056D1AF9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608EB9-3CE7-A0F8-BAA9-14067A3BA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9742341-AF83-1F93-9FF7-7F8948C1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DDCFEB0-C6F4-59D4-4FDF-6AD9543BC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E3B7264-BB6E-1AEF-6816-B73A647B8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A8657EE-41A7-A939-14BA-4EBFB5FE2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179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A1682F8-C89E-201E-A8E5-3F3F2A7BE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D26D2CA-785C-FF7C-75D8-DD1793D0B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B113821-9841-2EEA-C89E-DDB6672D3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02445AB-B122-BF3D-0A70-9A3075450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6EB788D-9327-2A02-101F-B5E1DEBF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5C80C3-0A92-0B9E-152E-6A228F9C3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5875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805DD97-E744-7E38-EAE6-53CD03F53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750A07D-A4B1-CC86-1DE9-9B9DEEE868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A4C29A-99FC-0C45-76F3-DACF49E7E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6AB8D-A6A5-4B55-B2C1-96039C7675AB}" type="datetimeFigureOut">
              <a:rPr lang="zh-CN" altLang="en-US" smtClean="0"/>
              <a:t>2025/4/8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83E89E-4D78-B022-3303-DDDE454446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D1212-B615-EF04-58DB-C2FD650119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25640-E84F-493F-9164-B72FE59CB01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4598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338F16-AAE0-BC3F-5B8B-B1F0F6CAB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位置重建修正：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228ACEBC-196B-C5ED-C711-1C04D9535D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561" y="3121069"/>
            <a:ext cx="4074160" cy="3157883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3FCF3AD2-33A6-F270-0D93-368C2A283391}"/>
              </a:ext>
            </a:extLst>
          </p:cNvPr>
          <p:cNvSpPr txBox="1"/>
          <p:nvPr/>
        </p:nvSpPr>
        <p:spPr>
          <a:xfrm>
            <a:off x="629920" y="2082800"/>
            <a:ext cx="5994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考虑到第二层之后的晶体为纵向排布，虽然不能得到</a:t>
            </a:r>
            <a:r>
              <a:rPr lang="en-US" altLang="zh-CN" dirty="0"/>
              <a:t>y</a:t>
            </a:r>
            <a:r>
              <a:rPr lang="zh-CN" altLang="en-US" dirty="0"/>
              <a:t>坐标分辨，但是</a:t>
            </a:r>
            <a:r>
              <a:rPr lang="en-US" altLang="zh-CN" dirty="0"/>
              <a:t>x</a:t>
            </a:r>
            <a:r>
              <a:rPr lang="zh-CN" altLang="en-US" dirty="0"/>
              <a:t>坐标和</a:t>
            </a:r>
            <a:r>
              <a:rPr lang="en-US" altLang="zh-CN" dirty="0"/>
              <a:t>z</a:t>
            </a:r>
            <a:r>
              <a:rPr lang="zh-CN" altLang="en-US" dirty="0"/>
              <a:t>坐标依然可以得到</a:t>
            </a:r>
            <a:endParaRPr lang="en-US" altLang="zh-CN" dirty="0"/>
          </a:p>
          <a:p>
            <a:r>
              <a:rPr lang="zh-CN" altLang="en-US" dirty="0"/>
              <a:t>由此考虑将第二层开始，根据每一排晶体的沉积作加权，重建得到粒子在穿过晶体时的径迹，进行直线拟合，与</a:t>
            </a:r>
            <a:r>
              <a:rPr lang="en-US" altLang="zh-CN" dirty="0"/>
              <a:t>IP</a:t>
            </a:r>
            <a:r>
              <a:rPr lang="zh-CN" altLang="en-US" dirty="0"/>
              <a:t>点相连，重建粒子径迹，反得到粒子在击中第一层晶体时的位置，以此进行修正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另：关于</a:t>
            </a:r>
            <a:r>
              <a:rPr lang="en-US" altLang="zh-CN" dirty="0"/>
              <a:t>y</a:t>
            </a:r>
            <a:r>
              <a:rPr lang="zh-CN" altLang="en-US" dirty="0"/>
              <a:t>位置重建，如果采取将后排晶体削半的办法，由于粒子入射角度很小，很大可能粒子并不会再次从底部射入晶体，而是穿过第一层后直接逃逸。</a:t>
            </a:r>
            <a:endParaRPr lang="en-US" altLang="zh-CN" dirty="0"/>
          </a:p>
          <a:p>
            <a:r>
              <a:rPr lang="zh-CN" altLang="en-US" dirty="0"/>
              <a:t>例：假设后排削至</a:t>
            </a:r>
            <a:r>
              <a:rPr lang="en-US" altLang="zh-CN" dirty="0"/>
              <a:t>1.5cm（</a:t>
            </a:r>
            <a:r>
              <a:rPr lang="zh-CN" altLang="en-US" dirty="0"/>
              <a:t>一半</a:t>
            </a:r>
            <a:r>
              <a:rPr lang="en-US" altLang="zh-CN" dirty="0"/>
              <a:t>）</a:t>
            </a:r>
            <a:r>
              <a:rPr lang="zh-CN" altLang="en-US" dirty="0"/>
              <a:t>，则从底部入射范围为：</a:t>
            </a:r>
            <a:endParaRPr lang="en-US" altLang="zh-CN" dirty="0"/>
          </a:p>
          <a:p>
            <a:r>
              <a:rPr lang="en-US" altLang="zh-CN" dirty="0"/>
              <a:t>	</a:t>
            </a:r>
            <a:r>
              <a:rPr lang="en-US" altLang="zh-CN" dirty="0" err="1"/>
              <a:t>tanθ</a:t>
            </a:r>
            <a:r>
              <a:rPr lang="zh-CN" altLang="en-US" dirty="0"/>
              <a:t>≈</a:t>
            </a:r>
            <a:r>
              <a:rPr lang="en-US" altLang="zh-CN" dirty="0"/>
              <a:t>2/343 ~ 2/334</a:t>
            </a:r>
          </a:p>
          <a:p>
            <a:r>
              <a:rPr lang="zh-CN" altLang="en-US" dirty="0"/>
              <a:t>对应从前端 </a:t>
            </a:r>
            <a:r>
              <a:rPr lang="en-US" altLang="zh-CN" dirty="0"/>
              <a:t>y</a:t>
            </a:r>
            <a:r>
              <a:rPr lang="zh-CN" altLang="en-US" dirty="0"/>
              <a:t>轴坐标约</a:t>
            </a:r>
            <a:r>
              <a:rPr lang="en-US" altLang="zh-CN" dirty="0"/>
              <a:t>1.93cm~1.98cm</a:t>
            </a:r>
            <a:r>
              <a:rPr lang="zh-CN" altLang="en-US" dirty="0"/>
              <a:t>，基本相当于第一排晶体靠近</a:t>
            </a:r>
            <a:r>
              <a:rPr lang="en-US" altLang="zh-CN" dirty="0"/>
              <a:t>z</a:t>
            </a:r>
            <a:r>
              <a:rPr lang="zh-CN" altLang="en-US" dirty="0"/>
              <a:t>的一半位置击中的粒子都不会再次击中后层底部</a:t>
            </a:r>
          </a:p>
        </p:txBody>
      </p:sp>
      <p:pic>
        <p:nvPicPr>
          <p:cNvPr id="7" name="内容占位符 4">
            <a:extLst>
              <a:ext uri="{FF2B5EF4-FFF2-40B4-BE49-F238E27FC236}">
                <a16:creationId xmlns:a16="http://schemas.microsoft.com/office/drawing/2014/main" id="{A0AAD611-DBA5-DF3B-9717-66A88E451C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403" y="277337"/>
            <a:ext cx="3576318" cy="275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20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8F87B2-40A3-028D-0195-C240E8E9F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修正后效果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13C6DEE2-FB1F-5CDE-CA76-67400BB437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084" y="1808479"/>
            <a:ext cx="5640916" cy="4053523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4373051-C258-4951-CD54-D99BA8BA3B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0170" y="1885442"/>
            <a:ext cx="5426710" cy="389959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596C30D1-2ABC-B843-7EDD-F5FBA10F03A6}"/>
              </a:ext>
            </a:extLst>
          </p:cNvPr>
          <p:cNvSpPr txBox="1"/>
          <p:nvPr/>
        </p:nvSpPr>
        <p:spPr>
          <a:xfrm>
            <a:off x="8035925" y="5785038"/>
            <a:ext cx="223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产生子实际分布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94AB50A-777D-B05B-5035-B1EBCB0D4E6D}"/>
              </a:ext>
            </a:extLst>
          </p:cNvPr>
          <p:cNvSpPr txBox="1"/>
          <p:nvPr/>
        </p:nvSpPr>
        <p:spPr>
          <a:xfrm>
            <a:off x="2157942" y="5821302"/>
            <a:ext cx="2515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修正后位置重建</a:t>
            </a:r>
          </a:p>
        </p:txBody>
      </p:sp>
    </p:spTree>
    <p:extLst>
      <p:ext uri="{BB962C8B-B14F-4D97-AF65-F5344CB8AC3E}">
        <p14:creationId xmlns:p14="http://schemas.microsoft.com/office/powerpoint/2010/main" val="15720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196</Words>
  <Application>Microsoft Office PowerPoint</Application>
  <PresentationFormat>宽屏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位置重建修正：</vt:lpstr>
      <vt:lpstr>修正后效果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5</cp:revision>
  <dcterms:created xsi:type="dcterms:W3CDTF">2025-04-08T04:45:45Z</dcterms:created>
  <dcterms:modified xsi:type="dcterms:W3CDTF">2025-04-08T04:57:36Z</dcterms:modified>
</cp:coreProperties>
</file>