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1681" r:id="rId3"/>
    <p:sldId id="1863" r:id="rId4"/>
    <p:sldId id="1864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97" autoAdjust="0"/>
  </p:normalViewPr>
  <p:slideViewPr>
    <p:cSldViewPr snapToGrid="0">
      <p:cViewPr varScale="1">
        <p:scale>
          <a:sx n="115" d="100"/>
          <a:sy n="115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C064D4E-6A59-417B-A767-5EA937989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1FAF4F-29E3-4715-8BE0-2396F4DD7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1630-68EE-498E-8CBC-93198619C25B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8BD85-1C28-4011-97FB-5BE6C36EC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5CCF-43DD-43C9-A73C-A6A3209C1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8253-F690-4AE4-B2CD-CCB6F90CB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568F-0AD9-4F93-8839-C38794A96F9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AD07-4286-4764-988A-894E9FEFE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3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9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1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BE1A7-3ED7-4DB8-8C07-0E9EFE74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151C67-0E89-432B-B628-22B34526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7633B-9057-4325-87A7-8A25D1A7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BE48-265C-4708-9958-BCC3D46E3FF5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C0FE9-B547-4AB4-9573-51E0CB6B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4FC18-E8E4-421C-BAA0-08E1451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7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D495D-CFEA-4971-B440-76BBA043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60F985-217D-435D-B9EA-A6DF9FFE2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2D177-0132-4DFB-84A0-159D691E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C2-8B28-4632-BA15-148946C91D02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8143B-B1F4-4DD4-84C5-73E1EA30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F7577-4F29-4C09-8CA0-1B8B0DAC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4E63C-B053-4ECF-9637-98BB644E8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667CA-FD49-4AE7-B248-A21903E77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CEAD5-AA11-4598-AAC2-C8BD5F6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10E-07E9-450C-9B7F-7A63DABC8EAB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812D1-B73C-4693-B27E-42BAB33C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61BF8-3C78-43C1-AB7F-00E1393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5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40448"/>
            <a:ext cx="9144000" cy="2334683"/>
          </a:xfrm>
          <a:prstGeom prst="rect">
            <a:avLst/>
          </a:prstGeom>
          <a:solidFill>
            <a:srgbClr val="711A5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 hasCustomPrompt="1"/>
          </p:nvPr>
        </p:nvSpPr>
        <p:spPr>
          <a:xfrm>
            <a:off x="1523979" y="2341522"/>
            <a:ext cx="6096041" cy="932533"/>
          </a:xfrm>
          <a:prstGeom prst="rect">
            <a:avLst/>
          </a:prstGeom>
        </p:spPr>
        <p:txBody>
          <a:bodyPr spcFirstLastPara="1" wrap="square" lIns="0" tIns="91425" rIns="0" bIns="91425" anchor="ctr" anchorCtr="1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 b="1">
                <a:solidFill>
                  <a:srgbClr val="711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 for Lepton number violation decay at BESIII</a:t>
            </a:r>
            <a:endParaRPr dirty="0"/>
          </a:p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3643" y="151931"/>
            <a:ext cx="1110300" cy="113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1D09F9-0947-FF4F-8601-83B6B3C48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4" y="262376"/>
            <a:ext cx="1757559" cy="10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906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73671-B052-457D-9901-FC618E7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99C8-780E-4E9C-BEF2-6F491134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64439-FDF0-4CCD-8558-DC0823B0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D6C5-54D8-478D-90EE-C9918212DA19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296433-4CE5-4184-BECE-3DCBC5CA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10A71-2F88-4C85-99DC-68AF0085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ADC34-DC6E-4566-A83C-AA611E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06ABD4-A112-4B3F-8AF4-ED759C3C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61480-5C17-4BC1-8D4D-7C1E37D6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A58-40DD-4005-AA53-0C6712E339F2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C242A-EEA9-409D-887D-3F1EC46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C0E60-9936-4919-B43B-154FEBF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8D0DB-66D7-40D8-AC63-5A50CACD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2025E-BAE3-4AB5-8E9F-E7617995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AC9AB-B1E4-4B37-AAD1-1FAAFF37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BECF5-82BA-4CF9-8E6A-41B509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AA5-53A9-45BC-BEDC-931408137623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EDE221-68B8-4E32-AD43-1927BCFD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7F639-B4B3-4CEE-81CB-01D24AFF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CAC28-D35B-4FC7-92EB-2E5EB72F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8B3F2-B1EE-4E19-89BD-F2A37751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D39BE-1774-44D6-A5BC-01C69AFC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C3F040-64AB-480E-B155-3F19F9217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3FFA73-CBD7-43DD-90C4-483FB0A2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5F50CB-7BDD-4CFE-9156-563C946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3AA-999D-48F6-9731-08B226C717F9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AC0501-6393-4C0E-97F4-7AE306B2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60B669-F363-4373-9564-A743CF4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2B840-C78C-4188-91A1-EBF7353F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B4FAE6-D7B2-42B0-A0E2-CDBC9264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098-C256-4C66-A54C-4391C04F4E29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FBAB7-551C-4560-B26F-F83D793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C02F0-866C-4B06-9926-C588922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16436F-76E4-4EB7-8C4C-4D407714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0084-E21A-4DEC-9136-EE9E64D78BDC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B5F9E9-C191-4725-95D8-D8A9BE6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4E5B9C-A955-4CAE-8063-BF58629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089" y="6492875"/>
            <a:ext cx="20574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146D64B-CE35-4CB1-99F3-8D83A5281A5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4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B5611-5450-482A-AD1F-9D961B9A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5A0CC-6653-4AA5-BFE4-D2200039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1AF32F-A447-415F-A3E9-892E0CA4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CB65AE-9288-443E-8E41-E41AB536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B926-57FD-4A17-A571-8FBB96C1D875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80F62B-9082-4BEF-96E0-34BF5419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DC5B36-BCEC-4C1A-A304-E35F942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040C1-0B0F-4964-848B-097E0843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BF2DD1-9D0E-40D0-864E-0A8634830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71163D-EA41-460C-A41E-13F5908B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6E869E-4406-4ED6-84C1-4B181FF6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1CF9-BD9F-42FD-A78B-6705207634D8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D88575-2919-47A2-BC86-60D3167B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AFE08F-C4BC-4E25-B2D4-1BF3E3A2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53CD35-071D-4927-850B-67952E5E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AB9B2-7DBF-455D-9028-58A3B882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3F188-3219-4CF1-B65F-34D91094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A557-E252-4718-9CC6-4C88518CCF5D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0B044-F567-4DAB-96ED-75AC1652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0B138-152C-468C-A819-34A7DD57A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8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488" y="2436448"/>
            <a:ext cx="6096041" cy="1015632"/>
          </a:xfr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</a:rPr>
              <a:t>Weekly Report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F6486A-AB58-F418-B7B1-F989862BC0B6}"/>
              </a:ext>
            </a:extLst>
          </p:cNvPr>
          <p:cNvSpPr txBox="1"/>
          <p:nvPr/>
        </p:nvSpPr>
        <p:spPr>
          <a:xfrm>
            <a:off x="2698595" y="4883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Minghao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Li                    2025.04.08</a:t>
            </a:r>
            <a:endParaRPr lang="zh-CN" altLang="en-US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0FECA4CC-EF60-4538-A081-764A6947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23E3074-9880-8A4C-ADCC-2A80B0C30908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3600" b="0" i="1" smtClean="0">
                        <a:ln w="0"/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3600" b="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e>
                    </m:acc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3600" b="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sz="3600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23E3074-9880-8A4C-ADCC-2A80B0C3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4A5E8D6-DA2B-4322-0D9F-EADA9BE7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5" y="2246875"/>
            <a:ext cx="7772400" cy="31766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80F780-AE73-0D5F-F6F6-49E073432F15}"/>
              </a:ext>
            </a:extLst>
          </p:cNvPr>
          <p:cNvSpPr txBox="1"/>
          <p:nvPr/>
        </p:nvSpPr>
        <p:spPr>
          <a:xfrm>
            <a:off x="685799" y="1434466"/>
            <a:ext cx="813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eplied to Prof. Zhao‘s question and updated the memo.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55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90EF63-F8F9-7194-9548-BC762711D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3" y="5160700"/>
            <a:ext cx="7772400" cy="12266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EE7E51-F3C2-8652-5F02-E89E5DDB5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3" y="1361998"/>
            <a:ext cx="4516243" cy="22966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98B874-7522-8449-D5A5-772F0C345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6" y="3874156"/>
            <a:ext cx="4645876" cy="107106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FDB4311-FF68-A517-6D5E-296A2F3EBAD8}"/>
              </a:ext>
            </a:extLst>
          </p:cNvPr>
          <p:cNvSpPr txBox="1"/>
          <p:nvPr/>
        </p:nvSpPr>
        <p:spPr>
          <a:xfrm>
            <a:off x="367991" y="834999"/>
            <a:ext cx="865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zh-CN" sz="1800" dirty="0">
                <a:effectLst/>
                <a:ea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Measuring the systematic uncertainty containing all used abandoned states</a:t>
            </a:r>
            <a:endParaRPr lang="zh-CN" altLang="en-US" dirty="0">
              <a:latin typeface="Comic Sans MS" panose="030F09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75C478-F2A5-E6EE-3AE1-9126C020E5F9}"/>
              </a:ext>
            </a:extLst>
          </p:cNvPr>
          <p:cNvSpPr txBox="1"/>
          <p:nvPr/>
        </p:nvSpPr>
        <p:spPr>
          <a:xfrm>
            <a:off x="5363671" y="2203647"/>
            <a:ext cx="3451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the fitting was not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the problem was found and solved after Prof. Ping's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currently being fitted.</a:t>
            </a:r>
            <a:endParaRPr lang="zh-CN" altLang="en-US" dirty="0">
              <a:latin typeface="Comic Sans MS" panose="030F09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3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90EF63-F8F9-7194-9548-BC762711D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5" y="2358439"/>
            <a:ext cx="7772400" cy="12266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2232ADE-BACA-B21D-2CBB-5592AE36D199}"/>
              </a:ext>
            </a:extLst>
          </p:cNvPr>
          <p:cNvSpPr txBox="1"/>
          <p:nvPr/>
        </p:nvSpPr>
        <p:spPr>
          <a:xfrm>
            <a:off x="565923" y="1272473"/>
            <a:ext cx="761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Uncertainty due to background is estimated by removing it from PWA, the difference of center value is taken to be its uncertainty.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D145EF-18DE-037A-A268-1A18CFFA9B00}"/>
              </a:ext>
            </a:extLst>
          </p:cNvPr>
          <p:cNvSpPr txBox="1"/>
          <p:nvPr/>
        </p:nvSpPr>
        <p:spPr>
          <a:xfrm>
            <a:off x="766645" y="4364911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Next planning: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Continue to fit and obtain systematic uncertainty.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Studying the systematic uncertainty caused by mass resolution.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9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13708</TotalTime>
  <Words>135</Words>
  <Application>Microsoft Macintosh PowerPoint</Application>
  <PresentationFormat>全屏显示(4:3)</PresentationFormat>
  <Paragraphs>20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等线</vt:lpstr>
      <vt:lpstr>等线</vt:lpstr>
      <vt:lpstr>等线 Light</vt:lpstr>
      <vt:lpstr>Microsoft YaHei</vt:lpstr>
      <vt:lpstr>Arial</vt:lpstr>
      <vt:lpstr>Cambria Math</vt:lpstr>
      <vt:lpstr>Comic Sans MS</vt:lpstr>
      <vt:lpstr>Times New Roman</vt:lpstr>
      <vt:lpstr>Wingdings</vt:lpstr>
      <vt:lpstr>Office 主题​​</vt:lpstr>
      <vt:lpstr>Weekly Report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BNV/LNV decay D0  pe</dc:title>
  <dc:creator>Administrator</dc:creator>
  <cp:lastModifiedBy>明浩 李</cp:lastModifiedBy>
  <cp:revision>1525</cp:revision>
  <dcterms:created xsi:type="dcterms:W3CDTF">2019-09-27T12:30:10Z</dcterms:created>
  <dcterms:modified xsi:type="dcterms:W3CDTF">2025-04-08T11:23:02Z</dcterms:modified>
</cp:coreProperties>
</file>