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362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1372" autoAdjust="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TAPAT TAGSINSIT" userId="4bde472b-df89-41a1-9d08-2b9333270f9e" providerId="ADAL" clId="{F7695043-D8A2-427E-8214-F96B2BAC9DE0}"/>
    <pc:docChg chg="undo custSel addSld delSld modSld">
      <pc:chgData name="NATTAPAT TAGSINSIT" userId="4bde472b-df89-41a1-9d08-2b9333270f9e" providerId="ADAL" clId="{F7695043-D8A2-427E-8214-F96B2BAC9DE0}" dt="2023-07-04T10:11:38.098" v="447" actId="2711"/>
      <pc:docMkLst>
        <pc:docMk/>
      </pc:docMkLst>
      <pc:sldChg chg="delSp modSp del mod">
        <pc:chgData name="NATTAPAT TAGSINSIT" userId="4bde472b-df89-41a1-9d08-2b9333270f9e" providerId="ADAL" clId="{F7695043-D8A2-427E-8214-F96B2BAC9DE0}" dt="2023-07-04T09:38:10.738" v="108" actId="47"/>
        <pc:sldMkLst>
          <pc:docMk/>
          <pc:sldMk cId="2231792155" sldId="264"/>
        </pc:sldMkLst>
        <pc:spChg chg="mod">
          <ac:chgData name="NATTAPAT TAGSINSIT" userId="4bde472b-df89-41a1-9d08-2b9333270f9e" providerId="ADAL" clId="{F7695043-D8A2-427E-8214-F96B2BAC9DE0}" dt="2023-07-04T09:37:27.037" v="91" actId="1076"/>
          <ac:spMkLst>
            <pc:docMk/>
            <pc:sldMk cId="2231792155" sldId="264"/>
            <ac:spMk id="5" creationId="{EFB8E163-451F-4AFF-AC91-B7DB1A6F8863}"/>
          </ac:spMkLst>
        </pc:spChg>
        <pc:spChg chg="mod">
          <ac:chgData name="NATTAPAT TAGSINSIT" userId="4bde472b-df89-41a1-9d08-2b9333270f9e" providerId="ADAL" clId="{F7695043-D8A2-427E-8214-F96B2BAC9DE0}" dt="2023-07-04T09:37:20.763" v="89" actId="1076"/>
          <ac:spMkLst>
            <pc:docMk/>
            <pc:sldMk cId="2231792155" sldId="264"/>
            <ac:spMk id="7" creationId="{8E534E46-3CFE-45A5-A9D0-1C61AE00AADF}"/>
          </ac:spMkLst>
        </pc:spChg>
        <pc:spChg chg="mod">
          <ac:chgData name="NATTAPAT TAGSINSIT" userId="4bde472b-df89-41a1-9d08-2b9333270f9e" providerId="ADAL" clId="{F7695043-D8A2-427E-8214-F96B2BAC9DE0}" dt="2023-07-04T09:37:16.001" v="87" actId="14100"/>
          <ac:spMkLst>
            <pc:docMk/>
            <pc:sldMk cId="2231792155" sldId="264"/>
            <ac:spMk id="9" creationId="{A31057FC-7ED7-4FA0-AFA7-8F8591BA4754}"/>
          </ac:spMkLst>
        </pc:spChg>
        <pc:grpChg chg="mod">
          <ac:chgData name="NATTAPAT TAGSINSIT" userId="4bde472b-df89-41a1-9d08-2b9333270f9e" providerId="ADAL" clId="{F7695043-D8A2-427E-8214-F96B2BAC9DE0}" dt="2023-07-04T09:37:16.001" v="87" actId="14100"/>
          <ac:grpSpMkLst>
            <pc:docMk/>
            <pc:sldMk cId="2231792155" sldId="264"/>
            <ac:grpSpMk id="3" creationId="{EEA527CE-C2E3-45AB-8D1D-A58E0A20F4DB}"/>
          </ac:grpSpMkLst>
        </pc:grpChg>
        <pc:grpChg chg="mod">
          <ac:chgData name="NATTAPAT TAGSINSIT" userId="4bde472b-df89-41a1-9d08-2b9333270f9e" providerId="ADAL" clId="{F7695043-D8A2-427E-8214-F96B2BAC9DE0}" dt="2023-07-04T09:37:16.001" v="87" actId="14100"/>
          <ac:grpSpMkLst>
            <pc:docMk/>
            <pc:sldMk cId="2231792155" sldId="264"/>
            <ac:grpSpMk id="4" creationId="{AD833D5C-E4F8-493C-9CBD-72ABD8E36CC6}"/>
          </ac:grpSpMkLst>
        </pc:grpChg>
        <pc:grpChg chg="mod">
          <ac:chgData name="NATTAPAT TAGSINSIT" userId="4bde472b-df89-41a1-9d08-2b9333270f9e" providerId="ADAL" clId="{F7695043-D8A2-427E-8214-F96B2BAC9DE0}" dt="2023-07-04T09:37:16.001" v="87" actId="14100"/>
          <ac:grpSpMkLst>
            <pc:docMk/>
            <pc:sldMk cId="2231792155" sldId="264"/>
            <ac:grpSpMk id="6" creationId="{249CFB1B-E281-4411-9432-8C470B8FFE15}"/>
          </ac:grpSpMkLst>
        </pc:grpChg>
        <pc:picChg chg="mod">
          <ac:chgData name="NATTAPAT TAGSINSIT" userId="4bde472b-df89-41a1-9d08-2b9333270f9e" providerId="ADAL" clId="{F7695043-D8A2-427E-8214-F96B2BAC9DE0}" dt="2023-07-04T09:37:16.001" v="87" actId="14100"/>
          <ac:picMkLst>
            <pc:docMk/>
            <pc:sldMk cId="2231792155" sldId="264"/>
            <ac:picMk id="10" creationId="{A296B2B7-C659-4AE1-9C40-2E19D1123F81}"/>
          </ac:picMkLst>
        </pc:picChg>
        <pc:picChg chg="mod">
          <ac:chgData name="NATTAPAT TAGSINSIT" userId="4bde472b-df89-41a1-9d08-2b9333270f9e" providerId="ADAL" clId="{F7695043-D8A2-427E-8214-F96B2BAC9DE0}" dt="2023-07-04T09:37:22.523" v="90" actId="1076"/>
          <ac:picMkLst>
            <pc:docMk/>
            <pc:sldMk cId="2231792155" sldId="264"/>
            <ac:picMk id="11" creationId="{264A102C-6453-4244-BBA2-1D0D19CC75CD}"/>
          </ac:picMkLst>
        </pc:picChg>
        <pc:picChg chg="del">
          <ac:chgData name="NATTAPAT TAGSINSIT" userId="4bde472b-df89-41a1-9d08-2b9333270f9e" providerId="ADAL" clId="{F7695043-D8A2-427E-8214-F96B2BAC9DE0}" dt="2023-07-04T09:37:00.223" v="84" actId="478"/>
          <ac:picMkLst>
            <pc:docMk/>
            <pc:sldMk cId="2231792155" sldId="264"/>
            <ac:picMk id="17" creationId="{2F7B0F8C-1689-4FE1-9447-32971FE3C818}"/>
          </ac:picMkLst>
        </pc:picChg>
        <pc:cxnChg chg="mod">
          <ac:chgData name="NATTAPAT TAGSINSIT" userId="4bde472b-df89-41a1-9d08-2b9333270f9e" providerId="ADAL" clId="{F7695043-D8A2-427E-8214-F96B2BAC9DE0}" dt="2023-07-04T09:37:16.001" v="87" actId="14100"/>
          <ac:cxnSpMkLst>
            <pc:docMk/>
            <pc:sldMk cId="2231792155" sldId="264"/>
            <ac:cxnSpMk id="12" creationId="{38DFC045-2695-41D8-9167-0C243405AEC5}"/>
          </ac:cxnSpMkLst>
        </pc:cxnChg>
        <pc:cxnChg chg="mod">
          <ac:chgData name="NATTAPAT TAGSINSIT" userId="4bde472b-df89-41a1-9d08-2b9333270f9e" providerId="ADAL" clId="{F7695043-D8A2-427E-8214-F96B2BAC9DE0}" dt="2023-07-04T09:37:16.001" v="87" actId="14100"/>
          <ac:cxnSpMkLst>
            <pc:docMk/>
            <pc:sldMk cId="2231792155" sldId="264"/>
            <ac:cxnSpMk id="18" creationId="{F43320AA-CDFB-4E0A-BEA1-ED0ACF3F8CA5}"/>
          </ac:cxnSpMkLst>
        </pc:cxnChg>
      </pc:sldChg>
      <pc:sldChg chg="addSp delSp modSp mod">
        <pc:chgData name="NATTAPAT TAGSINSIT" userId="4bde472b-df89-41a1-9d08-2b9333270f9e" providerId="ADAL" clId="{F7695043-D8A2-427E-8214-F96B2BAC9DE0}" dt="2023-07-04T10:07:35.081" v="427" actId="1076"/>
        <pc:sldMkLst>
          <pc:docMk/>
          <pc:sldMk cId="2364446681" sldId="282"/>
        </pc:sldMkLst>
        <pc:spChg chg="add mod">
          <ac:chgData name="NATTAPAT TAGSINSIT" userId="4bde472b-df89-41a1-9d08-2b9333270f9e" providerId="ADAL" clId="{F7695043-D8A2-427E-8214-F96B2BAC9DE0}" dt="2023-07-04T10:07:35.081" v="427" actId="1076"/>
          <ac:spMkLst>
            <pc:docMk/>
            <pc:sldMk cId="2364446681" sldId="282"/>
            <ac:spMk id="4" creationId="{C691124C-96C4-408F-AF24-82AB8C3D560F}"/>
          </ac:spMkLst>
        </pc:spChg>
        <pc:spChg chg="mod">
          <ac:chgData name="NATTAPAT TAGSINSIT" userId="4bde472b-df89-41a1-9d08-2b9333270f9e" providerId="ADAL" clId="{F7695043-D8A2-427E-8214-F96B2BAC9DE0}" dt="2023-07-04T10:07:31.643" v="426" actId="1076"/>
          <ac:spMkLst>
            <pc:docMk/>
            <pc:sldMk cId="2364446681" sldId="282"/>
            <ac:spMk id="5" creationId="{51AE62FA-CC5F-4AA5-96EB-7CDC5928697F}"/>
          </ac:spMkLst>
        </pc:spChg>
        <pc:spChg chg="add mod">
          <ac:chgData name="NATTAPAT TAGSINSIT" userId="4bde472b-df89-41a1-9d08-2b9333270f9e" providerId="ADAL" clId="{F7695043-D8A2-427E-8214-F96B2BAC9DE0}" dt="2023-07-04T10:07:25.596" v="424" actId="1076"/>
          <ac:spMkLst>
            <pc:docMk/>
            <pc:sldMk cId="2364446681" sldId="282"/>
            <ac:spMk id="8" creationId="{5C700826-C8C3-4B1D-A841-224E33B98D06}"/>
          </ac:spMkLst>
        </pc:spChg>
        <pc:spChg chg="del">
          <ac:chgData name="NATTAPAT TAGSINSIT" userId="4bde472b-df89-41a1-9d08-2b9333270f9e" providerId="ADAL" clId="{F7695043-D8A2-427E-8214-F96B2BAC9DE0}" dt="2023-07-04T09:55:47.373" v="242" actId="478"/>
          <ac:spMkLst>
            <pc:docMk/>
            <pc:sldMk cId="2364446681" sldId="282"/>
            <ac:spMk id="9" creationId="{0125F746-3D7D-43CE-9B50-4DD846359ECB}"/>
          </ac:spMkLst>
        </pc:spChg>
        <pc:picChg chg="del">
          <ac:chgData name="NATTAPAT TAGSINSIT" userId="4bde472b-df89-41a1-9d08-2b9333270f9e" providerId="ADAL" clId="{F7695043-D8A2-427E-8214-F96B2BAC9DE0}" dt="2023-07-04T09:54:29.352" v="231" actId="478"/>
          <ac:picMkLst>
            <pc:docMk/>
            <pc:sldMk cId="2364446681" sldId="282"/>
            <ac:picMk id="7" creationId="{4903B9BE-88BE-4580-B49D-C7EDDF996A26}"/>
          </ac:picMkLst>
        </pc:picChg>
      </pc:sldChg>
      <pc:sldChg chg="modSp">
        <pc:chgData name="NATTAPAT TAGSINSIT" userId="4bde472b-df89-41a1-9d08-2b9333270f9e" providerId="ADAL" clId="{F7695043-D8A2-427E-8214-F96B2BAC9DE0}" dt="2023-07-04T09:36:01.258" v="83" actId="20577"/>
        <pc:sldMkLst>
          <pc:docMk/>
          <pc:sldMk cId="3607406105" sldId="299"/>
        </pc:sldMkLst>
        <pc:spChg chg="mod">
          <ac:chgData name="NATTAPAT TAGSINSIT" userId="4bde472b-df89-41a1-9d08-2b9333270f9e" providerId="ADAL" clId="{F7695043-D8A2-427E-8214-F96B2BAC9DE0}" dt="2023-07-04T09:36:01.258" v="83" actId="20577"/>
          <ac:spMkLst>
            <pc:docMk/>
            <pc:sldMk cId="3607406105" sldId="299"/>
            <ac:spMk id="3" creationId="{F6F9A077-CF9E-4227-8DAE-D747AF148DCA}"/>
          </ac:spMkLst>
        </pc:spChg>
      </pc:sldChg>
      <pc:sldChg chg="modSp mod">
        <pc:chgData name="NATTAPAT TAGSINSIT" userId="4bde472b-df89-41a1-9d08-2b9333270f9e" providerId="ADAL" clId="{F7695043-D8A2-427E-8214-F96B2BAC9DE0}" dt="2023-07-04T10:11:38.098" v="447" actId="2711"/>
        <pc:sldMkLst>
          <pc:docMk/>
          <pc:sldMk cId="2385018591" sldId="303"/>
        </pc:sldMkLst>
        <pc:spChg chg="mod">
          <ac:chgData name="NATTAPAT TAGSINSIT" userId="4bde472b-df89-41a1-9d08-2b9333270f9e" providerId="ADAL" clId="{F7695043-D8A2-427E-8214-F96B2BAC9DE0}" dt="2023-07-04T10:11:38.098" v="447" actId="2711"/>
          <ac:spMkLst>
            <pc:docMk/>
            <pc:sldMk cId="2385018591" sldId="303"/>
            <ac:spMk id="9" creationId="{08102B5C-54D6-4111-A0B5-2434BC920A16}"/>
          </ac:spMkLst>
        </pc:spChg>
      </pc:sldChg>
      <pc:sldChg chg="modSp mod">
        <pc:chgData name="NATTAPAT TAGSINSIT" userId="4bde472b-df89-41a1-9d08-2b9333270f9e" providerId="ADAL" clId="{F7695043-D8A2-427E-8214-F96B2BAC9DE0}" dt="2023-07-04T10:11:28.705" v="446" actId="20577"/>
        <pc:sldMkLst>
          <pc:docMk/>
          <pc:sldMk cId="4234136000" sldId="312"/>
        </pc:sldMkLst>
        <pc:graphicFrameChg chg="mod modGraphic">
          <ac:chgData name="NATTAPAT TAGSINSIT" userId="4bde472b-df89-41a1-9d08-2b9333270f9e" providerId="ADAL" clId="{F7695043-D8A2-427E-8214-F96B2BAC9DE0}" dt="2023-07-04T10:11:28.705" v="446" actId="20577"/>
          <ac:graphicFrameMkLst>
            <pc:docMk/>
            <pc:sldMk cId="4234136000" sldId="312"/>
            <ac:graphicFrameMk id="7" creationId="{5F276F9E-C24F-44B2-8342-97A9EFF00587}"/>
          </ac:graphicFrameMkLst>
        </pc:graphicFrameChg>
      </pc:sldChg>
      <pc:sldChg chg="modSp mod">
        <pc:chgData name="NATTAPAT TAGSINSIT" userId="4bde472b-df89-41a1-9d08-2b9333270f9e" providerId="ADAL" clId="{F7695043-D8A2-427E-8214-F96B2BAC9DE0}" dt="2023-07-04T10:09:57.196" v="437" actId="20577"/>
        <pc:sldMkLst>
          <pc:docMk/>
          <pc:sldMk cId="2393719312" sldId="313"/>
        </pc:sldMkLst>
        <pc:spChg chg="mod">
          <ac:chgData name="NATTAPAT TAGSINSIT" userId="4bde472b-df89-41a1-9d08-2b9333270f9e" providerId="ADAL" clId="{F7695043-D8A2-427E-8214-F96B2BAC9DE0}" dt="2023-07-04T10:09:57.196" v="437" actId="20577"/>
          <ac:spMkLst>
            <pc:docMk/>
            <pc:sldMk cId="2393719312" sldId="313"/>
            <ac:spMk id="7" creationId="{1B6620B7-65FB-4F93-914F-580896A31942}"/>
          </ac:spMkLst>
        </pc:spChg>
      </pc:sldChg>
      <pc:sldChg chg="modSp add mod">
        <pc:chgData name="NATTAPAT TAGSINSIT" userId="4bde472b-df89-41a1-9d08-2b9333270f9e" providerId="ADAL" clId="{F7695043-D8A2-427E-8214-F96B2BAC9DE0}" dt="2023-07-04T09:38:04.004" v="107" actId="6549"/>
        <pc:sldMkLst>
          <pc:docMk/>
          <pc:sldMk cId="398907892" sldId="314"/>
        </pc:sldMkLst>
        <pc:spChg chg="mod">
          <ac:chgData name="NATTAPAT TAGSINSIT" userId="4bde472b-df89-41a1-9d08-2b9333270f9e" providerId="ADAL" clId="{F7695043-D8A2-427E-8214-F96B2BAC9DE0}" dt="2023-07-04T09:38:04.004" v="107" actId="6549"/>
          <ac:spMkLst>
            <pc:docMk/>
            <pc:sldMk cId="398907892" sldId="314"/>
            <ac:spMk id="5" creationId="{EFB8E163-451F-4AFF-AC91-B7DB1A6F8863}"/>
          </ac:spMkLst>
        </pc:spChg>
      </pc:sldChg>
      <pc:sldChg chg="addSp delSp modSp new mod">
        <pc:chgData name="NATTAPAT TAGSINSIT" userId="4bde472b-df89-41a1-9d08-2b9333270f9e" providerId="ADAL" clId="{F7695043-D8A2-427E-8214-F96B2BAC9DE0}" dt="2023-07-04T10:04:53.485" v="334" actId="1076"/>
        <pc:sldMkLst>
          <pc:docMk/>
          <pc:sldMk cId="1062849008" sldId="315"/>
        </pc:sldMkLst>
        <pc:spChg chg="del">
          <ac:chgData name="NATTAPAT TAGSINSIT" userId="4bde472b-df89-41a1-9d08-2b9333270f9e" providerId="ADAL" clId="{F7695043-D8A2-427E-8214-F96B2BAC9DE0}" dt="2023-07-04T09:58:28.281" v="245" actId="478"/>
          <ac:spMkLst>
            <pc:docMk/>
            <pc:sldMk cId="1062849008" sldId="315"/>
            <ac:spMk id="2" creationId="{15395B9A-BC03-4B17-AABC-6543B2C94CCA}"/>
          </ac:spMkLst>
        </pc:spChg>
        <pc:spChg chg="del">
          <ac:chgData name="NATTAPAT TAGSINSIT" userId="4bde472b-df89-41a1-9d08-2b9333270f9e" providerId="ADAL" clId="{F7695043-D8A2-427E-8214-F96B2BAC9DE0}" dt="2023-07-04T09:58:26.153" v="244"/>
          <ac:spMkLst>
            <pc:docMk/>
            <pc:sldMk cId="1062849008" sldId="315"/>
            <ac:spMk id="3" creationId="{451904CE-0DC0-46F8-A179-E0FFF248A79C}"/>
          </ac:spMkLst>
        </pc:spChg>
        <pc:spChg chg="add del">
          <ac:chgData name="NATTAPAT TAGSINSIT" userId="4bde472b-df89-41a1-9d08-2b9333270f9e" providerId="ADAL" clId="{F7695043-D8A2-427E-8214-F96B2BAC9DE0}" dt="2023-07-04T10:03:01.965" v="308" actId="478"/>
          <ac:spMkLst>
            <pc:docMk/>
            <pc:sldMk cId="1062849008" sldId="315"/>
            <ac:spMk id="4" creationId="{EB76D990-8675-4CE7-A3B4-F591F2A982B5}"/>
          </ac:spMkLst>
        </pc:spChg>
        <pc:spChg chg="add del mod">
          <ac:chgData name="NATTAPAT TAGSINSIT" userId="4bde472b-df89-41a1-9d08-2b9333270f9e" providerId="ADAL" clId="{F7695043-D8A2-427E-8214-F96B2BAC9DE0}" dt="2023-07-04T10:03:01.965" v="308" actId="478"/>
          <ac:spMkLst>
            <pc:docMk/>
            <pc:sldMk cId="1062849008" sldId="315"/>
            <ac:spMk id="5" creationId="{B78BE7E2-4FC3-41EE-A5F7-298100EBD517}"/>
          </ac:spMkLst>
        </pc:spChg>
        <pc:spChg chg="add del mod">
          <ac:chgData name="NATTAPAT TAGSINSIT" userId="4bde472b-df89-41a1-9d08-2b9333270f9e" providerId="ADAL" clId="{F7695043-D8A2-427E-8214-F96B2BAC9DE0}" dt="2023-07-04T09:59:05.421" v="252"/>
          <ac:spMkLst>
            <pc:docMk/>
            <pc:sldMk cId="1062849008" sldId="315"/>
            <ac:spMk id="8" creationId="{538B4C85-BB54-43EB-93DB-6BAD0541A9F9}"/>
          </ac:spMkLst>
        </pc:spChg>
        <pc:spChg chg="add del mod">
          <ac:chgData name="NATTAPAT TAGSINSIT" userId="4bde472b-df89-41a1-9d08-2b9333270f9e" providerId="ADAL" clId="{F7695043-D8A2-427E-8214-F96B2BAC9DE0}" dt="2023-07-04T09:59:05.421" v="252"/>
          <ac:spMkLst>
            <pc:docMk/>
            <pc:sldMk cId="1062849008" sldId="315"/>
            <ac:spMk id="9" creationId="{E50D2A34-BB9E-4AC8-9B52-9F860587D24D}"/>
          </ac:spMkLst>
        </pc:spChg>
        <pc:spChg chg="add del mod">
          <ac:chgData name="NATTAPAT TAGSINSIT" userId="4bde472b-df89-41a1-9d08-2b9333270f9e" providerId="ADAL" clId="{F7695043-D8A2-427E-8214-F96B2BAC9DE0}" dt="2023-07-04T09:59:20.617" v="256"/>
          <ac:spMkLst>
            <pc:docMk/>
            <pc:sldMk cId="1062849008" sldId="315"/>
            <ac:spMk id="12" creationId="{1FA07362-49CC-4CE9-9094-91E8381C1D65}"/>
          </ac:spMkLst>
        </pc:spChg>
        <pc:spChg chg="add del mod">
          <ac:chgData name="NATTAPAT TAGSINSIT" userId="4bde472b-df89-41a1-9d08-2b9333270f9e" providerId="ADAL" clId="{F7695043-D8A2-427E-8214-F96B2BAC9DE0}" dt="2023-07-04T09:59:20.617" v="256"/>
          <ac:spMkLst>
            <pc:docMk/>
            <pc:sldMk cId="1062849008" sldId="315"/>
            <ac:spMk id="13" creationId="{2101CA8D-3FE8-4A4F-836B-9717991D2917}"/>
          </ac:spMkLst>
        </pc:spChg>
        <pc:spChg chg="add del mod">
          <ac:chgData name="NATTAPAT TAGSINSIT" userId="4bde472b-df89-41a1-9d08-2b9333270f9e" providerId="ADAL" clId="{F7695043-D8A2-427E-8214-F96B2BAC9DE0}" dt="2023-07-04T09:59:35.933" v="258"/>
          <ac:spMkLst>
            <pc:docMk/>
            <pc:sldMk cId="1062849008" sldId="315"/>
            <ac:spMk id="16" creationId="{C8742B46-B695-4F02-9115-9DEC54B27AA7}"/>
          </ac:spMkLst>
        </pc:spChg>
        <pc:spChg chg="add del mod">
          <ac:chgData name="NATTAPAT TAGSINSIT" userId="4bde472b-df89-41a1-9d08-2b9333270f9e" providerId="ADAL" clId="{F7695043-D8A2-427E-8214-F96B2BAC9DE0}" dt="2023-07-04T09:59:35.933" v="258"/>
          <ac:spMkLst>
            <pc:docMk/>
            <pc:sldMk cId="1062849008" sldId="315"/>
            <ac:spMk id="17" creationId="{C32934C8-770E-4DE5-8502-4A5D3D6BFC3B}"/>
          </ac:spMkLst>
        </pc:spChg>
        <pc:spChg chg="add del mod">
          <ac:chgData name="NATTAPAT TAGSINSIT" userId="4bde472b-df89-41a1-9d08-2b9333270f9e" providerId="ADAL" clId="{F7695043-D8A2-427E-8214-F96B2BAC9DE0}" dt="2023-07-04T10:03:14.031" v="310" actId="478"/>
          <ac:spMkLst>
            <pc:docMk/>
            <pc:sldMk cId="1062849008" sldId="315"/>
            <ac:spMk id="20" creationId="{EAE1336A-DF63-4EA4-8889-C5094DDBC84E}"/>
          </ac:spMkLst>
        </pc:spChg>
        <pc:spChg chg="add del mod">
          <ac:chgData name="NATTAPAT TAGSINSIT" userId="4bde472b-df89-41a1-9d08-2b9333270f9e" providerId="ADAL" clId="{F7695043-D8A2-427E-8214-F96B2BAC9DE0}" dt="2023-07-04T10:03:06.012" v="309" actId="478"/>
          <ac:spMkLst>
            <pc:docMk/>
            <pc:sldMk cId="1062849008" sldId="315"/>
            <ac:spMk id="21" creationId="{22195372-EDF2-452D-9DA4-8057A5874859}"/>
          </ac:spMkLst>
        </pc:spChg>
        <pc:spChg chg="add del mod">
          <ac:chgData name="NATTAPAT TAGSINSIT" userId="4bde472b-df89-41a1-9d08-2b9333270f9e" providerId="ADAL" clId="{F7695043-D8A2-427E-8214-F96B2BAC9DE0}" dt="2023-07-04T10:03:14.031" v="310" actId="478"/>
          <ac:spMkLst>
            <pc:docMk/>
            <pc:sldMk cId="1062849008" sldId="315"/>
            <ac:spMk id="22" creationId="{C0999996-505A-4DBC-8A0E-E5342DD76A76}"/>
          </ac:spMkLst>
        </pc:spChg>
        <pc:spChg chg="add del mod">
          <ac:chgData name="NATTAPAT TAGSINSIT" userId="4bde472b-df89-41a1-9d08-2b9333270f9e" providerId="ADAL" clId="{F7695043-D8A2-427E-8214-F96B2BAC9DE0}" dt="2023-07-04T10:03:14.031" v="310" actId="478"/>
          <ac:spMkLst>
            <pc:docMk/>
            <pc:sldMk cId="1062849008" sldId="315"/>
            <ac:spMk id="23" creationId="{525E75E3-21C6-4ABA-833F-5C350E6F681F}"/>
          </ac:spMkLst>
        </pc:spChg>
        <pc:spChg chg="add del mod">
          <ac:chgData name="NATTAPAT TAGSINSIT" userId="4bde472b-df89-41a1-9d08-2b9333270f9e" providerId="ADAL" clId="{F7695043-D8A2-427E-8214-F96B2BAC9DE0}" dt="2023-07-04T10:03:01.965" v="308" actId="478"/>
          <ac:spMkLst>
            <pc:docMk/>
            <pc:sldMk cId="1062849008" sldId="315"/>
            <ac:spMk id="25" creationId="{8FFA5234-B455-4CB8-A5A7-DEAB7181203C}"/>
          </ac:spMkLst>
        </pc:spChg>
        <pc:spChg chg="add mod">
          <ac:chgData name="NATTAPAT TAGSINSIT" userId="4bde472b-df89-41a1-9d08-2b9333270f9e" providerId="ADAL" clId="{F7695043-D8A2-427E-8214-F96B2BAC9DE0}" dt="2023-07-04T10:04:15.747" v="328" actId="1076"/>
          <ac:spMkLst>
            <pc:docMk/>
            <pc:sldMk cId="1062849008" sldId="315"/>
            <ac:spMk id="26" creationId="{5BCD6393-9BC1-4695-A859-7AF4BE187273}"/>
          </ac:spMkLst>
        </pc:spChg>
        <pc:spChg chg="add mod">
          <ac:chgData name="NATTAPAT TAGSINSIT" userId="4bde472b-df89-41a1-9d08-2b9333270f9e" providerId="ADAL" clId="{F7695043-D8A2-427E-8214-F96B2BAC9DE0}" dt="2023-07-04T10:04:53.485" v="334" actId="1076"/>
          <ac:spMkLst>
            <pc:docMk/>
            <pc:sldMk cId="1062849008" sldId="315"/>
            <ac:spMk id="27" creationId="{E138AF62-D08D-4282-B87E-77853753364B}"/>
          </ac:spMkLst>
        </pc:spChg>
        <pc:graphicFrameChg chg="add del mod">
          <ac:chgData name="NATTAPAT TAGSINSIT" userId="4bde472b-df89-41a1-9d08-2b9333270f9e" providerId="ADAL" clId="{F7695043-D8A2-427E-8214-F96B2BAC9DE0}" dt="2023-07-04T09:59:05.421" v="252"/>
          <ac:graphicFrameMkLst>
            <pc:docMk/>
            <pc:sldMk cId="1062849008" sldId="315"/>
            <ac:graphicFrameMk id="6" creationId="{CDFEB05A-18AA-452C-8FB8-6B873957DDA5}"/>
          </ac:graphicFrameMkLst>
        </pc:graphicFrameChg>
        <pc:graphicFrameChg chg="add del mod">
          <ac:chgData name="NATTAPAT TAGSINSIT" userId="4bde472b-df89-41a1-9d08-2b9333270f9e" providerId="ADAL" clId="{F7695043-D8A2-427E-8214-F96B2BAC9DE0}" dt="2023-07-04T09:59:05.421" v="252"/>
          <ac:graphicFrameMkLst>
            <pc:docMk/>
            <pc:sldMk cId="1062849008" sldId="315"/>
            <ac:graphicFrameMk id="7" creationId="{D6448C70-6DB8-4383-8507-3308BBA90DBF}"/>
          </ac:graphicFrameMkLst>
        </pc:graphicFrameChg>
        <pc:graphicFrameChg chg="add del mod modGraphic">
          <ac:chgData name="NATTAPAT TAGSINSIT" userId="4bde472b-df89-41a1-9d08-2b9333270f9e" providerId="ADAL" clId="{F7695043-D8A2-427E-8214-F96B2BAC9DE0}" dt="2023-07-04T09:59:20.617" v="256"/>
          <ac:graphicFrameMkLst>
            <pc:docMk/>
            <pc:sldMk cId="1062849008" sldId="315"/>
            <ac:graphicFrameMk id="10" creationId="{1ED1B7B7-9D25-4372-BCA4-9651B632BE23}"/>
          </ac:graphicFrameMkLst>
        </pc:graphicFrameChg>
        <pc:graphicFrameChg chg="add del mod modGraphic">
          <ac:chgData name="NATTAPAT TAGSINSIT" userId="4bde472b-df89-41a1-9d08-2b9333270f9e" providerId="ADAL" clId="{F7695043-D8A2-427E-8214-F96B2BAC9DE0}" dt="2023-07-04T09:59:20.617" v="256"/>
          <ac:graphicFrameMkLst>
            <pc:docMk/>
            <pc:sldMk cId="1062849008" sldId="315"/>
            <ac:graphicFrameMk id="11" creationId="{8D116257-0D5E-4D66-B18B-99ADC9A3D8E5}"/>
          </ac:graphicFrameMkLst>
        </pc:graphicFrameChg>
        <pc:graphicFrameChg chg="add del mod">
          <ac:chgData name="NATTAPAT TAGSINSIT" userId="4bde472b-df89-41a1-9d08-2b9333270f9e" providerId="ADAL" clId="{F7695043-D8A2-427E-8214-F96B2BAC9DE0}" dt="2023-07-04T09:59:35.933" v="258"/>
          <ac:graphicFrameMkLst>
            <pc:docMk/>
            <pc:sldMk cId="1062849008" sldId="315"/>
            <ac:graphicFrameMk id="14" creationId="{D4F8F16C-98C2-467E-B4E2-08E5FDA84A88}"/>
          </ac:graphicFrameMkLst>
        </pc:graphicFrameChg>
        <pc:graphicFrameChg chg="add del mod">
          <ac:chgData name="NATTAPAT TAGSINSIT" userId="4bde472b-df89-41a1-9d08-2b9333270f9e" providerId="ADAL" clId="{F7695043-D8A2-427E-8214-F96B2BAC9DE0}" dt="2023-07-04T09:59:35.933" v="258"/>
          <ac:graphicFrameMkLst>
            <pc:docMk/>
            <pc:sldMk cId="1062849008" sldId="315"/>
            <ac:graphicFrameMk id="15" creationId="{1FF6AA36-FF7D-46C6-97B2-4B00C5658767}"/>
          </ac:graphicFrameMkLst>
        </pc:graphicFrameChg>
        <pc:graphicFrameChg chg="add del mod modGraphic">
          <ac:chgData name="NATTAPAT TAGSINSIT" userId="4bde472b-df89-41a1-9d08-2b9333270f9e" providerId="ADAL" clId="{F7695043-D8A2-427E-8214-F96B2BAC9DE0}" dt="2023-07-04T10:04:20.704" v="329" actId="255"/>
          <ac:graphicFrameMkLst>
            <pc:docMk/>
            <pc:sldMk cId="1062849008" sldId="315"/>
            <ac:graphicFrameMk id="18" creationId="{58639CD1-6E9C-4BA1-B2EC-5867DE5E0CA0}"/>
          </ac:graphicFrameMkLst>
        </pc:graphicFrameChg>
        <pc:graphicFrameChg chg="add del mod modGraphic">
          <ac:chgData name="NATTAPAT TAGSINSIT" userId="4bde472b-df89-41a1-9d08-2b9333270f9e" providerId="ADAL" clId="{F7695043-D8A2-427E-8214-F96B2BAC9DE0}" dt="2023-07-04T10:04:49.345" v="333" actId="1076"/>
          <ac:graphicFrameMkLst>
            <pc:docMk/>
            <pc:sldMk cId="1062849008" sldId="315"/>
            <ac:graphicFrameMk id="19" creationId="{5FBFF964-7D16-4EFF-83BB-15072C73A51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08/04/68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C8E6-1258-4FBC-AC0A-B0D75D1B04CF}" type="datetime1">
              <a:rPr lang="th-TH" smtClean="0"/>
              <a:t>08/04/68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E68-47BC-41D3-84D1-5FD68B6F115F}" type="datetime1">
              <a:rPr lang="th-TH" smtClean="0"/>
              <a:t>08/04/68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00A3-7370-41F5-A4B8-457B75FC1561}" type="datetime1">
              <a:rPr lang="th-TH" smtClean="0"/>
              <a:t>08/04/68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5835-A300-4DC7-BFF8-46F83619828E}" type="datetime1">
              <a:rPr lang="th-TH" smtClean="0"/>
              <a:t>08/04/68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5133-D7EF-4650-BD6A-4436F2A7A97D}" type="datetime1">
              <a:rPr lang="th-TH" smtClean="0"/>
              <a:t>08/04/68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2EB6-042F-4A83-8E0B-D8F98D722FDA}" type="datetime1">
              <a:rPr lang="th-TH" smtClean="0"/>
              <a:t>08/04/68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18B9-048C-4155-A442-C55FFB68A45B}" type="datetime1">
              <a:rPr lang="th-TH" smtClean="0"/>
              <a:t>08/04/68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4FB6-0A0F-4EDE-BC59-E837E2DD3DD5}" type="datetime1">
              <a:rPr lang="th-TH" smtClean="0"/>
              <a:t>08/04/68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FE48-C482-41FE-A312-3FFCDB83B4F9}" type="datetime1">
              <a:rPr lang="th-TH" smtClean="0"/>
              <a:t>08/04/68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543D-063A-4159-B152-48C7E2E71AFA}" type="datetime1">
              <a:rPr lang="th-TH" smtClean="0"/>
              <a:t>08/04/68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C39F-2B14-47E9-97F8-F9126ED10D37}" type="datetime1">
              <a:rPr lang="th-TH" smtClean="0"/>
              <a:t>08/04/68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619BCFE-363A-4886-9B53-D5464E5FA8DD}" type="datetime1">
              <a:rPr lang="th-TH" smtClean="0"/>
              <a:t>08/04/68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AAF9C-0C3B-4D40-82A6-B46F5959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</a:t>
            </a:fld>
            <a:endParaRPr lang="th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724DD-15ED-4F04-A5C7-D5352006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9" y="946604"/>
            <a:ext cx="10290707" cy="2593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2DAFF-C3C5-416D-A4F2-5514F5C3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50" y="3539681"/>
            <a:ext cx="6325483" cy="3181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1189B4-37A7-48A9-9F3C-F1EE3347743C}"/>
              </a:ext>
            </a:extLst>
          </p:cNvPr>
          <p:cNvSpPr txBox="1"/>
          <p:nvPr/>
        </p:nvSpPr>
        <p:spPr>
          <a:xfrm>
            <a:off x="1602606" y="246185"/>
            <a:ext cx="122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469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81C448-0468-4711-9F7D-3E5E6887D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105" y="442913"/>
            <a:ext cx="6020640" cy="6668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38150-0D4B-4DEF-ABB0-B637CBBD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2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65FB0-1D3F-40B2-86D9-7588B1B0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96" y="1109756"/>
            <a:ext cx="3639058" cy="1448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A2C61-E2F0-4E7E-88C1-7AD5C9C4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05" y="3429000"/>
            <a:ext cx="5239481" cy="609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9A6345-5CC5-49A8-BB8E-025016ED4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7" y="4105360"/>
            <a:ext cx="4048555" cy="9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2F2A-9D3E-4BCD-8D32-2DCB0E9C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169" y="322628"/>
            <a:ext cx="4841631" cy="672367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Predictions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884BAD-4CD3-4F5D-82CF-6073DD978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121" y="1469781"/>
            <a:ext cx="9336790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1F326-A59C-4D06-8490-42EA3E19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45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F2AD-7C06-475F-9EAB-1736AD35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479425"/>
            <a:ext cx="5026269" cy="1577975"/>
          </a:xfrm>
        </p:spPr>
        <p:txBody>
          <a:bodyPr/>
          <a:lstStyle/>
          <a:p>
            <a:r>
              <a:rPr lang="en-US" sz="44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ngsana New" panose="02020603050405020304" pitchFamily="18" charset="-34"/>
              </a:rPr>
              <a:t>Studying Plan</a:t>
            </a:r>
            <a:br>
              <a:rPr lang="en-US" sz="2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Cordia New" panose="020B0304020202020204" pitchFamily="34" charset="-34"/>
              </a:rPr>
            </a:b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CF7FE2-5934-451B-BD27-579EB7675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0377" y="143876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 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algn="l"/>
                <a:r>
                  <a:rPr lang="en-US" sz="24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2025.04.08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algn="l"/>
                <a:r>
                  <a:rPr lang="en-US" sz="2800" kern="0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Current working: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1. </a:t>
                </a: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Calculate the mass of for the light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), </a:t>
                </a: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, fully charm </a:t>
                </a:r>
                <a:r>
                  <a:rPr lang="en-US" dirty="0"/>
                  <a:t>(cc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), </a:t>
                </a: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and, charmonium-like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tetraquark.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algn="l"/>
                <a:r>
                  <a:rPr lang="en-US" dirty="0"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2</a:t>
                </a:r>
                <a:r>
                  <a:rPr lang="en-US" sz="28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.</a:t>
                </a:r>
                <a:r>
                  <a:rPr lang="en-US" sz="2800" kern="0" dirty="0">
                    <a:effectLst/>
                    <a:latin typeface="Angsana New" panose="02020603050405020304" pitchFamily="18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</a:t>
                </a:r>
                <a:r>
                  <a:rPr lang="en-US" sz="2800" kern="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Interpret the results and give the prediction.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pPr algn="l"/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Next planning:</a:t>
                </a:r>
                <a:endParaRPr lang="en-US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Cordia New" panose="020B0304020202020204" pitchFamily="34" charset="-34"/>
                </a:endParaRPr>
              </a:p>
              <a:p>
                <a:r>
                  <a:rPr lang="en-US" sz="28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1. Keep writing thesis.</a:t>
                </a:r>
                <a:endParaRPr lang="th-T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CF7FE2-5934-451B-BD27-579EB7675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0377" y="1438763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E6ED-32FB-4E67-8545-866DAE32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33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65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DengXian</vt:lpstr>
      <vt:lpstr>Angsana New</vt:lpstr>
      <vt:lpstr>Arial</vt:lpstr>
      <vt:lpstr>Calibri</vt:lpstr>
      <vt:lpstr>Cambria Math</vt:lpstr>
      <vt:lpstr>Comic Sans MS</vt:lpstr>
      <vt:lpstr>1_ธีมของ Office</vt:lpstr>
      <vt:lpstr>PowerPoint Presentation</vt:lpstr>
      <vt:lpstr>PowerPoint Presentation</vt:lpstr>
      <vt:lpstr>Predictions</vt:lpstr>
      <vt:lpstr>Studying Plan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66</cp:revision>
  <dcterms:created xsi:type="dcterms:W3CDTF">2021-11-14T14:33:03Z</dcterms:created>
  <dcterms:modified xsi:type="dcterms:W3CDTF">2025-04-08T10:34:50Z</dcterms:modified>
</cp:coreProperties>
</file>