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57" r:id="rId3"/>
    <p:sldId id="258" r:id="rId4"/>
    <p:sldId id="362" r:id="rId5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ATTAPAT TAGSINSIT" initials="NT" lastIdx="1" clrIdx="0">
    <p:extLst>
      <p:ext uri="{19B8F6BF-5375-455C-9EA6-DF929625EA0E}">
        <p15:presenceInfo xmlns:p15="http://schemas.microsoft.com/office/powerpoint/2012/main" userId="S::M6110109@office365.sut.ac.th::4bde472b-df89-41a1-9d08-2b9333270f9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695043-D8A2-427E-8214-F96B2BAC9DE0}" v="153" dt="2023-07-04T10:09:40.2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71372" autoAdjust="0"/>
  </p:normalViewPr>
  <p:slideViewPr>
    <p:cSldViewPr snapToGrid="0">
      <p:cViewPr varScale="1">
        <p:scale>
          <a:sx n="109" d="100"/>
          <a:sy n="109" d="100"/>
        </p:scale>
        <p:origin x="672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864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TTAPAT TAGSINSIT" userId="4bde472b-df89-41a1-9d08-2b9333270f9e" providerId="ADAL" clId="{F7695043-D8A2-427E-8214-F96B2BAC9DE0}"/>
    <pc:docChg chg="undo custSel addSld delSld modSld">
      <pc:chgData name="NATTAPAT TAGSINSIT" userId="4bde472b-df89-41a1-9d08-2b9333270f9e" providerId="ADAL" clId="{F7695043-D8A2-427E-8214-F96B2BAC9DE0}" dt="2023-07-04T10:11:38.098" v="447" actId="2711"/>
      <pc:docMkLst>
        <pc:docMk/>
      </pc:docMkLst>
      <pc:sldChg chg="delSp modSp del mod">
        <pc:chgData name="NATTAPAT TAGSINSIT" userId="4bde472b-df89-41a1-9d08-2b9333270f9e" providerId="ADAL" clId="{F7695043-D8A2-427E-8214-F96B2BAC9DE0}" dt="2023-07-04T09:38:10.738" v="108" actId="47"/>
        <pc:sldMkLst>
          <pc:docMk/>
          <pc:sldMk cId="2231792155" sldId="264"/>
        </pc:sldMkLst>
        <pc:spChg chg="mod">
          <ac:chgData name="NATTAPAT TAGSINSIT" userId="4bde472b-df89-41a1-9d08-2b9333270f9e" providerId="ADAL" clId="{F7695043-D8A2-427E-8214-F96B2BAC9DE0}" dt="2023-07-04T09:37:27.037" v="91" actId="1076"/>
          <ac:spMkLst>
            <pc:docMk/>
            <pc:sldMk cId="2231792155" sldId="264"/>
            <ac:spMk id="5" creationId="{EFB8E163-451F-4AFF-AC91-B7DB1A6F8863}"/>
          </ac:spMkLst>
        </pc:spChg>
        <pc:spChg chg="mod">
          <ac:chgData name="NATTAPAT TAGSINSIT" userId="4bde472b-df89-41a1-9d08-2b9333270f9e" providerId="ADAL" clId="{F7695043-D8A2-427E-8214-F96B2BAC9DE0}" dt="2023-07-04T09:37:20.763" v="89" actId="1076"/>
          <ac:spMkLst>
            <pc:docMk/>
            <pc:sldMk cId="2231792155" sldId="264"/>
            <ac:spMk id="7" creationId="{8E534E46-3CFE-45A5-A9D0-1C61AE00AADF}"/>
          </ac:spMkLst>
        </pc:spChg>
        <pc:spChg chg="mod">
          <ac:chgData name="NATTAPAT TAGSINSIT" userId="4bde472b-df89-41a1-9d08-2b9333270f9e" providerId="ADAL" clId="{F7695043-D8A2-427E-8214-F96B2BAC9DE0}" dt="2023-07-04T09:37:16.001" v="87" actId="14100"/>
          <ac:spMkLst>
            <pc:docMk/>
            <pc:sldMk cId="2231792155" sldId="264"/>
            <ac:spMk id="9" creationId="{A31057FC-7ED7-4FA0-AFA7-8F8591BA4754}"/>
          </ac:spMkLst>
        </pc:spChg>
        <pc:grpChg chg="mod">
          <ac:chgData name="NATTAPAT TAGSINSIT" userId="4bde472b-df89-41a1-9d08-2b9333270f9e" providerId="ADAL" clId="{F7695043-D8A2-427E-8214-F96B2BAC9DE0}" dt="2023-07-04T09:37:16.001" v="87" actId="14100"/>
          <ac:grpSpMkLst>
            <pc:docMk/>
            <pc:sldMk cId="2231792155" sldId="264"/>
            <ac:grpSpMk id="3" creationId="{EEA527CE-C2E3-45AB-8D1D-A58E0A20F4DB}"/>
          </ac:grpSpMkLst>
        </pc:grpChg>
        <pc:grpChg chg="mod">
          <ac:chgData name="NATTAPAT TAGSINSIT" userId="4bde472b-df89-41a1-9d08-2b9333270f9e" providerId="ADAL" clId="{F7695043-D8A2-427E-8214-F96B2BAC9DE0}" dt="2023-07-04T09:37:16.001" v="87" actId="14100"/>
          <ac:grpSpMkLst>
            <pc:docMk/>
            <pc:sldMk cId="2231792155" sldId="264"/>
            <ac:grpSpMk id="4" creationId="{AD833D5C-E4F8-493C-9CBD-72ABD8E36CC6}"/>
          </ac:grpSpMkLst>
        </pc:grpChg>
        <pc:grpChg chg="mod">
          <ac:chgData name="NATTAPAT TAGSINSIT" userId="4bde472b-df89-41a1-9d08-2b9333270f9e" providerId="ADAL" clId="{F7695043-D8A2-427E-8214-F96B2BAC9DE0}" dt="2023-07-04T09:37:16.001" v="87" actId="14100"/>
          <ac:grpSpMkLst>
            <pc:docMk/>
            <pc:sldMk cId="2231792155" sldId="264"/>
            <ac:grpSpMk id="6" creationId="{249CFB1B-E281-4411-9432-8C470B8FFE15}"/>
          </ac:grpSpMkLst>
        </pc:grpChg>
        <pc:picChg chg="mod">
          <ac:chgData name="NATTAPAT TAGSINSIT" userId="4bde472b-df89-41a1-9d08-2b9333270f9e" providerId="ADAL" clId="{F7695043-D8A2-427E-8214-F96B2BAC9DE0}" dt="2023-07-04T09:37:16.001" v="87" actId="14100"/>
          <ac:picMkLst>
            <pc:docMk/>
            <pc:sldMk cId="2231792155" sldId="264"/>
            <ac:picMk id="10" creationId="{A296B2B7-C659-4AE1-9C40-2E19D1123F81}"/>
          </ac:picMkLst>
        </pc:picChg>
        <pc:picChg chg="mod">
          <ac:chgData name="NATTAPAT TAGSINSIT" userId="4bde472b-df89-41a1-9d08-2b9333270f9e" providerId="ADAL" clId="{F7695043-D8A2-427E-8214-F96B2BAC9DE0}" dt="2023-07-04T09:37:22.523" v="90" actId="1076"/>
          <ac:picMkLst>
            <pc:docMk/>
            <pc:sldMk cId="2231792155" sldId="264"/>
            <ac:picMk id="11" creationId="{264A102C-6453-4244-BBA2-1D0D19CC75CD}"/>
          </ac:picMkLst>
        </pc:picChg>
        <pc:picChg chg="del">
          <ac:chgData name="NATTAPAT TAGSINSIT" userId="4bde472b-df89-41a1-9d08-2b9333270f9e" providerId="ADAL" clId="{F7695043-D8A2-427E-8214-F96B2BAC9DE0}" dt="2023-07-04T09:37:00.223" v="84" actId="478"/>
          <ac:picMkLst>
            <pc:docMk/>
            <pc:sldMk cId="2231792155" sldId="264"/>
            <ac:picMk id="17" creationId="{2F7B0F8C-1689-4FE1-9447-32971FE3C818}"/>
          </ac:picMkLst>
        </pc:picChg>
        <pc:cxnChg chg="mod">
          <ac:chgData name="NATTAPAT TAGSINSIT" userId="4bde472b-df89-41a1-9d08-2b9333270f9e" providerId="ADAL" clId="{F7695043-D8A2-427E-8214-F96B2BAC9DE0}" dt="2023-07-04T09:37:16.001" v="87" actId="14100"/>
          <ac:cxnSpMkLst>
            <pc:docMk/>
            <pc:sldMk cId="2231792155" sldId="264"/>
            <ac:cxnSpMk id="12" creationId="{38DFC045-2695-41D8-9167-0C243405AEC5}"/>
          </ac:cxnSpMkLst>
        </pc:cxnChg>
        <pc:cxnChg chg="mod">
          <ac:chgData name="NATTAPAT TAGSINSIT" userId="4bde472b-df89-41a1-9d08-2b9333270f9e" providerId="ADAL" clId="{F7695043-D8A2-427E-8214-F96B2BAC9DE0}" dt="2023-07-04T09:37:16.001" v="87" actId="14100"/>
          <ac:cxnSpMkLst>
            <pc:docMk/>
            <pc:sldMk cId="2231792155" sldId="264"/>
            <ac:cxnSpMk id="18" creationId="{F43320AA-CDFB-4E0A-BEA1-ED0ACF3F8CA5}"/>
          </ac:cxnSpMkLst>
        </pc:cxnChg>
      </pc:sldChg>
      <pc:sldChg chg="addSp delSp modSp mod">
        <pc:chgData name="NATTAPAT TAGSINSIT" userId="4bde472b-df89-41a1-9d08-2b9333270f9e" providerId="ADAL" clId="{F7695043-D8A2-427E-8214-F96B2BAC9DE0}" dt="2023-07-04T10:07:35.081" v="427" actId="1076"/>
        <pc:sldMkLst>
          <pc:docMk/>
          <pc:sldMk cId="2364446681" sldId="282"/>
        </pc:sldMkLst>
        <pc:spChg chg="add mod">
          <ac:chgData name="NATTAPAT TAGSINSIT" userId="4bde472b-df89-41a1-9d08-2b9333270f9e" providerId="ADAL" clId="{F7695043-D8A2-427E-8214-F96B2BAC9DE0}" dt="2023-07-04T10:07:35.081" v="427" actId="1076"/>
          <ac:spMkLst>
            <pc:docMk/>
            <pc:sldMk cId="2364446681" sldId="282"/>
            <ac:spMk id="4" creationId="{C691124C-96C4-408F-AF24-82AB8C3D560F}"/>
          </ac:spMkLst>
        </pc:spChg>
        <pc:spChg chg="mod">
          <ac:chgData name="NATTAPAT TAGSINSIT" userId="4bde472b-df89-41a1-9d08-2b9333270f9e" providerId="ADAL" clId="{F7695043-D8A2-427E-8214-F96B2BAC9DE0}" dt="2023-07-04T10:07:31.643" v="426" actId="1076"/>
          <ac:spMkLst>
            <pc:docMk/>
            <pc:sldMk cId="2364446681" sldId="282"/>
            <ac:spMk id="5" creationId="{51AE62FA-CC5F-4AA5-96EB-7CDC5928697F}"/>
          </ac:spMkLst>
        </pc:spChg>
        <pc:spChg chg="add mod">
          <ac:chgData name="NATTAPAT TAGSINSIT" userId="4bde472b-df89-41a1-9d08-2b9333270f9e" providerId="ADAL" clId="{F7695043-D8A2-427E-8214-F96B2BAC9DE0}" dt="2023-07-04T10:07:25.596" v="424" actId="1076"/>
          <ac:spMkLst>
            <pc:docMk/>
            <pc:sldMk cId="2364446681" sldId="282"/>
            <ac:spMk id="8" creationId="{5C700826-C8C3-4B1D-A841-224E33B98D06}"/>
          </ac:spMkLst>
        </pc:spChg>
        <pc:spChg chg="del">
          <ac:chgData name="NATTAPAT TAGSINSIT" userId="4bde472b-df89-41a1-9d08-2b9333270f9e" providerId="ADAL" clId="{F7695043-D8A2-427E-8214-F96B2BAC9DE0}" dt="2023-07-04T09:55:47.373" v="242" actId="478"/>
          <ac:spMkLst>
            <pc:docMk/>
            <pc:sldMk cId="2364446681" sldId="282"/>
            <ac:spMk id="9" creationId="{0125F746-3D7D-43CE-9B50-4DD846359ECB}"/>
          </ac:spMkLst>
        </pc:spChg>
        <pc:picChg chg="del">
          <ac:chgData name="NATTAPAT TAGSINSIT" userId="4bde472b-df89-41a1-9d08-2b9333270f9e" providerId="ADAL" clId="{F7695043-D8A2-427E-8214-F96B2BAC9DE0}" dt="2023-07-04T09:54:29.352" v="231" actId="478"/>
          <ac:picMkLst>
            <pc:docMk/>
            <pc:sldMk cId="2364446681" sldId="282"/>
            <ac:picMk id="7" creationId="{4903B9BE-88BE-4580-B49D-C7EDDF996A26}"/>
          </ac:picMkLst>
        </pc:picChg>
      </pc:sldChg>
      <pc:sldChg chg="modSp">
        <pc:chgData name="NATTAPAT TAGSINSIT" userId="4bde472b-df89-41a1-9d08-2b9333270f9e" providerId="ADAL" clId="{F7695043-D8A2-427E-8214-F96B2BAC9DE0}" dt="2023-07-04T09:36:01.258" v="83" actId="20577"/>
        <pc:sldMkLst>
          <pc:docMk/>
          <pc:sldMk cId="3607406105" sldId="299"/>
        </pc:sldMkLst>
        <pc:spChg chg="mod">
          <ac:chgData name="NATTAPAT TAGSINSIT" userId="4bde472b-df89-41a1-9d08-2b9333270f9e" providerId="ADAL" clId="{F7695043-D8A2-427E-8214-F96B2BAC9DE0}" dt="2023-07-04T09:36:01.258" v="83" actId="20577"/>
          <ac:spMkLst>
            <pc:docMk/>
            <pc:sldMk cId="3607406105" sldId="299"/>
            <ac:spMk id="3" creationId="{F6F9A077-CF9E-4227-8DAE-D747AF148DCA}"/>
          </ac:spMkLst>
        </pc:spChg>
      </pc:sldChg>
      <pc:sldChg chg="modSp mod">
        <pc:chgData name="NATTAPAT TAGSINSIT" userId="4bde472b-df89-41a1-9d08-2b9333270f9e" providerId="ADAL" clId="{F7695043-D8A2-427E-8214-F96B2BAC9DE0}" dt="2023-07-04T10:11:38.098" v="447" actId="2711"/>
        <pc:sldMkLst>
          <pc:docMk/>
          <pc:sldMk cId="2385018591" sldId="303"/>
        </pc:sldMkLst>
        <pc:spChg chg="mod">
          <ac:chgData name="NATTAPAT TAGSINSIT" userId="4bde472b-df89-41a1-9d08-2b9333270f9e" providerId="ADAL" clId="{F7695043-D8A2-427E-8214-F96B2BAC9DE0}" dt="2023-07-04T10:11:38.098" v="447" actId="2711"/>
          <ac:spMkLst>
            <pc:docMk/>
            <pc:sldMk cId="2385018591" sldId="303"/>
            <ac:spMk id="9" creationId="{08102B5C-54D6-4111-A0B5-2434BC920A16}"/>
          </ac:spMkLst>
        </pc:spChg>
      </pc:sldChg>
      <pc:sldChg chg="modSp mod">
        <pc:chgData name="NATTAPAT TAGSINSIT" userId="4bde472b-df89-41a1-9d08-2b9333270f9e" providerId="ADAL" clId="{F7695043-D8A2-427E-8214-F96B2BAC9DE0}" dt="2023-07-04T10:11:28.705" v="446" actId="20577"/>
        <pc:sldMkLst>
          <pc:docMk/>
          <pc:sldMk cId="4234136000" sldId="312"/>
        </pc:sldMkLst>
        <pc:graphicFrameChg chg="mod modGraphic">
          <ac:chgData name="NATTAPAT TAGSINSIT" userId="4bde472b-df89-41a1-9d08-2b9333270f9e" providerId="ADAL" clId="{F7695043-D8A2-427E-8214-F96B2BAC9DE0}" dt="2023-07-04T10:11:28.705" v="446" actId="20577"/>
          <ac:graphicFrameMkLst>
            <pc:docMk/>
            <pc:sldMk cId="4234136000" sldId="312"/>
            <ac:graphicFrameMk id="7" creationId="{5F276F9E-C24F-44B2-8342-97A9EFF00587}"/>
          </ac:graphicFrameMkLst>
        </pc:graphicFrameChg>
      </pc:sldChg>
      <pc:sldChg chg="modSp mod">
        <pc:chgData name="NATTAPAT TAGSINSIT" userId="4bde472b-df89-41a1-9d08-2b9333270f9e" providerId="ADAL" clId="{F7695043-D8A2-427E-8214-F96B2BAC9DE0}" dt="2023-07-04T10:09:57.196" v="437" actId="20577"/>
        <pc:sldMkLst>
          <pc:docMk/>
          <pc:sldMk cId="2393719312" sldId="313"/>
        </pc:sldMkLst>
        <pc:spChg chg="mod">
          <ac:chgData name="NATTAPAT TAGSINSIT" userId="4bde472b-df89-41a1-9d08-2b9333270f9e" providerId="ADAL" clId="{F7695043-D8A2-427E-8214-F96B2BAC9DE0}" dt="2023-07-04T10:09:57.196" v="437" actId="20577"/>
          <ac:spMkLst>
            <pc:docMk/>
            <pc:sldMk cId="2393719312" sldId="313"/>
            <ac:spMk id="7" creationId="{1B6620B7-65FB-4F93-914F-580896A31942}"/>
          </ac:spMkLst>
        </pc:spChg>
      </pc:sldChg>
      <pc:sldChg chg="modSp add mod">
        <pc:chgData name="NATTAPAT TAGSINSIT" userId="4bde472b-df89-41a1-9d08-2b9333270f9e" providerId="ADAL" clId="{F7695043-D8A2-427E-8214-F96B2BAC9DE0}" dt="2023-07-04T09:38:04.004" v="107" actId="6549"/>
        <pc:sldMkLst>
          <pc:docMk/>
          <pc:sldMk cId="398907892" sldId="314"/>
        </pc:sldMkLst>
        <pc:spChg chg="mod">
          <ac:chgData name="NATTAPAT TAGSINSIT" userId="4bde472b-df89-41a1-9d08-2b9333270f9e" providerId="ADAL" clId="{F7695043-D8A2-427E-8214-F96B2BAC9DE0}" dt="2023-07-04T09:38:04.004" v="107" actId="6549"/>
          <ac:spMkLst>
            <pc:docMk/>
            <pc:sldMk cId="398907892" sldId="314"/>
            <ac:spMk id="5" creationId="{EFB8E163-451F-4AFF-AC91-B7DB1A6F8863}"/>
          </ac:spMkLst>
        </pc:spChg>
      </pc:sldChg>
      <pc:sldChg chg="addSp delSp modSp new mod">
        <pc:chgData name="NATTAPAT TAGSINSIT" userId="4bde472b-df89-41a1-9d08-2b9333270f9e" providerId="ADAL" clId="{F7695043-D8A2-427E-8214-F96B2BAC9DE0}" dt="2023-07-04T10:04:53.485" v="334" actId="1076"/>
        <pc:sldMkLst>
          <pc:docMk/>
          <pc:sldMk cId="1062849008" sldId="315"/>
        </pc:sldMkLst>
        <pc:spChg chg="del">
          <ac:chgData name="NATTAPAT TAGSINSIT" userId="4bde472b-df89-41a1-9d08-2b9333270f9e" providerId="ADAL" clId="{F7695043-D8A2-427E-8214-F96B2BAC9DE0}" dt="2023-07-04T09:58:28.281" v="245" actId="478"/>
          <ac:spMkLst>
            <pc:docMk/>
            <pc:sldMk cId="1062849008" sldId="315"/>
            <ac:spMk id="2" creationId="{15395B9A-BC03-4B17-AABC-6543B2C94CCA}"/>
          </ac:spMkLst>
        </pc:spChg>
        <pc:spChg chg="del">
          <ac:chgData name="NATTAPAT TAGSINSIT" userId="4bde472b-df89-41a1-9d08-2b9333270f9e" providerId="ADAL" clId="{F7695043-D8A2-427E-8214-F96B2BAC9DE0}" dt="2023-07-04T09:58:26.153" v="244"/>
          <ac:spMkLst>
            <pc:docMk/>
            <pc:sldMk cId="1062849008" sldId="315"/>
            <ac:spMk id="3" creationId="{451904CE-0DC0-46F8-A179-E0FFF248A79C}"/>
          </ac:spMkLst>
        </pc:spChg>
        <pc:spChg chg="add del">
          <ac:chgData name="NATTAPAT TAGSINSIT" userId="4bde472b-df89-41a1-9d08-2b9333270f9e" providerId="ADAL" clId="{F7695043-D8A2-427E-8214-F96B2BAC9DE0}" dt="2023-07-04T10:03:01.965" v="308" actId="478"/>
          <ac:spMkLst>
            <pc:docMk/>
            <pc:sldMk cId="1062849008" sldId="315"/>
            <ac:spMk id="4" creationId="{EB76D990-8675-4CE7-A3B4-F591F2A982B5}"/>
          </ac:spMkLst>
        </pc:spChg>
        <pc:spChg chg="add del mod">
          <ac:chgData name="NATTAPAT TAGSINSIT" userId="4bde472b-df89-41a1-9d08-2b9333270f9e" providerId="ADAL" clId="{F7695043-D8A2-427E-8214-F96B2BAC9DE0}" dt="2023-07-04T10:03:01.965" v="308" actId="478"/>
          <ac:spMkLst>
            <pc:docMk/>
            <pc:sldMk cId="1062849008" sldId="315"/>
            <ac:spMk id="5" creationId="{B78BE7E2-4FC3-41EE-A5F7-298100EBD517}"/>
          </ac:spMkLst>
        </pc:spChg>
        <pc:spChg chg="add del mod">
          <ac:chgData name="NATTAPAT TAGSINSIT" userId="4bde472b-df89-41a1-9d08-2b9333270f9e" providerId="ADAL" clId="{F7695043-D8A2-427E-8214-F96B2BAC9DE0}" dt="2023-07-04T09:59:05.421" v="252"/>
          <ac:spMkLst>
            <pc:docMk/>
            <pc:sldMk cId="1062849008" sldId="315"/>
            <ac:spMk id="8" creationId="{538B4C85-BB54-43EB-93DB-6BAD0541A9F9}"/>
          </ac:spMkLst>
        </pc:spChg>
        <pc:spChg chg="add del mod">
          <ac:chgData name="NATTAPAT TAGSINSIT" userId="4bde472b-df89-41a1-9d08-2b9333270f9e" providerId="ADAL" clId="{F7695043-D8A2-427E-8214-F96B2BAC9DE0}" dt="2023-07-04T09:59:05.421" v="252"/>
          <ac:spMkLst>
            <pc:docMk/>
            <pc:sldMk cId="1062849008" sldId="315"/>
            <ac:spMk id="9" creationId="{E50D2A34-BB9E-4AC8-9B52-9F860587D24D}"/>
          </ac:spMkLst>
        </pc:spChg>
        <pc:spChg chg="add del mod">
          <ac:chgData name="NATTAPAT TAGSINSIT" userId="4bde472b-df89-41a1-9d08-2b9333270f9e" providerId="ADAL" clId="{F7695043-D8A2-427E-8214-F96B2BAC9DE0}" dt="2023-07-04T09:59:20.617" v="256"/>
          <ac:spMkLst>
            <pc:docMk/>
            <pc:sldMk cId="1062849008" sldId="315"/>
            <ac:spMk id="12" creationId="{1FA07362-49CC-4CE9-9094-91E8381C1D65}"/>
          </ac:spMkLst>
        </pc:spChg>
        <pc:spChg chg="add del mod">
          <ac:chgData name="NATTAPAT TAGSINSIT" userId="4bde472b-df89-41a1-9d08-2b9333270f9e" providerId="ADAL" clId="{F7695043-D8A2-427E-8214-F96B2BAC9DE0}" dt="2023-07-04T09:59:20.617" v="256"/>
          <ac:spMkLst>
            <pc:docMk/>
            <pc:sldMk cId="1062849008" sldId="315"/>
            <ac:spMk id="13" creationId="{2101CA8D-3FE8-4A4F-836B-9717991D2917}"/>
          </ac:spMkLst>
        </pc:spChg>
        <pc:spChg chg="add del mod">
          <ac:chgData name="NATTAPAT TAGSINSIT" userId="4bde472b-df89-41a1-9d08-2b9333270f9e" providerId="ADAL" clId="{F7695043-D8A2-427E-8214-F96B2BAC9DE0}" dt="2023-07-04T09:59:35.933" v="258"/>
          <ac:spMkLst>
            <pc:docMk/>
            <pc:sldMk cId="1062849008" sldId="315"/>
            <ac:spMk id="16" creationId="{C8742B46-B695-4F02-9115-9DEC54B27AA7}"/>
          </ac:spMkLst>
        </pc:spChg>
        <pc:spChg chg="add del mod">
          <ac:chgData name="NATTAPAT TAGSINSIT" userId="4bde472b-df89-41a1-9d08-2b9333270f9e" providerId="ADAL" clId="{F7695043-D8A2-427E-8214-F96B2BAC9DE0}" dt="2023-07-04T09:59:35.933" v="258"/>
          <ac:spMkLst>
            <pc:docMk/>
            <pc:sldMk cId="1062849008" sldId="315"/>
            <ac:spMk id="17" creationId="{C32934C8-770E-4DE5-8502-4A5D3D6BFC3B}"/>
          </ac:spMkLst>
        </pc:spChg>
        <pc:spChg chg="add del mod">
          <ac:chgData name="NATTAPAT TAGSINSIT" userId="4bde472b-df89-41a1-9d08-2b9333270f9e" providerId="ADAL" clId="{F7695043-D8A2-427E-8214-F96B2BAC9DE0}" dt="2023-07-04T10:03:14.031" v="310" actId="478"/>
          <ac:spMkLst>
            <pc:docMk/>
            <pc:sldMk cId="1062849008" sldId="315"/>
            <ac:spMk id="20" creationId="{EAE1336A-DF63-4EA4-8889-C5094DDBC84E}"/>
          </ac:spMkLst>
        </pc:spChg>
        <pc:spChg chg="add del mod">
          <ac:chgData name="NATTAPAT TAGSINSIT" userId="4bde472b-df89-41a1-9d08-2b9333270f9e" providerId="ADAL" clId="{F7695043-D8A2-427E-8214-F96B2BAC9DE0}" dt="2023-07-04T10:03:06.012" v="309" actId="478"/>
          <ac:spMkLst>
            <pc:docMk/>
            <pc:sldMk cId="1062849008" sldId="315"/>
            <ac:spMk id="21" creationId="{22195372-EDF2-452D-9DA4-8057A5874859}"/>
          </ac:spMkLst>
        </pc:spChg>
        <pc:spChg chg="add del mod">
          <ac:chgData name="NATTAPAT TAGSINSIT" userId="4bde472b-df89-41a1-9d08-2b9333270f9e" providerId="ADAL" clId="{F7695043-D8A2-427E-8214-F96B2BAC9DE0}" dt="2023-07-04T10:03:14.031" v="310" actId="478"/>
          <ac:spMkLst>
            <pc:docMk/>
            <pc:sldMk cId="1062849008" sldId="315"/>
            <ac:spMk id="22" creationId="{C0999996-505A-4DBC-8A0E-E5342DD76A76}"/>
          </ac:spMkLst>
        </pc:spChg>
        <pc:spChg chg="add del mod">
          <ac:chgData name="NATTAPAT TAGSINSIT" userId="4bde472b-df89-41a1-9d08-2b9333270f9e" providerId="ADAL" clId="{F7695043-D8A2-427E-8214-F96B2BAC9DE0}" dt="2023-07-04T10:03:14.031" v="310" actId="478"/>
          <ac:spMkLst>
            <pc:docMk/>
            <pc:sldMk cId="1062849008" sldId="315"/>
            <ac:spMk id="23" creationId="{525E75E3-21C6-4ABA-833F-5C350E6F681F}"/>
          </ac:spMkLst>
        </pc:spChg>
        <pc:spChg chg="add del mod">
          <ac:chgData name="NATTAPAT TAGSINSIT" userId="4bde472b-df89-41a1-9d08-2b9333270f9e" providerId="ADAL" clId="{F7695043-D8A2-427E-8214-F96B2BAC9DE0}" dt="2023-07-04T10:03:01.965" v="308" actId="478"/>
          <ac:spMkLst>
            <pc:docMk/>
            <pc:sldMk cId="1062849008" sldId="315"/>
            <ac:spMk id="25" creationId="{8FFA5234-B455-4CB8-A5A7-DEAB7181203C}"/>
          </ac:spMkLst>
        </pc:spChg>
        <pc:spChg chg="add mod">
          <ac:chgData name="NATTAPAT TAGSINSIT" userId="4bde472b-df89-41a1-9d08-2b9333270f9e" providerId="ADAL" clId="{F7695043-D8A2-427E-8214-F96B2BAC9DE0}" dt="2023-07-04T10:04:15.747" v="328" actId="1076"/>
          <ac:spMkLst>
            <pc:docMk/>
            <pc:sldMk cId="1062849008" sldId="315"/>
            <ac:spMk id="26" creationId="{5BCD6393-9BC1-4695-A859-7AF4BE187273}"/>
          </ac:spMkLst>
        </pc:spChg>
        <pc:spChg chg="add mod">
          <ac:chgData name="NATTAPAT TAGSINSIT" userId="4bde472b-df89-41a1-9d08-2b9333270f9e" providerId="ADAL" clId="{F7695043-D8A2-427E-8214-F96B2BAC9DE0}" dt="2023-07-04T10:04:53.485" v="334" actId="1076"/>
          <ac:spMkLst>
            <pc:docMk/>
            <pc:sldMk cId="1062849008" sldId="315"/>
            <ac:spMk id="27" creationId="{E138AF62-D08D-4282-B87E-77853753364B}"/>
          </ac:spMkLst>
        </pc:spChg>
        <pc:graphicFrameChg chg="add del mod">
          <ac:chgData name="NATTAPAT TAGSINSIT" userId="4bde472b-df89-41a1-9d08-2b9333270f9e" providerId="ADAL" clId="{F7695043-D8A2-427E-8214-F96B2BAC9DE0}" dt="2023-07-04T09:59:05.421" v="252"/>
          <ac:graphicFrameMkLst>
            <pc:docMk/>
            <pc:sldMk cId="1062849008" sldId="315"/>
            <ac:graphicFrameMk id="6" creationId="{CDFEB05A-18AA-452C-8FB8-6B873957DDA5}"/>
          </ac:graphicFrameMkLst>
        </pc:graphicFrameChg>
        <pc:graphicFrameChg chg="add del mod">
          <ac:chgData name="NATTAPAT TAGSINSIT" userId="4bde472b-df89-41a1-9d08-2b9333270f9e" providerId="ADAL" clId="{F7695043-D8A2-427E-8214-F96B2BAC9DE0}" dt="2023-07-04T09:59:05.421" v="252"/>
          <ac:graphicFrameMkLst>
            <pc:docMk/>
            <pc:sldMk cId="1062849008" sldId="315"/>
            <ac:graphicFrameMk id="7" creationId="{D6448C70-6DB8-4383-8507-3308BBA90DBF}"/>
          </ac:graphicFrameMkLst>
        </pc:graphicFrameChg>
        <pc:graphicFrameChg chg="add del mod modGraphic">
          <ac:chgData name="NATTAPAT TAGSINSIT" userId="4bde472b-df89-41a1-9d08-2b9333270f9e" providerId="ADAL" clId="{F7695043-D8A2-427E-8214-F96B2BAC9DE0}" dt="2023-07-04T09:59:20.617" v="256"/>
          <ac:graphicFrameMkLst>
            <pc:docMk/>
            <pc:sldMk cId="1062849008" sldId="315"/>
            <ac:graphicFrameMk id="10" creationId="{1ED1B7B7-9D25-4372-BCA4-9651B632BE23}"/>
          </ac:graphicFrameMkLst>
        </pc:graphicFrameChg>
        <pc:graphicFrameChg chg="add del mod modGraphic">
          <ac:chgData name="NATTAPAT TAGSINSIT" userId="4bde472b-df89-41a1-9d08-2b9333270f9e" providerId="ADAL" clId="{F7695043-D8A2-427E-8214-F96B2BAC9DE0}" dt="2023-07-04T09:59:20.617" v="256"/>
          <ac:graphicFrameMkLst>
            <pc:docMk/>
            <pc:sldMk cId="1062849008" sldId="315"/>
            <ac:graphicFrameMk id="11" creationId="{8D116257-0D5E-4D66-B18B-99ADC9A3D8E5}"/>
          </ac:graphicFrameMkLst>
        </pc:graphicFrameChg>
        <pc:graphicFrameChg chg="add del mod">
          <ac:chgData name="NATTAPAT TAGSINSIT" userId="4bde472b-df89-41a1-9d08-2b9333270f9e" providerId="ADAL" clId="{F7695043-D8A2-427E-8214-F96B2BAC9DE0}" dt="2023-07-04T09:59:35.933" v="258"/>
          <ac:graphicFrameMkLst>
            <pc:docMk/>
            <pc:sldMk cId="1062849008" sldId="315"/>
            <ac:graphicFrameMk id="14" creationId="{D4F8F16C-98C2-467E-B4E2-08E5FDA84A88}"/>
          </ac:graphicFrameMkLst>
        </pc:graphicFrameChg>
        <pc:graphicFrameChg chg="add del mod">
          <ac:chgData name="NATTAPAT TAGSINSIT" userId="4bde472b-df89-41a1-9d08-2b9333270f9e" providerId="ADAL" clId="{F7695043-D8A2-427E-8214-F96B2BAC9DE0}" dt="2023-07-04T09:59:35.933" v="258"/>
          <ac:graphicFrameMkLst>
            <pc:docMk/>
            <pc:sldMk cId="1062849008" sldId="315"/>
            <ac:graphicFrameMk id="15" creationId="{1FF6AA36-FF7D-46C6-97B2-4B00C5658767}"/>
          </ac:graphicFrameMkLst>
        </pc:graphicFrameChg>
        <pc:graphicFrameChg chg="add del mod modGraphic">
          <ac:chgData name="NATTAPAT TAGSINSIT" userId="4bde472b-df89-41a1-9d08-2b9333270f9e" providerId="ADAL" clId="{F7695043-D8A2-427E-8214-F96B2BAC9DE0}" dt="2023-07-04T10:04:20.704" v="329" actId="255"/>
          <ac:graphicFrameMkLst>
            <pc:docMk/>
            <pc:sldMk cId="1062849008" sldId="315"/>
            <ac:graphicFrameMk id="18" creationId="{58639CD1-6E9C-4BA1-B2EC-5867DE5E0CA0}"/>
          </ac:graphicFrameMkLst>
        </pc:graphicFrameChg>
        <pc:graphicFrameChg chg="add del mod modGraphic">
          <ac:chgData name="NATTAPAT TAGSINSIT" userId="4bde472b-df89-41a1-9d08-2b9333270f9e" providerId="ADAL" clId="{F7695043-D8A2-427E-8214-F96B2BAC9DE0}" dt="2023-07-04T10:04:49.345" v="333" actId="1076"/>
          <ac:graphicFrameMkLst>
            <pc:docMk/>
            <pc:sldMk cId="1062849008" sldId="315"/>
            <ac:graphicFrameMk id="19" creationId="{5FBFF964-7D16-4EFF-83BB-15072C73A51E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 dirty="0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E722BE-640A-4171-91DA-B3F4A26B1699}" type="datetimeFigureOut">
              <a:rPr lang="th-TH" smtClean="0"/>
              <a:t>08/04/68</a:t>
            </a:fld>
            <a:endParaRPr lang="th-TH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CCF762-767C-459A-8D0C-7A03DE6ED03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57782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EDE2CAB-5187-4176-9BF3-D4DAAFA41C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EC5019B4-0E16-4938-9FDE-6C577C1B31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70D325EA-1CDB-45F7-ABE5-6FAB6B254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9C8E6-1258-4FBC-AC0A-B0D75D1B04CF}" type="datetime1">
              <a:rPr lang="th-TH" smtClean="0"/>
              <a:t>08/04/68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89DB39DF-052F-46B8-8F94-BB08AB337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59005414-E179-4166-B50E-EAB445AC9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4282-A0D6-4930-AA9E-40AA98880B4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8334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3DEC00CA-9AB3-4478-A95C-C0256D500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389D48C6-8C8A-4A36-9A44-D195BA583A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2E5D2E1F-F5F2-4EF2-9B77-D0A1AFFDE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55835-A300-4DC7-BFF8-46F83619828E}" type="datetime1">
              <a:rPr lang="th-TH" smtClean="0"/>
              <a:t>08/04/68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49112132-9B50-4431-9D63-40334201E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3262CEAA-BF16-4729-ADF3-797876316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4282-A0D6-4930-AA9E-40AA98880B46}" type="slidenum">
              <a:rPr lang="th-TH" smtClean="0"/>
              <a:t>‹#›</a:t>
            </a:fld>
            <a:endParaRPr lang="th-TH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79636A-0524-4DF0-960B-1EF6C0BDF3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92919" y="185738"/>
            <a:ext cx="1121761" cy="139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63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B2D3711-D021-4187-9CD2-A0C9B41DE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9FE067A7-FA5D-47BD-9235-CE67046C2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4997D6E2-15EC-46FA-8D79-8F211EBF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75133-D7EF-4650-BD6A-4436F2A7A97D}" type="datetime1">
              <a:rPr lang="th-TH" smtClean="0"/>
              <a:t>08/04/68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4D1F233F-7C40-4EA5-BAA9-FB6B9BD14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35032ED3-5081-4722-BA73-D5052777A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4282-A0D6-4930-AA9E-40AA98880B4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17704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F9C11642-E523-49EB-B1AE-B3728BB2A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EAC6BFD2-AC95-4124-857D-696C86B04E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5C1832A9-EBBF-4A15-8BB2-A687F69A1D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F63D06C1-0A14-4076-9E1A-B4F588089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52EB6-042F-4A83-8E0B-D8F98D722FDA}" type="datetime1">
              <a:rPr lang="th-TH" smtClean="0"/>
              <a:t>08/04/68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88CA7DCB-9557-4542-8217-39637EBAA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62B9F286-69BD-4594-BB4D-5FCA5F31F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4282-A0D6-4930-AA9E-40AA98880B4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80950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918CA5EF-1159-4123-8B88-B471696AD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E7F6D016-F74B-4BF6-9E8E-5B0F52D0F0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634742CF-D32A-4B9C-8D34-762AAE23A9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7B5CC7F1-F407-4EAB-9783-F85254A52D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6F7DA33B-A422-49A9-A61F-DF3AE77635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393A99EB-A3A1-46A5-B29E-C3F47DA87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E18B9-048C-4155-A442-C55FFB68A45B}" type="datetime1">
              <a:rPr lang="th-TH" smtClean="0"/>
              <a:t>08/04/68</a:t>
            </a:fld>
            <a:endParaRPr lang="th-TH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0D74ED8F-FD0F-4655-BF35-2E85D467B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6F3309C3-2BC3-41FA-BCC6-8B7D8AEF4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4282-A0D6-4930-AA9E-40AA98880B4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17512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E4E8B80-295B-4B16-9AEB-A75FD96C8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9B868069-63D4-4A4A-A7C3-FA7E2F6DA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4FB6-0A0F-4EDE-BC59-E837E2DD3DD5}" type="datetime1">
              <a:rPr lang="th-TH" smtClean="0"/>
              <a:t>08/04/68</a:t>
            </a:fld>
            <a:endParaRPr lang="th-TH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734BFBEB-4EE1-466C-B42C-F25DC9745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B512BBC0-B1F9-4A58-B9AE-91061D048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4282-A0D6-4930-AA9E-40AA98880B4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98873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0BFB2CE3-71F3-4501-9FF1-D155F857E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7FE48-C482-41FE-A312-3FFCDB83B4F9}" type="datetime1">
              <a:rPr lang="th-TH" smtClean="0"/>
              <a:t>08/04/68</a:t>
            </a:fld>
            <a:endParaRPr lang="th-TH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927D06F1-2B14-4056-826C-81DD68D81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BE5F6C4A-212E-45E4-AF9C-8D1F2EB9B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4282-A0D6-4930-AA9E-40AA98880B4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93171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8B4F44A0-5502-44A6-B718-FD7CA3A11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2A053DB4-864D-4679-8B33-ADC4B50577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20AE3BE0-BDB2-4773-B0DD-66918ED14B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5CAE5AA6-B410-4AE7-BB4A-4BB048E6D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D543D-063A-4159-B152-48C7E2E71AFA}" type="datetime1">
              <a:rPr lang="th-TH" smtClean="0"/>
              <a:t>08/04/68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EDBE291E-2905-4057-9F44-2C5336D33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EA4E4DF9-CCD6-41C9-9357-13A403D95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4282-A0D6-4930-AA9E-40AA98880B4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85781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E97C9D58-0225-4AE4-BE19-77CE8D850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B5189D1D-5BE9-4FE0-900E-883AF8AE9F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8723A0CA-AF7F-4392-AE59-B0E0DF0B60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594DDFDC-5007-4936-943E-22FFB76ED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C39F-2B14-47E9-97F8-F9126ED10D37}" type="datetime1">
              <a:rPr lang="th-TH" smtClean="0"/>
              <a:t>08/04/68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6C1D3613-D33F-4957-B6E2-BD3D095B8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F3AD5D48-B841-4274-935C-C73DCC3C8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4282-A0D6-4930-AA9E-40AA98880B4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24542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50D678C-27D6-429A-9570-23EF7325E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2216C56F-E82A-459F-B410-057A1CA2E6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4EEFF8DF-073C-41C5-A357-3EAF18802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F1E68-47BC-41D3-84D1-5FD68B6F115F}" type="datetime1">
              <a:rPr lang="th-TH" smtClean="0"/>
              <a:t>08/04/68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6CCF772B-65EB-43EE-94F5-32CEA3364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A7393F43-589D-4132-B3D8-25E06C542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4282-A0D6-4930-AA9E-40AA98880B4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4502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60759CAA-94D6-4E7D-92C7-E9919C45E5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F946D040-4459-4B3B-A491-3F00175EF1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F860C095-861D-4681-AB1C-2F538AFD4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400A3-7370-41F5-A4B8-457B75FC1561}" type="datetime1">
              <a:rPr lang="th-TH" smtClean="0"/>
              <a:t>08/04/68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22CF10C6-2268-448B-BDF7-791A00B4A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9755DCBB-21C5-4091-9BDB-E8085F4D5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4282-A0D6-4930-AA9E-40AA98880B4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80271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B218C519-775B-4810-B016-770F3D3FC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dirty="0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207D51F6-536D-41CA-B920-078B4EA915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dirty="0"/>
              <a:t>คลิกเพื่อแก้ไขสไตล์ของข้อความต้นแบบ</a:t>
            </a:r>
          </a:p>
          <a:p>
            <a:pPr lvl="1"/>
            <a:r>
              <a:rPr lang="th-TH" dirty="0"/>
              <a:t>ระดับที่สอง</a:t>
            </a:r>
          </a:p>
          <a:p>
            <a:pPr lvl="2"/>
            <a:r>
              <a:rPr lang="th-TH" dirty="0"/>
              <a:t>ระดับที่สาม</a:t>
            </a:r>
          </a:p>
          <a:p>
            <a:pPr lvl="3"/>
            <a:r>
              <a:rPr lang="th-TH" dirty="0"/>
              <a:t>ระดับที่สี่</a:t>
            </a:r>
          </a:p>
          <a:p>
            <a:pPr lvl="4"/>
            <a:r>
              <a:rPr lang="th-TH" dirty="0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4FB2629D-EBF0-4227-B3EB-DBDE5064A1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3619BCFE-363A-4886-9B53-D5464E5FA8DD}" type="datetime1">
              <a:rPr lang="th-TH" smtClean="0"/>
              <a:t>08/04/68</a:t>
            </a:fld>
            <a:endParaRPr lang="th-TH" dirty="0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2200CD35-5529-463E-A809-E51C8DDD67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endParaRPr lang="th-TH" dirty="0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1D41CDEB-63BA-495B-A0DA-F60CE2C2E6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EFB24282-A0D6-4930-AA9E-40AA98880B46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767437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AAAF9C-0C3B-4D40-82A6-B46F59597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4282-A0D6-4930-AA9E-40AA98880B46}" type="slidenum">
              <a:rPr lang="th-TH" smtClean="0"/>
              <a:t>1</a:t>
            </a:fld>
            <a:endParaRPr lang="th-TH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FC724DD-15ED-4F04-A5C7-D535200691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169" y="946604"/>
            <a:ext cx="10290707" cy="259307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632DAFF-C3C5-416D-A4F2-5514F5C345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7750" y="3539681"/>
            <a:ext cx="6325483" cy="318179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51189B4-37A7-48A9-9F3C-F1EE3347743C}"/>
              </a:ext>
            </a:extLst>
          </p:cNvPr>
          <p:cNvSpPr txBox="1"/>
          <p:nvPr/>
        </p:nvSpPr>
        <p:spPr>
          <a:xfrm>
            <a:off x="1602606" y="246185"/>
            <a:ext cx="12251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Results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664699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B81C448-0468-4711-9F7D-3E5E6887D1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2105" y="442913"/>
            <a:ext cx="6020640" cy="666843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338150-0D4B-4DEF-ABB0-B637CBBDF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4282-A0D6-4930-AA9E-40AA98880B46}" type="slidenum">
              <a:rPr lang="th-TH" smtClean="0"/>
              <a:t>2</a:t>
            </a:fld>
            <a:endParaRPr lang="th-TH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E965FB0-1D3F-40B2-86D9-7588B1B0D0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9996" y="1109756"/>
            <a:ext cx="3639058" cy="144800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34A2C61-E2F0-4E7E-88C1-7AD5C9C4C9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105" y="3429000"/>
            <a:ext cx="5239481" cy="60968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99A6345-5CC5-49A8-BB8E-025016ED45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5247" y="4105360"/>
            <a:ext cx="4048555" cy="968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297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22F2A-9D3E-4BCD-8D32-2DCB0E9C0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9169" y="322628"/>
            <a:ext cx="4841631" cy="672367"/>
          </a:xfrm>
        </p:spPr>
        <p:txBody>
          <a:bodyPr>
            <a:normAutofit fontScale="90000"/>
          </a:bodyPr>
          <a:lstStyle/>
          <a:p>
            <a:r>
              <a:rPr lang="en-US" dirty="0"/>
              <a:t>Predictions</a:t>
            </a:r>
            <a:endParaRPr lang="th-TH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9884BAD-4CD3-4F5D-82CF-6073DD978C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7121" y="1469781"/>
            <a:ext cx="9336790" cy="4351338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D1F326-A59C-4D06-8490-42EA3E193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4282-A0D6-4930-AA9E-40AA98880B46}" type="slidenum">
              <a:rPr lang="th-TH" smtClean="0"/>
              <a:t>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24454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9F2AD-7C06-475F-9EAB-1736AD35C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7100" y="479425"/>
            <a:ext cx="5026269" cy="1577975"/>
          </a:xfrm>
        </p:spPr>
        <p:txBody>
          <a:bodyPr/>
          <a:lstStyle/>
          <a:p>
            <a:r>
              <a:rPr lang="en-US" sz="4400" b="1" kern="0" dirty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Angsana New" panose="02020603050405020304" pitchFamily="18" charset="-34"/>
              </a:rPr>
              <a:t>Studying Plan</a:t>
            </a:r>
            <a:br>
              <a:rPr lang="en-US" sz="2800" kern="100" dirty="0">
                <a:effectLst/>
                <a:latin typeface="DengXian" panose="02010600030101010101" pitchFamily="2" charset="-122"/>
                <a:ea typeface="DengXian" panose="02010600030101010101" pitchFamily="2" charset="-122"/>
                <a:cs typeface="Cordia New" panose="020B0304020202020204" pitchFamily="34" charset="-34"/>
              </a:rPr>
            </a:br>
            <a:endParaRPr lang="th-TH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CF7FE2-5934-451B-BD27-579EB767581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50377" y="1438763"/>
                <a:ext cx="10515600" cy="4351338"/>
              </a:xfrm>
            </p:spPr>
            <p:txBody>
              <a:bodyPr>
                <a:normAutofit/>
              </a:bodyPr>
              <a:lstStyle/>
              <a:p>
                <a:pPr marL="0" indent="0" algn="l">
                  <a:buNone/>
                </a:pPr>
                <a:r>
                  <a:rPr lang="en-US" sz="2800" kern="0" dirty="0">
                    <a:effectLst/>
                    <a:latin typeface="Comic Sans MS" panose="030F0702030302020204" pitchFamily="66" charset="0"/>
                    <a:ea typeface="Times New Roman" panose="02020603050405020304" pitchFamily="18" charset="0"/>
                    <a:cs typeface="Angsana New" panose="02020603050405020304" pitchFamily="18" charset="-34"/>
                  </a:rPr>
                  <a:t> </a:t>
                </a:r>
                <a:endParaRPr lang="en-US" sz="2000" kern="100" dirty="0">
                  <a:effectLst/>
                  <a:latin typeface="DengXian" panose="02010600030101010101" pitchFamily="2" charset="-122"/>
                  <a:ea typeface="DengXian" panose="02010600030101010101" pitchFamily="2" charset="-122"/>
                  <a:cs typeface="Cordia New" panose="020B0304020202020204" pitchFamily="34" charset="-34"/>
                </a:endParaRPr>
              </a:p>
              <a:p>
                <a:pPr algn="l"/>
                <a:r>
                  <a:rPr lang="en-US" sz="2400" kern="0" dirty="0">
                    <a:effectLst/>
                    <a:latin typeface="Comic Sans MS" panose="030F0702030302020204" pitchFamily="66" charset="0"/>
                    <a:ea typeface="Times New Roman" panose="02020603050405020304" pitchFamily="18" charset="0"/>
                    <a:cs typeface="Angsana New" panose="02020603050405020304" pitchFamily="18" charset="-34"/>
                  </a:rPr>
                  <a:t>2025.04.08</a:t>
                </a:r>
                <a:endParaRPr lang="en-US" sz="2000" kern="100" dirty="0">
                  <a:effectLst/>
                  <a:latin typeface="DengXian" panose="02010600030101010101" pitchFamily="2" charset="-122"/>
                  <a:ea typeface="DengXian" panose="02010600030101010101" pitchFamily="2" charset="-122"/>
                  <a:cs typeface="Cordia New" panose="020B0304020202020204" pitchFamily="34" charset="-34"/>
                </a:endParaRPr>
              </a:p>
              <a:p>
                <a:pPr algn="l"/>
                <a:r>
                  <a:rPr lang="en-US" sz="2800" kern="0" dirty="0">
                    <a:solidFill>
                      <a:srgbClr val="00B050"/>
                    </a:solidFill>
                    <a:effectLst/>
                    <a:latin typeface="Comic Sans MS" panose="030F0702030302020204" pitchFamily="66" charset="0"/>
                    <a:ea typeface="Times New Roman" panose="02020603050405020304" pitchFamily="18" charset="0"/>
                    <a:cs typeface="Angsana New" panose="02020603050405020304" pitchFamily="18" charset="-34"/>
                  </a:rPr>
                  <a:t>Current working:</a:t>
                </a:r>
                <a:endParaRPr lang="en-US" sz="2000" kern="100" dirty="0">
                  <a:effectLst/>
                  <a:latin typeface="DengXian" panose="02010600030101010101" pitchFamily="2" charset="-122"/>
                  <a:ea typeface="DengXian" panose="02010600030101010101" pitchFamily="2" charset="-122"/>
                  <a:cs typeface="Cordia New" panose="020B0304020202020204" pitchFamily="34" charset="-34"/>
                </a:endParaRPr>
              </a:p>
              <a:p>
                <a:r>
                  <a:rPr lang="en-US" dirty="0">
                    <a:latin typeface="Comic Sans MS" panose="030F0702030302020204" pitchFamily="66" charset="0"/>
                    <a:ea typeface="Times New Roman" panose="02020603050405020304" pitchFamily="18" charset="0"/>
                    <a:cs typeface="Angsana New" panose="02020603050405020304" pitchFamily="18" charset="-34"/>
                  </a:rPr>
                  <a:t>1. </a:t>
                </a:r>
                <a:r>
                  <a:rPr lang="en-US" sz="2800" kern="0" dirty="0">
                    <a:effectLst/>
                    <a:latin typeface="Comic Sans MS" panose="030F0702030302020204" pitchFamily="66" charset="0"/>
                    <a:ea typeface="Times New Roman" panose="02020603050405020304" pitchFamily="18" charset="0"/>
                    <a:cs typeface="Angsana New" panose="02020603050405020304" pitchFamily="18" charset="-34"/>
                  </a:rPr>
                  <a:t>Calculate the mass of for the light </a:t>
                </a:r>
                <a:r>
                  <a:rPr lang="en-US" sz="2800" dirty="0">
                    <a:solidFill>
                      <a:schemeClr val="tx1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𝑞</m:t>
                    </m:r>
                    <m:acc>
                      <m:accPr>
                        <m:chr m:val="̅"/>
                        <m:ctrlP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acc>
                    <m:acc>
                      <m:accPr>
                        <m:chr m:val="̅"/>
                        <m:ctrlP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acc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), </a:t>
                </a:r>
                <a:r>
                  <a:rPr lang="en-US" sz="2800" kern="0" dirty="0">
                    <a:effectLst/>
                    <a:latin typeface="Comic Sans MS" panose="030F0702030302020204" pitchFamily="66" charset="0"/>
                    <a:ea typeface="Times New Roman" panose="02020603050405020304" pitchFamily="18" charset="0"/>
                    <a:cs typeface="Angsana New" panose="02020603050405020304" pitchFamily="18" charset="-34"/>
                  </a:rPr>
                  <a:t>, fully charm </a:t>
                </a:r>
                <a:r>
                  <a:rPr lang="en-US" dirty="0"/>
                  <a:t>(cc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acc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acc>
                  </m:oMath>
                </a14:m>
                <a:r>
                  <a:rPr lang="en-US" dirty="0"/>
                  <a:t>), </a:t>
                </a:r>
                <a:r>
                  <a:rPr lang="en-US" sz="2800" kern="0" dirty="0">
                    <a:effectLst/>
                    <a:latin typeface="Comic Sans MS" panose="030F0702030302020204" pitchFamily="66" charset="0"/>
                    <a:ea typeface="Times New Roman" panose="02020603050405020304" pitchFamily="18" charset="0"/>
                    <a:cs typeface="Angsana New" panose="02020603050405020304" pitchFamily="18" charset="-34"/>
                  </a:rPr>
                  <a:t>and, charmonium-like </a:t>
                </a:r>
                <a:r>
                  <a:rPr lang="en-US" dirty="0"/>
                  <a:t>(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𝑞𝑐</m:t>
                    </m:r>
                    <m:acc>
                      <m:accPr>
                        <m:chr m:val="̅"/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acc>
                    <m:acc>
                      <m:accPr>
                        <m:chr m:val="̅"/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acc>
                  </m:oMath>
                </a14:m>
                <a:r>
                  <a:rPr lang="en-US" dirty="0"/>
                  <a:t>) </a:t>
                </a:r>
                <a:r>
                  <a:rPr lang="en-US" sz="2800" kern="0" dirty="0">
                    <a:effectLst/>
                    <a:latin typeface="Comic Sans MS" panose="030F0702030302020204" pitchFamily="66" charset="0"/>
                    <a:ea typeface="Times New Roman" panose="02020603050405020304" pitchFamily="18" charset="0"/>
                    <a:cs typeface="Angsana New" panose="02020603050405020304" pitchFamily="18" charset="-34"/>
                  </a:rPr>
                  <a:t>tetraquark.</a:t>
                </a:r>
                <a:endParaRPr lang="en-US" sz="2000" kern="100" dirty="0">
                  <a:effectLst/>
                  <a:latin typeface="DengXian" panose="02010600030101010101" pitchFamily="2" charset="-122"/>
                  <a:ea typeface="DengXian" panose="02010600030101010101" pitchFamily="2" charset="-122"/>
                  <a:cs typeface="Cordia New" panose="020B0304020202020204" pitchFamily="34" charset="-34"/>
                </a:endParaRPr>
              </a:p>
              <a:p>
                <a:pPr algn="l"/>
                <a:r>
                  <a:rPr lang="en-US" dirty="0">
                    <a:latin typeface="Comic Sans MS" panose="030F0702030302020204" pitchFamily="66" charset="0"/>
                    <a:ea typeface="Times New Roman" panose="02020603050405020304" pitchFamily="18" charset="0"/>
                    <a:cs typeface="Angsana New" panose="02020603050405020304" pitchFamily="18" charset="-34"/>
                  </a:rPr>
                  <a:t>2</a:t>
                </a:r>
                <a:r>
                  <a:rPr lang="en-US" sz="2800" dirty="0">
                    <a:effectLst/>
                    <a:latin typeface="Comic Sans MS" panose="030F0702030302020204" pitchFamily="66" charset="0"/>
                    <a:ea typeface="Times New Roman" panose="02020603050405020304" pitchFamily="18" charset="0"/>
                    <a:cs typeface="Angsana New" panose="02020603050405020304" pitchFamily="18" charset="-34"/>
                  </a:rPr>
                  <a:t>.</a:t>
                </a:r>
                <a:r>
                  <a:rPr lang="en-US" sz="2800" kern="0" dirty="0">
                    <a:effectLst/>
                    <a:latin typeface="Angsana New" panose="02020603050405020304" pitchFamily="18" charset="-34"/>
                    <a:ea typeface="Times New Roman" panose="02020603050405020304" pitchFamily="18" charset="0"/>
                    <a:cs typeface="Cordia New" panose="020B0304020202020204" pitchFamily="34" charset="-34"/>
                  </a:rPr>
                  <a:t> </a:t>
                </a:r>
                <a:r>
                  <a:rPr lang="en-US" sz="2800" kern="0" dirty="0">
                    <a:effectLst/>
                    <a:latin typeface="Comic Sans MS" panose="030F0702030302020204" pitchFamily="66" charset="0"/>
                    <a:ea typeface="Times New Roman" panose="02020603050405020304" pitchFamily="18" charset="0"/>
                    <a:cs typeface="Angsana New" panose="02020603050405020304" pitchFamily="18" charset="-34"/>
                  </a:rPr>
                  <a:t>Interpret the results and give the prediction.</a:t>
                </a:r>
                <a:endParaRPr lang="en-US" sz="2000" kern="100" dirty="0">
                  <a:effectLst/>
                  <a:latin typeface="DengXian" panose="02010600030101010101" pitchFamily="2" charset="-122"/>
                  <a:ea typeface="DengXian" panose="02010600030101010101" pitchFamily="2" charset="-122"/>
                  <a:cs typeface="Cordia New" panose="020B0304020202020204" pitchFamily="34" charset="-34"/>
                </a:endParaRPr>
              </a:p>
              <a:p>
                <a:pPr algn="l"/>
                <a:r>
                  <a:rPr lang="en-US" sz="2800" kern="0" dirty="0">
                    <a:solidFill>
                      <a:srgbClr val="FF0000"/>
                    </a:solidFill>
                    <a:effectLst/>
                    <a:latin typeface="Comic Sans MS" panose="030F0702030302020204" pitchFamily="66" charset="0"/>
                    <a:ea typeface="Times New Roman" panose="02020603050405020304" pitchFamily="18" charset="0"/>
                    <a:cs typeface="Angsana New" panose="02020603050405020304" pitchFamily="18" charset="-34"/>
                  </a:rPr>
                  <a:t>Next planning:</a:t>
                </a:r>
                <a:endParaRPr lang="en-US" sz="2000" kern="100" dirty="0">
                  <a:effectLst/>
                  <a:latin typeface="DengXian" panose="02010600030101010101" pitchFamily="2" charset="-122"/>
                  <a:ea typeface="DengXian" panose="02010600030101010101" pitchFamily="2" charset="-122"/>
                  <a:cs typeface="Cordia New" panose="020B0304020202020204" pitchFamily="34" charset="-34"/>
                </a:endParaRPr>
              </a:p>
              <a:p>
                <a:r>
                  <a:rPr lang="en-US" sz="2800" dirty="0">
                    <a:effectLst/>
                    <a:latin typeface="Comic Sans MS" panose="030F0702030302020204" pitchFamily="66" charset="0"/>
                    <a:ea typeface="Times New Roman" panose="02020603050405020304" pitchFamily="18" charset="0"/>
                    <a:cs typeface="Angsana New" panose="02020603050405020304" pitchFamily="18" charset="-34"/>
                  </a:rPr>
                  <a:t>1. Keep writing thesis.</a:t>
                </a:r>
                <a:endParaRPr lang="th-TH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CF7FE2-5934-451B-BD27-579EB767581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50377" y="1438763"/>
                <a:ext cx="10515600" cy="4351338"/>
              </a:xfrm>
              <a:blipFill>
                <a:blip r:embed="rId2"/>
                <a:stretch>
                  <a:fillRect l="-1043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E2E6ED-32FB-4E67-8545-866DAE32D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4282-A0D6-4930-AA9E-40AA98880B46}" type="slidenum">
              <a:rPr lang="th-TH" smtClean="0"/>
              <a:t>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55335849"/>
      </p:ext>
    </p:extLst>
  </p:cSld>
  <p:clrMapOvr>
    <a:masterClrMapping/>
  </p:clrMapOvr>
</p:sld>
</file>

<file path=ppt/theme/theme1.xml><?xml version="1.0" encoding="utf-8"?>
<a:theme xmlns:a="http://schemas.openxmlformats.org/drawingml/2006/main" name="1_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2084</TotalTime>
  <Words>65</Words>
  <Application>Microsoft Office PowerPoint</Application>
  <PresentationFormat>Widescreen</PresentationFormat>
  <Paragraphs>14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DengXian</vt:lpstr>
      <vt:lpstr>Angsana New</vt:lpstr>
      <vt:lpstr>Arial</vt:lpstr>
      <vt:lpstr>Calibri</vt:lpstr>
      <vt:lpstr>Cambria Math</vt:lpstr>
      <vt:lpstr>Comic Sans MS</vt:lpstr>
      <vt:lpstr>1_ธีมของ Office</vt:lpstr>
      <vt:lpstr>PowerPoint Presentation</vt:lpstr>
      <vt:lpstr>PowerPoint Presentation</vt:lpstr>
      <vt:lpstr>Predictions</vt:lpstr>
      <vt:lpstr>Studying Plan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NATTAPAT TAGSINSIT</dc:creator>
  <cp:lastModifiedBy>NATTAPAT TAGSINSIT</cp:lastModifiedBy>
  <cp:revision>66</cp:revision>
  <dcterms:created xsi:type="dcterms:W3CDTF">2021-11-14T14:33:03Z</dcterms:created>
  <dcterms:modified xsi:type="dcterms:W3CDTF">2025-04-08T10:34:50Z</dcterms:modified>
</cp:coreProperties>
</file>