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8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B88ED-BF9B-4CF5-8DFB-8ECB02CBB05F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15CB8-73CC-452D-9172-381475608D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7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715CB8-73CC-452D-9172-381475608D5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603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B0C68-EC98-4F49-B4F4-19BA25FD8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F88EBFC-F709-4596-9308-C12867BC0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DA276C4-EB34-4122-9F2E-702EB33C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D5E91B-BF7D-405F-8C73-4C85831B0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4B3271-858A-48DA-B163-14F327E7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350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3B9A64-E219-4484-8704-1242F99FE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0E80520-E45C-44F2-AA39-110BC618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CEB81-31EE-4D26-862C-E4691FE1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C3064-74F8-4A7B-B483-DBC293A4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E6FA07-763E-4EC3-A0EE-5657C6ADC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029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0BB448-0729-4829-ACF6-D1302B2E23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0B6B73D-0B0B-4CEB-BFC1-D778E28AA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9353066-5AF1-4B72-91D9-607D8E720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C5448-CC6D-447D-89B6-647488D1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2BE298-3323-41FC-8ED7-E4681C3B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38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F6E81C-F654-4AD0-9F28-013A8996E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0B925-8CF0-4E8E-998A-9BAC02AFD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B1055E-D21D-462A-9BA5-CC3B284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C1AF6-1868-4A08-8F65-81A021AE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5DF2AC-C1A6-4AF2-A244-44E5E590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038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A95F1-EE52-4950-BF6F-E3BA33C5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18CCE6-9639-4AE9-80AC-0B89189D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E1D802-D069-45D8-A8C8-A9268C17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690181-6F47-4025-BEAC-124F63C5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EF349D-4A4A-481D-BEDB-C67F0A9A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2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64FBB4-E8B9-47AC-926D-6658305E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9F23AE-2E77-4B8A-906A-C0DB9F8DA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085A96-1C67-4209-A839-7C9CAD236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E0A870C-CB0A-4871-8AA2-B1491422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91F26A-024D-4647-B81A-44AC7E013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BD09D8-339F-49E9-86E8-A8DFEAB67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696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3C0179-47C3-47ED-9401-A4D37C42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6616B4-1711-48D8-AA47-98A359D2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21F1A5D-483A-4C2E-B772-C1676B1A62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C2F5249-4DE2-4780-A493-7095F92F6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2239428-5CEA-44BD-BC26-D09C02F60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3492EED-346D-4DC4-9F8C-F8DD582E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5EC103C-0F6D-4C48-9162-9D70DCBA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B869FE-4A0C-4267-901D-D5EADB075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743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16246-10F4-4FC6-AA64-63F12B7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897EE6C-5B0C-47ED-B796-87014962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6CD2850-1DB6-4311-BE07-C2368431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37AF5E-BDED-41F4-ACCC-40B34BB2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996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D0D0A9C-8A2B-4FB3-B2CF-781EFB5F6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C12D23A-3D51-4FD0-96E9-7584FB53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33F89CF-1F3C-4211-8076-F11B084C3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12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9CD9E-10A8-4BBF-8CCF-3BFEAEC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D204EA-2EC6-4C25-B018-ABA644D3A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700E35A-5869-4604-9E51-F09CF9807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E73C7DB-970B-4C75-B439-023C4530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FC3A943-7721-4A16-AC2D-32585FE4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59222B-E177-496D-89E6-997EB01D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69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12D56-1E6E-4497-B2FE-90081414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D511E4-5A0B-4955-899E-861C6BF2DD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D0BB20-8AA0-4241-AD80-E04275719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D53835-21FF-4073-AA17-01953315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B2CEC58-3E5C-42F8-9025-1DB3FDF69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AA5E412-D061-43D0-AD2A-00F2622E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31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8FE2A60-3AAE-4126-A1E3-112CF067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B66DD-6230-4D97-AF61-E49B57ED1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D589F2-4318-4833-BC69-DB084E0DF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8008-26B3-4661-86AE-F824C10B3677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FD63AC-AE03-42E1-91CB-293F04DBD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35C434-747B-4709-990D-65CEE2CD0C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6D6D-23B0-4373-B1AD-13F672ED71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21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35E3F4-6A20-4275-AE29-91ADFA8360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DAQ Status and Plan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4F08C9-8D8B-4A43-BFAE-E46818560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zh-CN" altLang="en-US" dirty="0"/>
              <a:t> </a:t>
            </a:r>
            <a:r>
              <a:rPr lang="en-US" altLang="zh-CN" dirty="0"/>
              <a:t>Zeng</a:t>
            </a:r>
          </a:p>
          <a:p>
            <a:r>
              <a:rPr lang="en-US" altLang="zh-CN" dirty="0"/>
              <a:t>2025-04-08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476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DCFDC59-8C1B-4793-83F8-858CDD05C5F6}"/>
              </a:ext>
            </a:extLst>
          </p:cNvPr>
          <p:cNvSpPr txBox="1"/>
          <p:nvPr/>
        </p:nvSpPr>
        <p:spPr>
          <a:xfrm>
            <a:off x="545098" y="294977"/>
            <a:ext cx="8154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Progress today</a:t>
            </a:r>
            <a:endParaRPr lang="zh-CN" altLang="en-US" sz="40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5DBA2C6-4FA3-4490-B381-BE3F4CC1E99F}"/>
              </a:ext>
            </a:extLst>
          </p:cNvPr>
          <p:cNvSpPr txBox="1"/>
          <p:nvPr/>
        </p:nvSpPr>
        <p:spPr>
          <a:xfrm>
            <a:off x="709355" y="1347810"/>
            <a:ext cx="88170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Add more error reporting during acquisition after the start command.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Finished code implementation , will do more test tomorrow.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Simplified the data check procedure.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1. open the </a:t>
            </a:r>
            <a:r>
              <a:rPr lang="en-US" altLang="zh-CN" sz="2000" b="1" dirty="0"/>
              <a:t>~/runs.txt </a:t>
            </a:r>
            <a:r>
              <a:rPr lang="en-US" altLang="zh-CN" sz="2000" dirty="0"/>
              <a:t>and </a:t>
            </a:r>
            <a:r>
              <a:rPr lang="en-US" altLang="zh-CN" sz="2000" b="1" dirty="0"/>
              <a:t>enter run number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/>
              <a:t>2. run </a:t>
            </a:r>
            <a:r>
              <a:rPr lang="en-US" altLang="zh-CN" sz="2000" b="1" dirty="0" err="1"/>
              <a:t>check_cgemdata</a:t>
            </a:r>
            <a:r>
              <a:rPr lang="en-US" altLang="zh-CN" sz="2000" b="1" dirty="0"/>
              <a:t> </a:t>
            </a:r>
            <a:r>
              <a:rPr lang="en-US" altLang="zh-CN" sz="2000" dirty="0"/>
              <a:t>command and wait a few minutes and read the check results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3984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9647</TotalTime>
  <Words>67</Words>
  <Application>Microsoft Office PowerPoint</Application>
  <PresentationFormat>宽屏</PresentationFormat>
  <Paragraphs>10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CGEM DAQ Status and Plan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zengtx</dc:creator>
  <cp:lastModifiedBy>lenovo</cp:lastModifiedBy>
  <cp:revision>348</cp:revision>
  <dcterms:created xsi:type="dcterms:W3CDTF">2025-02-21T15:15:20Z</dcterms:created>
  <dcterms:modified xsi:type="dcterms:W3CDTF">2025-04-08T11:22:14Z</dcterms:modified>
</cp:coreProperties>
</file>