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1" r:id="rId3"/>
    <p:sldId id="293" r:id="rId4"/>
    <p:sldId id="29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2025/4/10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3712"/>
          </a:xfrm>
        </p:spPr>
        <p:txBody>
          <a:bodyPr/>
          <a:lstStyle/>
          <a:p>
            <a:r>
              <a:rPr lang="en-US" altLang="zh-CN" dirty="0" smtClean="0"/>
              <a:t>DAQ stability testing without HV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r>
              <a:rPr lang="en-US" altLang="zh-CN" dirty="0" smtClean="0"/>
              <a:t>2025-04-10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FB175E0-AC89-4E53-93F2-AFDA6CA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stability </a:t>
            </a:r>
            <a:r>
              <a:rPr lang="en-US" altLang="zh-CN" dirty="0" smtClean="0"/>
              <a:t>testing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A44A4950-8C02-43E1-B02D-ADAD0C5A8B78}"/>
              </a:ext>
            </a:extLst>
          </p:cNvPr>
          <p:cNvSpPr txBox="1"/>
          <p:nvPr/>
        </p:nvSpPr>
        <p:spPr>
          <a:xfrm>
            <a:off x="1250131" y="1814513"/>
            <a:ext cx="94273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HV of CGEM and other sub detector was powered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Electronics was powered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/>
              <a:t>MDC noise </a:t>
            </a:r>
            <a:r>
              <a:rPr lang="en-US" altLang="zh-CN" sz="3000" dirty="0" smtClean="0"/>
              <a:t>trigger,  trigger rate : </a:t>
            </a:r>
            <a:r>
              <a:rPr lang="en-US" altLang="zh-CN" sz="3000" dirty="0" smtClean="0"/>
              <a:t>~100Hz-5.5kHz</a:t>
            </a:r>
            <a:endParaRPr lang="en-US" altLang="zh-CN" sz="3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From </a:t>
            </a:r>
            <a:r>
              <a:rPr lang="en-US" altLang="zh-CN" sz="3000" dirty="0" smtClean="0">
                <a:solidFill>
                  <a:srgbClr val="0000FF"/>
                </a:solidFill>
              </a:rPr>
              <a:t>17:58 </a:t>
            </a:r>
            <a:r>
              <a:rPr lang="en-US" altLang="zh-CN" sz="3000" dirty="0" smtClean="0">
                <a:solidFill>
                  <a:srgbClr val="0000FF"/>
                </a:solidFill>
              </a:rPr>
              <a:t>on April </a:t>
            </a:r>
            <a:r>
              <a:rPr lang="en-US" altLang="zh-CN" sz="3000" dirty="0" smtClean="0">
                <a:solidFill>
                  <a:srgbClr val="0000FF"/>
                </a:solidFill>
              </a:rPr>
              <a:t>8   to   </a:t>
            </a:r>
            <a:r>
              <a:rPr lang="en-US" altLang="zh-CN" sz="3000" dirty="0" smtClean="0">
                <a:solidFill>
                  <a:srgbClr val="0000FF"/>
                </a:solidFill>
              </a:rPr>
              <a:t>0</a:t>
            </a:r>
            <a:r>
              <a:rPr lang="en-US" altLang="zh-CN" sz="3000" dirty="0" smtClean="0">
                <a:solidFill>
                  <a:srgbClr val="0000FF"/>
                </a:solidFill>
              </a:rPr>
              <a:t>:29 </a:t>
            </a:r>
            <a:r>
              <a:rPr lang="en-US" altLang="zh-CN" sz="3000" dirty="0">
                <a:solidFill>
                  <a:srgbClr val="0000FF"/>
                </a:solidFill>
              </a:rPr>
              <a:t>on April </a:t>
            </a:r>
            <a:r>
              <a:rPr lang="en-US" altLang="zh-CN" sz="3000" dirty="0" smtClean="0">
                <a:solidFill>
                  <a:srgbClr val="0000FF"/>
                </a:solidFill>
              </a:rPr>
              <a:t>10</a:t>
            </a:r>
            <a:endParaRPr lang="en-US" altLang="zh-CN" sz="3000" baseline="30000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3000" baseline="30000" dirty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000" dirty="0" smtClean="0">
                <a:solidFill>
                  <a:srgbClr val="0000FF"/>
                </a:solidFill>
              </a:rPr>
              <a:t>Run84858- Run84918 </a:t>
            </a:r>
            <a:endParaRPr lang="en-US" altLang="zh-CN" sz="3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402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Check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0073"/>
              </p:ext>
            </p:extLst>
          </p:nvPr>
        </p:nvGraphicFramePr>
        <p:xfrm>
          <a:off x="685800" y="1047756"/>
          <a:ext cx="10668000" cy="5520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946"/>
                <a:gridCol w="713946"/>
                <a:gridCol w="713946"/>
                <a:gridCol w="1592649"/>
                <a:gridCol w="2155568"/>
                <a:gridCol w="2114378"/>
                <a:gridCol w="1455351"/>
                <a:gridCol w="1208216"/>
              </a:tblGrid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Run No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start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stop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BESIII event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uniq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Last trigger number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CGEM check error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event rate </a:t>
                      </a:r>
                      <a:r>
                        <a:rPr lang="en-US" altLang="zh-CN" sz="12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r>
                        <a:rPr lang="en-US" sz="12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HZ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84858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2024.4.8</a:t>
                      </a:r>
                    </a:p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17:58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19:15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7750258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7750258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7750258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1.293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84862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20:07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20:29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1397854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1397854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1397854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2.514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84864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20:31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21:28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8552857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8568051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8568051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84871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22:14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23:20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1693759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1693759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1693759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0.3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84872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0:06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1:02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7815297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7815296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7815296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1.4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2:01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3:09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13658910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13658973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13658973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5.53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84877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3:22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4:29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7396963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7396963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7396963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84879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4:49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5:14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5794554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5794554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5794554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3.84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84880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5:54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6:50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3090143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3090143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3090143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0.176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84901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12:26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12:46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5462063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5464994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No such file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0.418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84902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13:13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14:20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12075590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12078072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12078072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84907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16:45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17:10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2422985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2437683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2437683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4.547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84909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17:36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18:26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5354791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5369791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5369791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1.062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>
                    <a:solidFill>
                      <a:srgbClr val="92D050"/>
                    </a:solidFill>
                  </a:tcPr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18:52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19:39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6264326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6264854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6264854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20:10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21:08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3694218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3706986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3706986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1.096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21:20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22:12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5457490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5460056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5460056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2.549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22:26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23:27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7443684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7457553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7457553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1.095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23:30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0:12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4236465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4637724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4637724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0.467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  <a:tr h="265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84918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2024.4.10</a:t>
                      </a:r>
                    </a:p>
                    <a:p>
                      <a:pPr algn="ctr" fontAlgn="ctr"/>
                      <a:r>
                        <a:rPr lang="en-US" altLang="zh-CN" sz="1200" u="none" strike="noStrike" dirty="0" smtClean="0">
                          <a:effectLst/>
                        </a:rPr>
                        <a:t>0:29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0:42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392400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415989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effectLst/>
                        </a:rPr>
                        <a:t>415989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</a:rPr>
                        <a:t>0.002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pPr algn="ctr"/>
            <a:r>
              <a:rPr lang="en-US" altLang="zh-CN" dirty="0" smtClean="0"/>
              <a:t>L1 trigger rate on April </a:t>
            </a:r>
            <a:r>
              <a:rPr lang="en-US" altLang="zh-CN" dirty="0" smtClean="0"/>
              <a:t>8-10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81" y="1228726"/>
            <a:ext cx="9901238" cy="537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1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6420</TotalTime>
  <Words>209</Words>
  <Application>Microsoft Office PowerPoint</Application>
  <PresentationFormat>宽屏</PresentationFormat>
  <Paragraphs>154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DAQ stability testing without HV</vt:lpstr>
      <vt:lpstr>DAQ stability testing</vt:lpstr>
      <vt:lpstr>Check results</vt:lpstr>
      <vt:lpstr>L1 trigger rate on April 8-10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Windows 用户</cp:lastModifiedBy>
  <cp:revision>265</cp:revision>
  <dcterms:created xsi:type="dcterms:W3CDTF">2025-02-21T15:15:20Z</dcterms:created>
  <dcterms:modified xsi:type="dcterms:W3CDTF">2025-04-10T11:42:37Z</dcterms:modified>
</cp:coreProperties>
</file>