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397600"/>
            <a:ext cx="9799200" cy="11052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5040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04000"/>
            <a:ext cx="5342400" cy="4140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04000"/>
            <a:ext cx="5342400" cy="4140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smtClean="0"/>
              <a:t>2025-7-14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ea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9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9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9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en-US" altLang="zh-CN"/>
              <a:t>RASER</a:t>
            </a:r>
            <a:r>
              <a:rPr lang="zh-CN" altLang="en-US"/>
              <a:t>使用环境与</a:t>
            </a:r>
            <a:r>
              <a:rPr lang="zh-CN" altLang="en-US"/>
              <a:t>计算基础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符晨曦</a:t>
            </a:r>
            <a:endParaRPr lang="zh-CN" altLang="en-US"/>
          </a:p>
          <a:p>
            <a:r>
              <a:rPr lang="en-US" altLang="zh-CN"/>
              <a:t>2025.7.14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运行软件</a:t>
            </a:r>
            <a:r>
              <a:rPr lang="zh-CN" altLang="en-US"/>
              <a:t>用的虚拟机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下载地址</a:t>
            </a:r>
            <a:r>
              <a:rPr lang="en-US" altLang="zh-CN"/>
              <a:t>：https://ihepbox.ihep.ac.cn/ihepbox/index.php/s/WKlKK2pSYByNqL3</a:t>
            </a:r>
            <a:endParaRPr lang="en-US" altLang="zh-CN"/>
          </a:p>
          <a:p>
            <a:r>
              <a:rPr lang="zh-CN" altLang="en-US"/>
              <a:t>密码</a:t>
            </a:r>
            <a:r>
              <a:rPr lang="en-US" altLang="zh-CN"/>
              <a:t>：123456</a:t>
            </a:r>
            <a:endParaRPr lang="en-US" altLang="zh-CN"/>
          </a:p>
          <a:p>
            <a:r>
              <a:rPr lang="zh-CN" altLang="en-US"/>
              <a:t>基本信息</a:t>
            </a:r>
            <a:r>
              <a:rPr lang="en-US" altLang="zh-CN"/>
              <a:t>：</a:t>
            </a:r>
            <a:endParaRPr lang="en-US" altLang="zh-CN"/>
          </a:p>
          <a:p>
            <a:pPr lvl="1"/>
            <a:r>
              <a:rPr lang="en-US" altLang="zh-CN"/>
              <a:t>debian 12.7</a:t>
            </a:r>
            <a:endParaRPr lang="en-US" altLang="zh-CN"/>
          </a:p>
          <a:p>
            <a:pPr lvl="1"/>
            <a:r>
              <a:rPr lang="zh-CN" altLang="en-US"/>
              <a:t>下载软件</a:t>
            </a:r>
            <a:r>
              <a:rPr lang="en-US" altLang="zh-CN"/>
              <a:t>（apt-get）</a:t>
            </a:r>
            <a:r>
              <a:rPr lang="zh-CN" altLang="en-US"/>
              <a:t>使用</a:t>
            </a:r>
            <a:r>
              <a:rPr lang="zh-CN" altLang="en-US"/>
              <a:t>清华源</a:t>
            </a:r>
            <a:endParaRPr lang="zh-CN" altLang="en-US"/>
          </a:p>
          <a:p>
            <a:pPr lvl="1"/>
            <a:r>
              <a:rPr lang="zh-CN" altLang="en-US"/>
              <a:t>已经预先安装好了</a:t>
            </a:r>
            <a:r>
              <a:rPr lang="en-US" altLang="zh-CN"/>
              <a:t>gcc g++ cmake</a:t>
            </a:r>
            <a:r>
              <a:rPr lang="zh-CN" altLang="en-US"/>
              <a:t>等</a:t>
            </a:r>
            <a:r>
              <a:rPr lang="zh-CN" altLang="en-US"/>
              <a:t>编译工具</a:t>
            </a:r>
            <a:endParaRPr lang="zh-CN" altLang="en-US"/>
          </a:p>
          <a:p>
            <a:pPr lvl="1"/>
            <a:r>
              <a:rPr lang="zh-CN" altLang="en-US"/>
              <a:t>已经预先安装好了</a:t>
            </a:r>
            <a:r>
              <a:rPr lang="en-US" altLang="zh-CN"/>
              <a:t>git</a:t>
            </a:r>
            <a:endParaRPr lang="zh-CN" altLang="en-US"/>
          </a:p>
          <a:p>
            <a:pPr lvl="1"/>
            <a:r>
              <a:rPr lang="zh-CN" altLang="en-US"/>
              <a:t>已经预先安装好了</a:t>
            </a:r>
            <a:r>
              <a:rPr lang="en-US" altLang="zh-CN"/>
              <a:t>ROOT 6.36.00 </a:t>
            </a:r>
            <a:r>
              <a:rPr lang="zh-CN" altLang="en-US"/>
              <a:t>和</a:t>
            </a:r>
            <a:r>
              <a:rPr lang="en-US" altLang="zh-CN"/>
              <a:t> geant4 11.3.2（</a:t>
            </a:r>
            <a:r>
              <a:rPr lang="zh-CN" altLang="en-US"/>
              <a:t>含数据</a:t>
            </a:r>
            <a:r>
              <a:rPr lang="en-US" altLang="zh-CN"/>
              <a:t>）</a:t>
            </a:r>
            <a:endParaRPr lang="en-US" altLang="zh-CN"/>
          </a:p>
          <a:p>
            <a:pPr lvl="1"/>
            <a:r>
              <a:rPr lang="zh-CN" altLang="en-US"/>
              <a:t>已经预先安装好了</a:t>
            </a:r>
            <a:r>
              <a:rPr lang="en-US" altLang="zh-CN"/>
              <a:t>apptainer</a:t>
            </a:r>
            <a:r>
              <a:rPr lang="zh-CN" altLang="en-US"/>
              <a:t>镜像</a:t>
            </a:r>
            <a:endParaRPr lang="zh-CN" altLang="en-US"/>
          </a:p>
          <a:p>
            <a:pPr lvl="1"/>
            <a:r>
              <a:rPr lang="zh-CN" altLang="en-US"/>
              <a:t>已经通过</a:t>
            </a:r>
            <a:r>
              <a:rPr lang="en-US" altLang="zh-CN"/>
              <a:t>git</a:t>
            </a:r>
            <a:r>
              <a:rPr lang="zh-CN" altLang="en-US"/>
              <a:t>安装了</a:t>
            </a:r>
            <a:r>
              <a:rPr lang="en-US" altLang="zh-CN"/>
              <a:t>raser</a:t>
            </a:r>
            <a:endParaRPr lang="en-US" alt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Linux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简介</a:t>
            </a:r>
            <a:r>
              <a:rPr lang="en-US" altLang="zh-CN"/>
              <a:t>：</a:t>
            </a:r>
            <a:endParaRPr lang="en-US" altLang="zh-CN"/>
          </a:p>
          <a:p>
            <a:pPr lvl="1"/>
            <a:r>
              <a:rPr lang="zh-CN" altLang="en-US"/>
              <a:t>由瑞典人</a:t>
            </a:r>
            <a:r>
              <a:rPr lang="en-US" altLang="zh-CN"/>
              <a:t>Linus Tolvard</a:t>
            </a:r>
            <a:r>
              <a:rPr lang="zh-CN" altLang="en-US"/>
              <a:t>主导编写</a:t>
            </a:r>
            <a:r>
              <a:rPr lang="en-US" altLang="zh-CN"/>
              <a:t>，</a:t>
            </a:r>
            <a:r>
              <a:rPr lang="zh-CN" altLang="en-US"/>
              <a:t>全开源的</a:t>
            </a:r>
            <a:r>
              <a:rPr lang="zh-CN" altLang="en-US"/>
              <a:t>操作系统</a:t>
            </a:r>
            <a:endParaRPr lang="zh-CN" altLang="en-US"/>
          </a:p>
          <a:p>
            <a:pPr lvl="2"/>
            <a:r>
              <a:rPr lang="zh-CN" altLang="en-US"/>
              <a:t>我们本次用的虚拟机是发行版之一的</a:t>
            </a:r>
            <a:r>
              <a:rPr lang="en-US" altLang="zh-CN"/>
              <a:t>debian12.7</a:t>
            </a:r>
            <a:endParaRPr lang="en-US" altLang="zh-CN"/>
          </a:p>
          <a:p>
            <a:pPr lvl="1"/>
            <a:r>
              <a:rPr lang="zh-CN" altLang="en-US"/>
              <a:t>命令行是最主要的</a:t>
            </a:r>
            <a:r>
              <a:rPr lang="zh-CN" altLang="en-US"/>
              <a:t>操作形式</a:t>
            </a:r>
            <a:endParaRPr lang="zh-CN" altLang="en-US"/>
          </a:p>
          <a:p>
            <a:pPr lvl="2"/>
            <a:r>
              <a:rPr lang="zh-CN" altLang="en-US"/>
              <a:t>常用命令</a:t>
            </a:r>
            <a:r>
              <a:rPr lang="en-US" altLang="zh-CN"/>
              <a:t>：</a:t>
            </a:r>
            <a:endParaRPr lang="en-US" altLang="zh-CN"/>
          </a:p>
          <a:p>
            <a:pPr lvl="3"/>
            <a:r>
              <a:rPr lang="en-US" altLang="zh-CN"/>
              <a:t>cd</a:t>
            </a:r>
            <a:endParaRPr lang="en-US" altLang="zh-CN"/>
          </a:p>
          <a:p>
            <a:pPr lvl="3"/>
            <a:r>
              <a:rPr lang="en-US" altLang="zh-CN"/>
              <a:t>ls</a:t>
            </a:r>
            <a:endParaRPr lang="en-US" altLang="zh-CN"/>
          </a:p>
          <a:p>
            <a:pPr lvl="3"/>
            <a:r>
              <a:rPr lang="en-US" altLang="zh-CN"/>
              <a:t>touch</a:t>
            </a:r>
            <a:endParaRPr lang="en-US" altLang="zh-CN"/>
          </a:p>
          <a:p>
            <a:pPr lvl="3"/>
            <a:r>
              <a:rPr lang="en-US" altLang="zh-CN"/>
              <a:t>rm</a:t>
            </a:r>
            <a:endParaRPr lang="en-US" altLang="zh-CN"/>
          </a:p>
          <a:p>
            <a:pPr lvl="3"/>
            <a:r>
              <a:rPr lang="en-US" altLang="zh-CN"/>
              <a:t>mkdir</a:t>
            </a:r>
            <a:endParaRPr lang="en-US" altLang="zh-CN"/>
          </a:p>
          <a:p>
            <a:pPr lvl="3"/>
            <a:r>
              <a:rPr lang="en-US" altLang="zh-CN"/>
              <a:t>。。。</a:t>
            </a:r>
            <a:endParaRPr lang="en-US" alt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软件包管理器与</a:t>
            </a:r>
            <a:r>
              <a:rPr lang="zh-CN" altLang="en-US"/>
              <a:t>软件安装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Linux</a:t>
            </a:r>
            <a:r>
              <a:rPr lang="zh-CN" altLang="en-US"/>
              <a:t>是开源的</a:t>
            </a:r>
            <a:r>
              <a:rPr lang="en-US" altLang="zh-CN"/>
              <a:t>，</a:t>
            </a:r>
            <a:r>
              <a:rPr lang="zh-CN" altLang="en-US"/>
              <a:t>依附于</a:t>
            </a:r>
            <a:r>
              <a:rPr lang="en-US" altLang="zh-CN"/>
              <a:t>Linux</a:t>
            </a:r>
            <a:r>
              <a:rPr lang="zh-CN" altLang="en-US"/>
              <a:t>的一系列生态</a:t>
            </a:r>
            <a:r>
              <a:rPr lang="zh-CN" altLang="en-US"/>
              <a:t>也是开源的</a:t>
            </a:r>
            <a:endParaRPr lang="zh-CN" altLang="en-US"/>
          </a:p>
          <a:p>
            <a:pPr lvl="1"/>
            <a:r>
              <a:rPr lang="zh-CN" altLang="en-US"/>
              <a:t>网络上的用户可以自由下载并安装一系列</a:t>
            </a:r>
            <a:r>
              <a:rPr lang="zh-CN" altLang="en-US"/>
              <a:t>软件</a:t>
            </a:r>
            <a:endParaRPr lang="zh-CN" altLang="en-US"/>
          </a:p>
          <a:p>
            <a:pPr lvl="0"/>
            <a:r>
              <a:rPr lang="en-US" altLang="zh-CN"/>
              <a:t>Debian</a:t>
            </a:r>
            <a:r>
              <a:rPr lang="zh-CN" altLang="en-US"/>
              <a:t>上的包管理器</a:t>
            </a:r>
            <a:r>
              <a:rPr lang="en-US" altLang="zh-CN"/>
              <a:t>：</a:t>
            </a:r>
            <a:r>
              <a:rPr lang="en-US" altLang="zh-CN"/>
              <a:t>apt</a:t>
            </a:r>
            <a:endParaRPr lang="en-US" altLang="zh-CN"/>
          </a:p>
          <a:p>
            <a:pPr lvl="1"/>
            <a:r>
              <a:rPr lang="zh-CN" altLang="en-US"/>
              <a:t>下载软件</a:t>
            </a:r>
            <a:r>
              <a:rPr lang="en-US" altLang="zh-CN"/>
              <a:t>：sudo apt-get install </a:t>
            </a:r>
            <a:r>
              <a:rPr lang="zh-CN" altLang="en-US"/>
              <a:t>软件名</a:t>
            </a:r>
            <a:endParaRPr lang="zh-CN" altLang="en-US"/>
          </a:p>
          <a:p>
            <a:pPr lvl="1"/>
            <a:r>
              <a:rPr lang="en-US" altLang="zh-CN"/>
              <a:t>（</a:t>
            </a:r>
            <a:r>
              <a:rPr lang="zh-CN" altLang="en-US"/>
              <a:t>本次虚拟机上的</a:t>
            </a:r>
            <a:r>
              <a:rPr lang="en-US" altLang="zh-CN"/>
              <a:t>root</a:t>
            </a:r>
            <a:r>
              <a:rPr lang="zh-CN" altLang="en-US"/>
              <a:t>和</a:t>
            </a:r>
            <a:r>
              <a:rPr lang="en-US" altLang="zh-CN"/>
              <a:t>geant4</a:t>
            </a:r>
            <a:r>
              <a:rPr lang="zh-CN" altLang="en-US"/>
              <a:t>已经安装好</a:t>
            </a:r>
            <a:r>
              <a:rPr lang="en-US" altLang="zh-CN"/>
              <a:t>）</a:t>
            </a:r>
            <a:endParaRPr lang="en-US" altLang="zh-CN"/>
          </a:p>
          <a:p>
            <a:pPr lvl="0"/>
            <a:r>
              <a:rPr lang="zh-CN" altLang="en-US"/>
              <a:t>下载互联网上的资源</a:t>
            </a:r>
            <a:r>
              <a:rPr lang="en-US" altLang="zh-CN"/>
              <a:t>：wget </a:t>
            </a:r>
            <a:r>
              <a:rPr lang="zh-CN" altLang="en-US"/>
              <a:t>资源链接</a:t>
            </a:r>
            <a:endParaRPr lang="en-US" altLang="zh-CN"/>
          </a:p>
          <a:p>
            <a:pPr lvl="0"/>
            <a:r>
              <a:rPr lang="zh-CN" altLang="en-US"/>
              <a:t>解压缩</a:t>
            </a:r>
            <a:r>
              <a:rPr lang="en-US" altLang="zh-CN"/>
              <a:t>：tar -zxvf </a:t>
            </a:r>
            <a:r>
              <a:rPr lang="zh-CN" altLang="en-US"/>
              <a:t>文件名</a:t>
            </a:r>
            <a:endParaRPr lang="zh-CN" altLang="en-US"/>
          </a:p>
          <a:p>
            <a:pPr lvl="0"/>
            <a:r>
              <a:rPr lang="zh-CN" altLang="en-US"/>
              <a:t>如果下载的是</a:t>
            </a:r>
            <a:r>
              <a:rPr lang="en-US" altLang="zh-CN"/>
              <a:t>C、C++</a:t>
            </a:r>
            <a:r>
              <a:rPr lang="zh-CN" altLang="en-US"/>
              <a:t>等源码则需要</a:t>
            </a:r>
            <a:r>
              <a:rPr lang="zh-CN" altLang="en-US"/>
              <a:t>编译</a:t>
            </a:r>
            <a:endParaRPr lang="zh-CN" altLang="en-US"/>
          </a:p>
          <a:p>
            <a:pPr lvl="1"/>
            <a:r>
              <a:rPr lang="zh-CN" altLang="en-US"/>
              <a:t>编译工具：</a:t>
            </a:r>
            <a:r>
              <a:rPr lang="en-US" altLang="zh-CN"/>
              <a:t>gcc/g++ </a:t>
            </a:r>
            <a:r>
              <a:rPr lang="zh-CN" altLang="en-US"/>
              <a:t>或</a:t>
            </a:r>
            <a:r>
              <a:rPr lang="en-US" altLang="zh-CN"/>
              <a:t> </a:t>
            </a:r>
            <a:r>
              <a:rPr lang="en-US" altLang="zh-CN"/>
              <a:t>cmake</a:t>
            </a:r>
            <a:endParaRPr lang="en-US" altLang="zh-CN"/>
          </a:p>
          <a:p>
            <a:pPr lvl="1"/>
            <a:r>
              <a:rPr lang="en-US" altLang="zh-CN"/>
              <a:t>cmake</a:t>
            </a:r>
            <a:r>
              <a:rPr lang="zh-CN" altLang="en-US"/>
              <a:t>流程</a:t>
            </a:r>
            <a:r>
              <a:rPr lang="en-US" altLang="zh-CN"/>
              <a:t>：cmake / make / (make </a:t>
            </a:r>
            <a:r>
              <a:rPr lang="en-US" altLang="zh-CN"/>
              <a:t>install)</a:t>
            </a:r>
            <a:endParaRPr lang="en-US" alt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利用</a:t>
            </a:r>
            <a:r>
              <a:rPr lang="en-US" altLang="zh-CN"/>
              <a:t>git</a:t>
            </a:r>
            <a:r>
              <a:rPr lang="zh-CN" altLang="en-US"/>
              <a:t>安装并</a:t>
            </a:r>
            <a:r>
              <a:rPr lang="zh-CN" altLang="en-US"/>
              <a:t>更新软件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有些软件正在开发</a:t>
            </a:r>
            <a:r>
              <a:rPr lang="zh-CN" altLang="en-US"/>
              <a:t>流程中</a:t>
            </a:r>
            <a:endParaRPr lang="zh-CN" altLang="en-US"/>
          </a:p>
          <a:p>
            <a:pPr lvl="1"/>
            <a:r>
              <a:rPr lang="zh-CN" altLang="en-US"/>
              <a:t>在某些情况下</a:t>
            </a:r>
            <a:r>
              <a:rPr lang="en-US" altLang="zh-CN"/>
              <a:t>，</a:t>
            </a:r>
            <a:r>
              <a:rPr lang="zh-CN" altLang="en-US"/>
              <a:t>你想跟踪软件的每个</a:t>
            </a:r>
            <a:r>
              <a:rPr lang="zh-CN" altLang="en-US"/>
              <a:t>最新进展</a:t>
            </a:r>
            <a:endParaRPr lang="zh-CN" altLang="en-US"/>
          </a:p>
          <a:p>
            <a:pPr lvl="0"/>
            <a:r>
              <a:rPr lang="en-US" altLang="zh-CN"/>
              <a:t>git clone </a:t>
            </a:r>
            <a:r>
              <a:rPr lang="zh-CN" altLang="en-US"/>
              <a:t>可以将一个</a:t>
            </a:r>
            <a:r>
              <a:rPr lang="en-US" altLang="zh-CN"/>
              <a:t>git</a:t>
            </a:r>
            <a:r>
              <a:rPr lang="zh-CN" altLang="en-US"/>
              <a:t>仓库克隆到</a:t>
            </a:r>
            <a:r>
              <a:rPr lang="zh-CN" altLang="en-US"/>
              <a:t>你的文件夹下</a:t>
            </a:r>
            <a:endParaRPr lang="zh-CN" altLang="en-US"/>
          </a:p>
          <a:p>
            <a:pPr lvl="1"/>
            <a:r>
              <a:rPr lang="zh-CN" altLang="en-US"/>
              <a:t>所有代码都将出现在这里</a:t>
            </a:r>
            <a:r>
              <a:rPr lang="en-US" altLang="zh-CN"/>
              <a:t>，</a:t>
            </a:r>
            <a:r>
              <a:rPr lang="zh-CN" altLang="en-US"/>
              <a:t>你可以编译并运行</a:t>
            </a:r>
            <a:r>
              <a:rPr lang="zh-CN" altLang="en-US"/>
              <a:t>他们</a:t>
            </a:r>
            <a:endParaRPr lang="zh-CN" altLang="en-US"/>
          </a:p>
          <a:p>
            <a:pPr lvl="1"/>
            <a:r>
              <a:rPr lang="zh-CN" altLang="en-US"/>
              <a:t>及时获取更新</a:t>
            </a:r>
            <a:r>
              <a:rPr lang="en-US" altLang="zh-CN"/>
              <a:t>：git </a:t>
            </a:r>
            <a:r>
              <a:rPr lang="en-US" altLang="zh-CN"/>
              <a:t>pull</a:t>
            </a:r>
            <a:endParaRPr lang="en-US" altLang="zh-CN"/>
          </a:p>
          <a:p>
            <a:pPr lvl="1"/>
            <a:r>
              <a:rPr lang="en-US" altLang="zh-CN"/>
              <a:t>（</a:t>
            </a:r>
            <a:r>
              <a:rPr lang="zh-CN" altLang="en-US"/>
              <a:t>本次虚拟机上的</a:t>
            </a:r>
            <a:r>
              <a:rPr lang="en-US" altLang="zh-CN"/>
              <a:t>RASER</a:t>
            </a:r>
            <a:r>
              <a:rPr lang="zh-CN" altLang="en-US"/>
              <a:t>已经用此法安装好</a:t>
            </a:r>
            <a:r>
              <a:rPr lang="en-US" altLang="zh-CN"/>
              <a:t>，</a:t>
            </a:r>
            <a:r>
              <a:rPr lang="zh-CN" altLang="en-US"/>
              <a:t>如有后续更新</a:t>
            </a:r>
            <a:r>
              <a:rPr lang="en-US" altLang="zh-CN"/>
              <a:t>，</a:t>
            </a:r>
            <a:r>
              <a:rPr lang="zh-CN" altLang="en-US"/>
              <a:t>用</a:t>
            </a:r>
            <a:r>
              <a:rPr lang="en-US" altLang="zh-CN"/>
              <a:t>git pull</a:t>
            </a:r>
            <a:r>
              <a:rPr lang="zh-CN" altLang="en-US"/>
              <a:t>即可</a:t>
            </a:r>
            <a:r>
              <a:rPr lang="en-US" altLang="zh-CN"/>
              <a:t>）</a:t>
            </a:r>
            <a:endParaRPr lang="en-US" alt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Python</a:t>
            </a:r>
            <a:r>
              <a:rPr lang="zh-CN" altLang="en-US"/>
              <a:t>及</a:t>
            </a:r>
            <a:r>
              <a:rPr lang="zh-CN" altLang="en-US"/>
              <a:t>虚拟环境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Python</a:t>
            </a:r>
            <a:endParaRPr lang="en-US" altLang="zh-CN"/>
          </a:p>
          <a:p>
            <a:pPr lvl="1"/>
            <a:r>
              <a:rPr lang="zh-CN" altLang="en-US"/>
              <a:t>强大的解释型</a:t>
            </a:r>
            <a:r>
              <a:rPr lang="zh-CN" altLang="en-US"/>
              <a:t>语言</a:t>
            </a:r>
            <a:endParaRPr lang="zh-CN" altLang="en-US"/>
          </a:p>
          <a:p>
            <a:pPr lvl="1"/>
            <a:r>
              <a:rPr lang="zh-CN" altLang="en-US"/>
              <a:t>在科学计算等方面</a:t>
            </a:r>
            <a:r>
              <a:rPr lang="zh-CN" altLang="en-US"/>
              <a:t>特点突出</a:t>
            </a:r>
            <a:endParaRPr lang="zh-CN" altLang="en-US"/>
          </a:p>
          <a:p>
            <a:pPr lvl="1"/>
            <a:r>
              <a:rPr lang="zh-CN" altLang="en-US"/>
              <a:t>也有极为庞大的</a:t>
            </a:r>
            <a:r>
              <a:rPr lang="zh-CN" altLang="en-US"/>
              <a:t>开源社区</a:t>
            </a:r>
            <a:endParaRPr lang="zh-CN" altLang="en-US"/>
          </a:p>
          <a:p>
            <a:pPr lvl="2"/>
            <a:r>
              <a:rPr lang="zh-CN" altLang="en-US"/>
              <a:t>但是这个社区中不同名字</a:t>
            </a:r>
            <a:r>
              <a:rPr lang="en-US" altLang="zh-CN"/>
              <a:t>、</a:t>
            </a:r>
            <a:r>
              <a:rPr lang="zh-CN" altLang="en-US"/>
              <a:t>不同版本的包有可能相互打架</a:t>
            </a:r>
            <a:r>
              <a:rPr lang="en-US" altLang="zh-CN"/>
              <a:t>，</a:t>
            </a:r>
            <a:r>
              <a:rPr lang="zh-CN" altLang="en-US"/>
              <a:t>需要</a:t>
            </a:r>
            <a:r>
              <a:rPr lang="zh-CN" altLang="en-US"/>
              <a:t>隔离机制</a:t>
            </a:r>
            <a:endParaRPr lang="zh-CN" altLang="en-US"/>
          </a:p>
          <a:p>
            <a:pPr lvl="0"/>
            <a:r>
              <a:rPr lang="en-US" altLang="zh-CN"/>
              <a:t>apptainer</a:t>
            </a:r>
            <a:endParaRPr lang="en-US" altLang="zh-CN"/>
          </a:p>
          <a:p>
            <a:pPr lvl="1"/>
            <a:r>
              <a:rPr lang="zh-CN" altLang="en-US"/>
              <a:t>就好像把一个电脑装进了文件</a:t>
            </a:r>
            <a:r>
              <a:rPr lang="en-US" altLang="zh-CN"/>
              <a:t>，</a:t>
            </a:r>
            <a:r>
              <a:rPr lang="zh-CN" altLang="en-US"/>
              <a:t>几乎是</a:t>
            </a:r>
            <a:r>
              <a:rPr lang="zh-CN" altLang="en-US"/>
              <a:t>另一个虚拟机</a:t>
            </a:r>
            <a:endParaRPr lang="zh-CN" altLang="en-US"/>
          </a:p>
          <a:p>
            <a:pPr lvl="1"/>
            <a:r>
              <a:rPr lang="zh-CN" altLang="en-US"/>
              <a:t>我们目前将绝大部分</a:t>
            </a:r>
            <a:r>
              <a:rPr lang="en-US" altLang="zh-CN"/>
              <a:t>python</a:t>
            </a:r>
            <a:r>
              <a:rPr lang="zh-CN" altLang="en-US"/>
              <a:t>库和依赖软件装在一个</a:t>
            </a:r>
            <a:r>
              <a:rPr lang="en-US" altLang="zh-CN"/>
              <a:t>apptainer</a:t>
            </a:r>
            <a:r>
              <a:rPr lang="zh-CN" altLang="en-US"/>
              <a:t>文件中</a:t>
            </a:r>
            <a:endParaRPr lang="zh-CN" altLang="en-US"/>
          </a:p>
          <a:p>
            <a:pPr lvl="1"/>
            <a:r>
              <a:rPr lang="zh-CN" altLang="en-US"/>
              <a:t>进入</a:t>
            </a:r>
            <a:r>
              <a:rPr lang="en-US" altLang="zh-CN"/>
              <a:t>apptainer</a:t>
            </a:r>
            <a:r>
              <a:rPr lang="zh-CN" altLang="en-US"/>
              <a:t>文件需要指令</a:t>
            </a:r>
            <a:r>
              <a:rPr lang="en-US" altLang="zh-CN"/>
              <a:t>（</a:t>
            </a:r>
            <a:r>
              <a:rPr lang="zh-CN" altLang="en-US"/>
              <a:t>后面“</a:t>
            </a:r>
            <a:r>
              <a:rPr lang="en-US" altLang="zh-CN"/>
              <a:t>RAESR</a:t>
            </a:r>
            <a:r>
              <a:rPr lang="zh-CN" altLang="en-US"/>
              <a:t>软件运行”环节会讲</a:t>
            </a:r>
            <a:r>
              <a:rPr lang="en-US" altLang="zh-CN"/>
              <a:t>）</a:t>
            </a:r>
            <a:endParaRPr lang="en-US" alt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RASER</a:t>
            </a:r>
            <a:r>
              <a:rPr lang="zh-CN" altLang="en-US"/>
              <a:t>软件</a:t>
            </a:r>
            <a:r>
              <a:rPr lang="zh-CN" altLang="en-US"/>
              <a:t>运行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1、</a:t>
            </a:r>
            <a:r>
              <a:rPr lang="zh-CN" altLang="en-US"/>
              <a:t>安装好</a:t>
            </a:r>
            <a:r>
              <a:rPr lang="en-US" altLang="zh-CN"/>
              <a:t>vmware，</a:t>
            </a:r>
            <a:r>
              <a:rPr lang="zh-CN" altLang="en-US"/>
              <a:t>下载好</a:t>
            </a:r>
            <a:r>
              <a:rPr lang="zh-CN" altLang="en-US"/>
              <a:t>虚拟机</a:t>
            </a:r>
            <a:endParaRPr lang="zh-CN" altLang="en-US"/>
          </a:p>
          <a:p>
            <a:r>
              <a:rPr lang="en-US" altLang="zh-CN"/>
              <a:t>2、</a:t>
            </a:r>
            <a:r>
              <a:rPr lang="zh-CN" altLang="en-US"/>
              <a:t>打开虚拟机的“</a:t>
            </a:r>
            <a:r>
              <a:rPr lang="zh-CN" altLang="en-US"/>
              <a:t>终端”</a:t>
            </a:r>
            <a:endParaRPr lang="zh-CN" altLang="en-US"/>
          </a:p>
          <a:p>
            <a:r>
              <a:rPr lang="en-US" altLang="zh-CN"/>
              <a:t>3、</a:t>
            </a:r>
            <a:r>
              <a:rPr lang="zh-CN" altLang="en-US"/>
              <a:t>在其中输入“</a:t>
            </a:r>
            <a:r>
              <a:rPr lang="en-US" altLang="zh-CN"/>
              <a:t>cd raser</a:t>
            </a:r>
            <a:r>
              <a:rPr lang="zh-CN" altLang="en-US"/>
              <a:t>”</a:t>
            </a:r>
            <a:endParaRPr lang="zh-CN" altLang="en-US"/>
          </a:p>
          <a:p>
            <a:pPr lvl="1"/>
            <a:r>
              <a:rPr lang="zh-CN" altLang="en-US" sz="1600"/>
              <a:t>进入</a:t>
            </a:r>
            <a:r>
              <a:rPr lang="en-US" altLang="zh-CN" sz="1600"/>
              <a:t>raser</a:t>
            </a:r>
            <a:r>
              <a:rPr lang="zh-CN" altLang="en-US" sz="1600"/>
              <a:t>目录</a:t>
            </a:r>
            <a:endParaRPr lang="zh-CN" altLang="en-US"/>
          </a:p>
          <a:p>
            <a:pPr lvl="0"/>
            <a:r>
              <a:rPr lang="en-US" altLang="zh-CN"/>
              <a:t>4、</a:t>
            </a:r>
            <a:r>
              <a:rPr lang="zh-CN" altLang="en-US"/>
              <a:t>在其中输入“</a:t>
            </a:r>
            <a:r>
              <a:rPr lang="en-US" altLang="zh-CN"/>
              <a:t>source cfg/setup.sh</a:t>
            </a:r>
            <a:r>
              <a:rPr lang="zh-CN" altLang="en-US"/>
              <a:t>”</a:t>
            </a:r>
            <a:endParaRPr lang="zh-CN" altLang="en-US"/>
          </a:p>
          <a:p>
            <a:pPr lvl="1"/>
            <a:r>
              <a:rPr lang="zh-CN" altLang="en-US" sz="1600"/>
              <a:t>配置运行软件所需的环境变量</a:t>
            </a:r>
            <a:endParaRPr lang="zh-CN" altLang="en-US"/>
          </a:p>
          <a:p>
            <a:r>
              <a:rPr lang="en-US" altLang="zh-CN"/>
              <a:t>5、</a:t>
            </a:r>
            <a:r>
              <a:rPr lang="zh-CN" altLang="en-US"/>
              <a:t>输入“</a:t>
            </a:r>
            <a:r>
              <a:rPr lang="en-US" altLang="zh-CN"/>
              <a:t>raser-shell</a:t>
            </a:r>
            <a:r>
              <a:rPr lang="zh-CN" altLang="en-US"/>
              <a:t>”</a:t>
            </a:r>
            <a:endParaRPr lang="zh-CN" altLang="en-US"/>
          </a:p>
          <a:p>
            <a:pPr lvl="1"/>
            <a:r>
              <a:rPr lang="zh-CN" altLang="en-US"/>
              <a:t>进入</a:t>
            </a:r>
            <a:r>
              <a:rPr lang="zh-CN" altLang="en-US"/>
              <a:t>虚拟环境</a:t>
            </a:r>
            <a:endParaRPr lang="zh-CN" altLang="en-US"/>
          </a:p>
          <a:p>
            <a:pPr lvl="0"/>
            <a:r>
              <a:rPr lang="en-US" altLang="zh-CN"/>
              <a:t>6、</a:t>
            </a:r>
            <a:r>
              <a:rPr lang="zh-CN" altLang="en-US"/>
              <a:t>可以开始运行了</a:t>
            </a:r>
            <a:r>
              <a:rPr lang="en-US" altLang="zh-CN"/>
              <a:t>！</a:t>
            </a:r>
            <a:endParaRPr lang="en-US" altLang="zh-CN"/>
          </a:p>
          <a:p>
            <a:pPr lvl="1"/>
            <a:r>
              <a:rPr lang="zh-CN" altLang="en-US"/>
              <a:t>可以通过</a:t>
            </a:r>
            <a:r>
              <a:rPr lang="en-US" altLang="zh-CN"/>
              <a:t>python src/raser </a:t>
            </a:r>
            <a:r>
              <a:rPr lang="zh-CN" altLang="en-US"/>
              <a:t>查看帮助</a:t>
            </a:r>
            <a:r>
              <a:rPr lang="zh-CN" altLang="en-US"/>
              <a:t>文档</a:t>
            </a:r>
            <a:endParaRPr lang="zh-CN" altLang="en-US"/>
          </a:p>
          <a:p>
            <a:pPr lvl="1"/>
            <a:r>
              <a:rPr lang="zh-CN" altLang="en-US"/>
              <a:t>具体的指令将在之后的讲解中</a:t>
            </a:r>
            <a:r>
              <a:rPr lang="zh-CN" altLang="en-US"/>
              <a:t>教授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r>
              <a:rPr lang="zh-CN" altLang="en-US" smtClean="0"/>
              <a:t>2025-7-14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苹方-简"/>
        <a:ea typeface="苹方-简"/>
        <a:cs typeface=""/>
      </a:majorFont>
      <a:minorFont>
        <a:latin typeface="苹方-简"/>
        <a:ea typeface="苹方-简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WPS">
      <a:majorFont>
        <a:latin typeface="苹方-简"/>
        <a:ea typeface="苹方-简"/>
        <a:cs typeface=""/>
      </a:majorFont>
      <a:minorFont>
        <a:latin typeface="苹方-简"/>
        <a:ea typeface="苹方-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WPS">
      <a:majorFont>
        <a:latin typeface="苹方-简"/>
        <a:ea typeface="苹方-简"/>
        <a:cs typeface=""/>
      </a:majorFont>
      <a:minorFont>
        <a:latin typeface="苹方-简"/>
        <a:ea typeface="苹方-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1175</Words>
  <Application>WPS 演示</Application>
  <PresentationFormat>宽屏</PresentationFormat>
  <Paragraphs>104</Paragraphs>
  <Slides>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宋体</vt:lpstr>
      <vt:lpstr>Wingdings</vt:lpstr>
      <vt:lpstr>Wingdings</vt:lpstr>
      <vt:lpstr>苹方-简</vt:lpstr>
      <vt:lpstr>微软雅黑</vt:lpstr>
      <vt:lpstr>汉仪旗黑</vt:lpstr>
      <vt:lpstr>宋体</vt:lpstr>
      <vt:lpstr>Arial Unicode MS</vt:lpstr>
      <vt:lpstr>汉仪书宋二KW</vt:lpstr>
      <vt:lpstr>WPS</vt:lpstr>
      <vt:lpstr>RASER使用环境与基础</vt:lpstr>
      <vt:lpstr>运行软件用的虚拟机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一只（）</cp:lastModifiedBy>
  <cp:revision>178</cp:revision>
  <dcterms:created xsi:type="dcterms:W3CDTF">2025-07-14T13:12:31Z</dcterms:created>
  <dcterms:modified xsi:type="dcterms:W3CDTF">2025-07-14T13:12:31Z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2052-7.4.0.8981</vt:lpwstr>
  </property>
  <property fmtid="{D5CDD505-2E9C-101B-9397-08002B2CF9AE}" pid="3" name="ICV">
    <vt:lpwstr>2427970079E00D0A2D917368360BFE1B_41</vt:lpwstr>
  </property>
</Properties>
</file>