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6A3202-9562-F925-33ED-39E59D5A0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686138A-CD49-871D-DF22-95BDD5B55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0AD40F-6CD5-0FE2-02C2-021F8E269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B70258-2091-BFE9-A80D-D1A9B7CA9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D8FB5D-F808-3840-8568-1A9E7A26F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24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EA5BB5-0F9A-033C-BCD8-F992E6BC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A18A3F4-A7FC-C98B-9EF6-6290ED7AF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A324E1-BB38-58CE-F9CA-008B8472F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9EB177-5B2E-9A11-DDC8-EEA3CFDF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937CDA-A4CC-0F60-FBB1-FD7982BB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100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68620A6-3225-EE44-D718-302850F9E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51FB57-FC60-632C-807A-BDC857B8A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935B8E-C8C6-0895-0E88-3B62B51F6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D903FC-11CC-9D62-BC62-549E14B7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B4F473-9995-0B2C-7CD0-5D899504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73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BE4C84-179D-8160-4C6A-6A92DB0D3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7D61B2-128D-454B-7A12-B057A64EE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693CE1-60FE-3ED7-0A0A-3E68D3C8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BF7A5-6FF4-5892-AFAF-0C290CA58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B98BBE-CAA5-CED0-F0FC-2BED4D59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850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C722BF-79AD-EAED-664C-724C3A585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A14D10-7EC6-87E4-2161-50281EDF4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B97356-CA44-B9D4-0A50-CC10FB8E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BE2995-0F81-919F-C1B1-A55AF1E34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D1AA70-C5CD-FC32-9321-826E9EE3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8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F7B31E-2549-01AD-F2A2-2348AFF2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171D08-6B52-34EC-69B1-D485FC1D8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A49337E-71AC-D04E-B051-08DA1D3C9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5D4AB5-0000-A39C-260F-0BCEEDA6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D1409F3-0661-3F8C-3483-8DAD65A40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DB392DD-C297-A69D-A285-60A4C726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06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7FF2D0-4253-C41F-5EB3-CA8F68F3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A76DCC-6F5D-D542-62A9-09F2E57AC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6B9FB5-C251-E806-FE31-2547944F7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4C30032-2ED0-25DB-9A26-93DD3D657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AAE856-167D-DF71-FC3D-6A2BBC9D6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E1B0DF9-658C-1681-FDD1-C16E4943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4B50C50-1687-0AE6-02E1-CB2749A4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1BDFFEA-E082-FEDE-8B0F-DE1FCE60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12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EB2D9E-514E-B9A5-9200-8B1B9545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D80680F-F096-9351-DE7F-C66C1B1F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9F695EC-F195-5EB5-4223-EF7489F8B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898E16F-3783-F45B-A42A-0F3318A7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87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8A0A9D-3186-1D26-A2A7-F14C99050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0CCF612-777A-2C88-9C2D-9DC0E200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BAD659-9F6D-484E-4ABF-C7CD288D7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10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633874-AA34-FDE7-484F-A02D9227F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0257D-F40D-6A97-C043-789DB16AB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EB5896-E72A-23C1-D43D-D4596F4ED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EC70660-1566-D110-E834-A9BC8F22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97A562-571E-439F-52F3-64A4AB4B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778AD1-0105-46D1-FB3F-BE5D770F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84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B39222-C94E-8B7A-DA05-AA3AEC08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7AC768B-F595-801D-F3A3-0219A973E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D4F8A1-3608-584D-C0D4-356DCE4A0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CCB2C5-E70C-8556-32A6-0CFAFD03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632F40-7758-CC33-426C-C5072D56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E44A2C-5376-0549-746E-F7836CB44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33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F68776-796C-B1C0-6A11-C6429AAE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95BBD4-8A32-17DA-6C36-7DB2EC038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295266-CA18-F760-ED60-7F15BEBE2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461B4-56A8-4CBA-B6EB-4CDC435C97F5}" type="datetimeFigureOut">
              <a:rPr lang="zh-CN" altLang="en-US" smtClean="0"/>
              <a:t>2025/4/15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B76A8B-5A46-01D1-9DA1-EAA68228D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B2BD49-38D2-111A-EDDA-0236B6FAC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2A76-4F58-46FC-8B44-202A8A3CF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53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quest.com/dissertations-theses/position-resolution-crystal-calorimeter/docview/2618274434/se-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E7765BD8-ED5D-C56C-8A1E-521FDAB88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787" y="3585567"/>
            <a:ext cx="2400300" cy="942975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30AF909F-4E85-FFF3-4CB4-0984434D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位置重建修正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7E266B-F603-875A-4086-CCF56D9DE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找到一篇论文</a:t>
            </a:r>
            <a:r>
              <a:rPr lang="en-US" altLang="zh-CN" dirty="0"/>
              <a:t>:</a:t>
            </a:r>
          </a:p>
          <a:p>
            <a:r>
              <a:rPr lang="en-US" altLang="zh-CN" sz="1400" b="0" i="0" dirty="0">
                <a:solidFill>
                  <a:srgbClr val="555555"/>
                </a:solidFill>
                <a:effectLst/>
                <a:latin typeface="verdana" panose="020B0604030504040204" pitchFamily="34" charset="0"/>
              </a:rPr>
              <a:t>Yahya, M. F. O. (2021). </a:t>
            </a:r>
            <a:r>
              <a:rPr lang="en-US" altLang="zh-CN" sz="1400" b="0" i="1" dirty="0">
                <a:solidFill>
                  <a:srgbClr val="555555"/>
                </a:solidFill>
                <a:effectLst/>
                <a:latin typeface="verdana" panose="020B0604030504040204" pitchFamily="34" charset="0"/>
              </a:rPr>
              <a:t>Position resolution in crystal calorimeter </a:t>
            </a:r>
            <a:r>
              <a:rPr lang="en-US" altLang="zh-CN" sz="1400" b="0" i="0" dirty="0">
                <a:solidFill>
                  <a:srgbClr val="555555"/>
                </a:solidFill>
                <a:effectLst/>
                <a:latin typeface="verdana" panose="020B0604030504040204" pitchFamily="34" charset="0"/>
              </a:rPr>
              <a:t>(Order No. 28920771). Available from ProQuest Dissertations &amp; Theses Global. (2618274434). Retrieved from </a:t>
            </a:r>
            <a:r>
              <a:rPr lang="en-US" altLang="zh-CN" sz="1400" b="0" i="0" dirty="0">
                <a:solidFill>
                  <a:srgbClr val="555555"/>
                </a:solidFill>
                <a:effectLst/>
                <a:latin typeface="verdana" panose="020B0604030504040204" pitchFamily="34" charset="0"/>
                <a:hlinkClick r:id="rId3"/>
              </a:rPr>
              <a:t>https://www.proquest.com/dissertations-theses/position-resolution-crystal-calorimeter/docview/2618274434/se-2</a:t>
            </a:r>
            <a:endParaRPr lang="en-US" altLang="zh-CN" sz="1400" b="0" i="0" dirty="0">
              <a:solidFill>
                <a:srgbClr val="555555"/>
              </a:solidFill>
              <a:effectLst/>
              <a:latin typeface="verdana" panose="020B0604030504040204" pitchFamily="34" charset="0"/>
            </a:endParaRPr>
          </a:p>
          <a:p>
            <a:endParaRPr lang="zh-CN" altLang="en-US" sz="1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D94E0EA-1705-364A-EE31-B6168151D9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5175" y="110505"/>
            <a:ext cx="3933825" cy="215168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A185DC5-CE16-8BA7-E23B-8089629DA0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3325" y="3108339"/>
            <a:ext cx="3495675" cy="347978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DB9182C-2659-8FB3-E810-D91F42465EF9}"/>
              </a:ext>
            </a:extLst>
          </p:cNvPr>
          <p:cNvSpPr txBox="1"/>
          <p:nvPr/>
        </p:nvSpPr>
        <p:spPr>
          <a:xfrm>
            <a:off x="1228725" y="3133725"/>
            <a:ext cx="5686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文章里同样使用</a:t>
            </a:r>
            <a:r>
              <a:rPr lang="en-US" altLang="zh-CN" dirty="0"/>
              <a:t>G4</a:t>
            </a:r>
            <a:r>
              <a:rPr lang="zh-CN" altLang="en-US" dirty="0"/>
              <a:t>模拟，文中为</a:t>
            </a:r>
            <a:r>
              <a:rPr lang="en-US" altLang="zh-CN" dirty="0"/>
              <a:t>3</a:t>
            </a:r>
            <a:r>
              <a:rPr lang="zh-CN" altLang="en-US" dirty="0"/>
              <a:t>*</a:t>
            </a:r>
            <a:r>
              <a:rPr lang="en-US" altLang="zh-CN" dirty="0"/>
              <a:t>3</a:t>
            </a:r>
            <a:r>
              <a:rPr lang="zh-CN" altLang="en-US" dirty="0"/>
              <a:t>的</a:t>
            </a:r>
            <a:r>
              <a:rPr lang="en-US" altLang="zh-CN" dirty="0"/>
              <a:t>LYSO</a:t>
            </a:r>
            <a:r>
              <a:rPr lang="zh-CN" altLang="en-US" dirty="0"/>
              <a:t>矩阵，采用加权平均得到的第一步重建：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右图给出的是</a:t>
            </a:r>
            <a:r>
              <a:rPr lang="en-US" altLang="zh-CN" dirty="0"/>
              <a:t>-10mm~10mm</a:t>
            </a:r>
            <a:r>
              <a:rPr lang="zh-CN" altLang="en-US" dirty="0"/>
              <a:t>的重建情况，对应和我们的单个晶条范围内的重建情况相同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CAA830C-91F8-6BAA-AE2B-7BFF0F2017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550" y="5810250"/>
            <a:ext cx="748665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2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D326A5-1C1F-CD83-D8CA-F8F244CB0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位置重建修正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798B46-1B9B-EBCC-25BC-05BC5E9B2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zh-CN" altLang="en-US" sz="1800" dirty="0"/>
              <a:t>文中采用了</a:t>
            </a:r>
            <a:r>
              <a:rPr lang="en-US" altLang="zh-CN" sz="1800" dirty="0"/>
              <a:t>tan</a:t>
            </a:r>
            <a:r>
              <a:rPr lang="zh-CN" altLang="en-US" sz="1800" dirty="0"/>
              <a:t>拟合，得到重建位置和</a:t>
            </a:r>
            <a:r>
              <a:rPr lang="en-US" altLang="zh-CN" sz="1800" dirty="0"/>
              <a:t>truth</a:t>
            </a:r>
            <a:r>
              <a:rPr lang="zh-CN" altLang="en-US" sz="1800" dirty="0"/>
              <a:t>位置满足：</a:t>
            </a: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	</a:t>
            </a:r>
            <a:r>
              <a:rPr lang="zh-CN" altLang="en-US" sz="1800" dirty="0"/>
              <a:t>反推得到：</a:t>
            </a: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zh-CN" altLang="en-US" sz="1800" dirty="0"/>
              <a:t>系数通过模拟数据拟合得到</a:t>
            </a:r>
            <a:endParaRPr lang="en-US" altLang="zh-CN" sz="18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C6D184C-FED0-319F-9A41-7FA337564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337" y="2085975"/>
            <a:ext cx="3381375" cy="4953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9A21161-32B0-E1C2-6F0D-4AE6DC51D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061" y="2581275"/>
            <a:ext cx="3209925" cy="7810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DFF6995-0FDA-1D0A-065D-DE821EA434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9986" y="1380812"/>
            <a:ext cx="4324354" cy="4275451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3D213FD8-65BC-F871-0256-99CA9B1F0D34}"/>
              </a:ext>
            </a:extLst>
          </p:cNvPr>
          <p:cNvSpPr txBox="1"/>
          <p:nvPr/>
        </p:nvSpPr>
        <p:spPr>
          <a:xfrm>
            <a:off x="8493919" y="5701785"/>
            <a:ext cx="237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/>
              <a:t>文中展示修正后效果</a:t>
            </a:r>
          </a:p>
        </p:txBody>
      </p:sp>
    </p:spTree>
    <p:extLst>
      <p:ext uri="{BB962C8B-B14F-4D97-AF65-F5344CB8AC3E}">
        <p14:creationId xmlns:p14="http://schemas.microsoft.com/office/powerpoint/2010/main" val="181525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718ABA-5653-5C39-D979-988ECD77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对于我们的重建：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F4DC9A2-16DE-E1CC-3677-A3C9D2896F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952500"/>
            <a:ext cx="4924259" cy="35385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ECA6E41-CD3C-D490-6DF9-E5CB3D62B933}"/>
              </a:ext>
            </a:extLst>
          </p:cNvPr>
          <p:cNvSpPr txBox="1"/>
          <p:nvPr/>
        </p:nvSpPr>
        <p:spPr>
          <a:xfrm>
            <a:off x="838200" y="1857375"/>
            <a:ext cx="49242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猜测可以看作分段的几个</a:t>
            </a:r>
            <a:r>
              <a:rPr lang="en-US" altLang="zh-CN" dirty="0"/>
              <a:t>tan</a:t>
            </a:r>
            <a:r>
              <a:rPr lang="zh-CN" altLang="en-US" dirty="0"/>
              <a:t>函数连起来，分段大小和晶体的尺寸大致相当</a:t>
            </a:r>
            <a:r>
              <a:rPr lang="en-US" altLang="zh-CN" dirty="0"/>
              <a:t>(9mm)</a:t>
            </a:r>
          </a:p>
          <a:p>
            <a:r>
              <a:rPr lang="zh-CN" altLang="en-US" dirty="0"/>
              <a:t>分别作</a:t>
            </a:r>
            <a:r>
              <a:rPr lang="en-US" altLang="zh-CN" dirty="0"/>
              <a:t>tan</a:t>
            </a:r>
            <a:r>
              <a:rPr lang="zh-CN" altLang="en-US" dirty="0"/>
              <a:t>拟合然后修正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一个问题：最边缘的位置（</a:t>
            </a:r>
            <a:r>
              <a:rPr lang="en-US" altLang="zh-CN" dirty="0"/>
              <a:t>|x|&gt;1.8</a:t>
            </a:r>
            <a:r>
              <a:rPr lang="zh-CN" altLang="en-US" dirty="0"/>
              <a:t>）重建得到的情况只能算一半的</a:t>
            </a:r>
            <a:r>
              <a:rPr lang="en-US" altLang="zh-CN" dirty="0"/>
              <a:t>tan</a:t>
            </a:r>
            <a:r>
              <a:rPr lang="zh-CN" altLang="en-US" dirty="0"/>
              <a:t>函数，缺少翘起的一段</a:t>
            </a:r>
            <a:endParaRPr lang="en-US" altLang="zh-CN" dirty="0"/>
          </a:p>
          <a:p>
            <a:r>
              <a:rPr lang="zh-CN" altLang="en-US" dirty="0"/>
              <a:t>使得最后效果如下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14B1B7D-D9FB-35DC-12FB-789DBE55E5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887" y="3888700"/>
            <a:ext cx="3828884" cy="275140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AB656369-DB48-C1A5-6BC7-AC24A69349AC}"/>
              </a:ext>
            </a:extLst>
          </p:cNvPr>
          <p:cNvSpPr txBox="1"/>
          <p:nvPr/>
        </p:nvSpPr>
        <p:spPr>
          <a:xfrm>
            <a:off x="7820025" y="4491038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加权平均重建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046A0FE-EF4D-36AB-2D8F-230AC252A8F8}"/>
              </a:ext>
            </a:extLst>
          </p:cNvPr>
          <p:cNvSpPr txBox="1"/>
          <p:nvPr/>
        </p:nvSpPr>
        <p:spPr>
          <a:xfrm>
            <a:off x="2176379" y="6506647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修正后</a:t>
            </a:r>
          </a:p>
        </p:txBody>
      </p:sp>
    </p:spTree>
    <p:extLst>
      <p:ext uri="{BB962C8B-B14F-4D97-AF65-F5344CB8AC3E}">
        <p14:creationId xmlns:p14="http://schemas.microsoft.com/office/powerpoint/2010/main" val="276456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DDAC32-81D3-5C6C-58E3-EDEB7ADC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787547-190C-2FC4-F047-C9FA08CFA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/>
              <a:t>另：上次的通过多层</a:t>
            </a:r>
            <a:r>
              <a:rPr lang="en-US" altLang="zh-CN" sz="2000" dirty="0"/>
              <a:t>LYSO</a:t>
            </a:r>
            <a:r>
              <a:rPr lang="zh-CN" altLang="en-US" sz="2000" dirty="0"/>
              <a:t>的</a:t>
            </a:r>
            <a:r>
              <a:rPr lang="en-US" altLang="zh-CN" sz="2000" dirty="0"/>
              <a:t>x</a:t>
            </a:r>
            <a:r>
              <a:rPr lang="zh-CN" altLang="en-US" sz="2000" dirty="0"/>
              <a:t>信息进行修正，得到的</a:t>
            </a:r>
            <a:r>
              <a:rPr lang="en-US" altLang="zh-CN" sz="2000" dirty="0" err="1"/>
              <a:t>x_rec</a:t>
            </a:r>
            <a:r>
              <a:rPr lang="en-US" altLang="zh-CN" sz="2000" dirty="0"/>
              <a:t> – </a:t>
            </a:r>
            <a:r>
              <a:rPr lang="en-US" altLang="zh-CN" sz="2000" dirty="0" err="1"/>
              <a:t>x_truth</a:t>
            </a:r>
            <a:r>
              <a:rPr lang="zh-CN" altLang="en-US" sz="2000" dirty="0"/>
              <a:t>图像在大部分范围里符合的较好，只在边缘出现显著差异：</a:t>
            </a:r>
            <a:endParaRPr lang="en-US" altLang="zh-CN" sz="2000" dirty="0"/>
          </a:p>
          <a:p>
            <a:r>
              <a:rPr lang="zh-CN" altLang="en-US" sz="2000" dirty="0"/>
              <a:t>或许可以尝试：</a:t>
            </a:r>
            <a:r>
              <a:rPr lang="en-US" altLang="zh-CN" sz="2000" dirty="0"/>
              <a:t>x</a:t>
            </a:r>
            <a:r>
              <a:rPr lang="zh-CN" altLang="en-US" sz="2000" dirty="0"/>
              <a:t>位置重建沿用多层的直线拟合办法，</a:t>
            </a:r>
            <a:r>
              <a:rPr lang="en-US" altLang="zh-CN" sz="2000" dirty="0"/>
              <a:t>y</a:t>
            </a:r>
            <a:r>
              <a:rPr lang="zh-CN" altLang="en-US" sz="2000" dirty="0"/>
              <a:t>轴参考文献用</a:t>
            </a:r>
            <a:r>
              <a:rPr lang="en-US" altLang="zh-CN" sz="2000" dirty="0"/>
              <a:t>tan</a:t>
            </a:r>
            <a:r>
              <a:rPr lang="zh-CN" altLang="en-US" sz="2000" dirty="0"/>
              <a:t>函数拟合修正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sz="20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A87B354-B8B9-3555-DB18-AF7B61E4D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62" y="2799153"/>
            <a:ext cx="4700588" cy="3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7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279</Words>
  <Application>Microsoft Office PowerPoint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verdana</vt:lpstr>
      <vt:lpstr>Office 主题​​</vt:lpstr>
      <vt:lpstr>位置重建修正</vt:lpstr>
      <vt:lpstr>位置重建修正</vt:lpstr>
      <vt:lpstr>对于我们的重建：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3</cp:revision>
  <dcterms:created xsi:type="dcterms:W3CDTF">2025-04-15T01:30:08Z</dcterms:created>
  <dcterms:modified xsi:type="dcterms:W3CDTF">2025-04-15T04:45:33Z</dcterms:modified>
</cp:coreProperties>
</file>