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65" r:id="rId2"/>
    <p:sldId id="262" r:id="rId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48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15D7F-DBC1-41A0-8C12-278B5935222C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6940A-538D-4FE9-8503-82BDDEACD8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327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46F90-4F9B-BD66-77C4-1D3E23EB1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37582EC-A41F-37EA-E1F1-C5C5C69CE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CC6B14-350F-EE40-429A-322103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B8C68-7FF8-4BAA-968F-B97E96C82D94}" type="datetime1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780F67-DEBA-15E8-79A4-BC0B57204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CDD31C-11EB-FA36-9B0A-9B612CA7F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EABD-1308-4628-93EF-9CBCAFFA57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6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BA4490-3C77-63A2-6463-C0F5F5ABF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FCDB7B-FE3E-5FE6-C46C-A63926EAB4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6513E-8513-05F2-5C12-6B519818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6825-8444-47C9-907D-EB7B1FEC0F4E}" type="datetime1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CB59A7-8192-6A74-841A-D14569C85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D4C2DD-963F-4D87-840C-BA1B50A2D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EABD-1308-4628-93EF-9CBCAFFA57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26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13BF2AB-A07A-6D43-96FC-9F7E69737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86E4E1-0F6E-6211-57FB-2BE50F1F5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06B811-C4AB-F7FA-88FA-A10E58893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78C5E-73E2-46D6-92E5-60B6293EE3DE}" type="datetime1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4A2CD7-7714-57D7-E329-9C8DF7CA0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802B31-9814-1F14-E3A0-606C24597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EABD-1308-4628-93EF-9CBCAFFA57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776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C03CE-2ABE-5B69-C544-97E3BE28A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67DBFC-96CB-C026-894E-3A6831F01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ACA1FE-3815-2CE6-1BA5-900E65E0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3C1BC-1D28-45D9-B726-88B053E2E646}" type="datetime1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C11B7C-4337-3F91-B2F2-C53DAF375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41E899-7661-0D01-0B71-9B51AEC7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EABD-1308-4628-93EF-9CBCAFFA57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589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C18CA1-E7C8-4CAE-192F-3ED937C3C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6F75D0-B6AF-113B-9E10-9120E4C6A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FD5726-67C8-0954-17A2-0F943EF4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68C79-5BE6-438F-8CAC-257D6ACF8535}" type="datetime1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893043-1593-71F2-B5F1-B1A5CE171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1AF7BC-0758-753F-D56B-22B58668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EABD-1308-4628-93EF-9CBCAFFA57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99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25E643-95BF-51F7-3663-F2EDBB048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92494B-2206-76CD-CFB0-D5AA07CA2C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D882DFC-1FE7-7900-B52D-8F179A2AA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AE6B9E-DAFB-2345-9E8E-A2F04C86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6FEAC-3E89-41C4-B1DF-048EAABC25E0}" type="datetime1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2FB987-9503-ABCC-6CC1-5A51A8B55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0A2B96-EF79-92C8-3E58-6B817ABD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EABD-1308-4628-93EF-9CBCAFFA57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14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58372-954B-A0A1-961D-A64F24818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4D781-911D-0AD7-618F-FAF313D4E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AAAC6E-E8F9-2EB8-8698-1E2DD9AD24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9BCB7C5-D6E2-FF31-8ED9-ECA770F2BB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92E43E6-8010-0D7C-6138-5736A2FC12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38DA504-42E0-7E33-B555-6597754AF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B15DD-42F5-4B8E-B9A5-261119034C1C}" type="datetime1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CD0086E-AF78-FA39-8BF6-B654CE0E3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A1B4CB6-1975-70E2-5CDE-59621661D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EABD-1308-4628-93EF-9CBCAFFA57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301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68A31F-BDED-4261-3FD4-2AE8F6990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F8A399C-3CC1-4849-5196-763877D54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36855-A1D2-4E0D-8B7A-7F49AEAEBF46}" type="datetime1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092D4EE-0D50-9977-6B8F-D573C6B05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26FB17-0AD1-F4B9-B437-1ECD7734E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EABD-1308-4628-93EF-9CBCAFFA57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3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D2C33A-9A46-621C-E2D3-87FA05316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3336-0707-403E-A0DC-52D9CE9BFC50}" type="datetime1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200525-EF03-57C2-A8A8-7BF55660C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BCE291-DC19-523F-DF63-07BC05954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EABD-1308-4628-93EF-9CBCAFFA57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89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E7798F-39E3-E134-6998-62658438C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5925A8-779C-22CA-FB2F-744F26C53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1C7B3D4-549A-1C38-AAAF-81A15F49C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9D379C-5911-737B-BD0B-2284B0771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0C9DD-E1BB-4F21-B4EC-97AA05539193}" type="datetime1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8B82B70-8A69-A0CA-3B1C-6065BD4DF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D90A8C-0D8F-CF27-5878-8A7DC7AA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EABD-1308-4628-93EF-9CBCAFFA57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974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A1C947-221A-1CC7-E527-9F64357E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63C416-D0BB-5027-7CF8-E4DEABAE16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0534C4-7201-AACC-718A-70D748D04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F46A7E-D0E7-6BD2-686E-9732E2DED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6093E-5CFB-4210-AE31-20416FEC7F81}" type="datetime1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C637F1-6C32-D9EB-1CF2-5390D74C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419170-44BC-36F0-8E22-8F143F55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EABD-1308-4628-93EF-9CBCAFFA57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855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704C268-B24C-930C-1ED1-E0DD315E3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B3DF8E-E03E-CB54-AF4E-1A30B1592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3E51B9-7C95-D8CD-46B2-1D75B67AA1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71A88-5BAC-4A3E-81F7-DCACEC7FE0CA}" type="datetime1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8EE4D3-9AFE-BB43-9F1E-5B924A3F6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A9B137-1107-8610-38A3-67573AD0A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9EABD-1308-4628-93EF-9CBCAFFA57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70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6E464-A4F5-2C97-BBE4-C67DA0419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9040EC1C-FD5C-8A7D-8452-652C8533C2CA}"/>
              </a:ext>
            </a:extLst>
          </p:cNvPr>
          <p:cNvCxnSpPr/>
          <p:nvPr/>
        </p:nvCxnSpPr>
        <p:spPr>
          <a:xfrm>
            <a:off x="277415" y="891043"/>
            <a:ext cx="1163716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7CB36D81-A05F-73CB-162D-B32FA8957C73}"/>
              </a:ext>
            </a:extLst>
          </p:cNvPr>
          <p:cNvSpPr txBox="1"/>
          <p:nvPr/>
        </p:nvSpPr>
        <p:spPr>
          <a:xfrm>
            <a:off x="277415" y="321786"/>
            <a:ext cx="60978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Fast Luminosity Monitor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AEEADD0-58E4-B9D6-136E-921762B3C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EABD-1308-4628-93EF-9CBCAFFA57BF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2FCE63-B0BB-ECFF-27DE-8D6104978F00}"/>
              </a:ext>
            </a:extLst>
          </p:cNvPr>
          <p:cNvSpPr txBox="1"/>
          <p:nvPr/>
        </p:nvSpPr>
        <p:spPr>
          <a:xfrm>
            <a:off x="3214170" y="6389515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luminosity diamond monitor for CEPC</a:t>
            </a:r>
            <a:endParaRPr lang="zh-CN" altLang="en-US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707DC80-B486-BBFB-E3B6-30A919193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87" y="2194995"/>
            <a:ext cx="6703795" cy="146706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C03953E-BE9D-4469-890B-EE427B8179ED}"/>
              </a:ext>
            </a:extLst>
          </p:cNvPr>
          <p:cNvSpPr txBox="1"/>
          <p:nvPr/>
        </p:nvSpPr>
        <p:spPr>
          <a:xfrm>
            <a:off x="3518325" y="3415892"/>
            <a:ext cx="4981868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zh-CN" altLang="en-US" sz="11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altLang="zh-CN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8.3 × 10</a:t>
            </a:r>
            <a:r>
              <a:rPr lang="en-US" altLang="zh-CN" sz="1800" b="0" i="0" u="none" strike="noStrike" baseline="30000"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altLang="zh-CN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altLang="zh-CN" sz="1800" b="0" i="0" u="none" strike="noStrike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 at HZ operation modes</a:t>
            </a:r>
            <a:r>
              <a:rPr lang="en-US" altLang="zh-CN" sz="1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66FA4E8-4807-5F5E-7838-0F39E375EAFD}"/>
              </a:ext>
            </a:extLst>
          </p:cNvPr>
          <p:cNvSpPr txBox="1"/>
          <p:nvPr/>
        </p:nvSpPr>
        <p:spPr>
          <a:xfrm>
            <a:off x="3586968" y="5519391"/>
            <a:ext cx="4981868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zh-CN" altLang="en-US" sz="11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× 10</a:t>
            </a:r>
            <a:r>
              <a:rPr lang="en-US" altLang="zh-CN" sz="1800" b="0" i="0" u="none" strike="noStrike" baseline="30000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altLang="zh-CN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altLang="zh-CN" sz="1800" b="0" i="0" u="none" strike="noStrike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 at Z-pole operation modes</a:t>
            </a:r>
            <a:r>
              <a:rPr lang="en-US" altLang="zh-CN" sz="1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79DA6F4-DD99-4123-99E9-06D8677AA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579" y="4183694"/>
            <a:ext cx="6833703" cy="149549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D9A03B3-411D-7DFF-3031-604C43B2B931}"/>
              </a:ext>
            </a:extLst>
          </p:cNvPr>
          <p:cNvSpPr txBox="1"/>
          <p:nvPr/>
        </p:nvSpPr>
        <p:spPr>
          <a:xfrm>
            <a:off x="470971" y="1087942"/>
            <a:ext cx="4726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Event rate </a:t>
            </a:r>
            <a:r>
              <a:rPr lang="en-US" altLang="zh-CN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zh-CN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100 kHz @Z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66C9731-2F13-8F58-49E4-1661C1B91F6F}"/>
              </a:ext>
            </a:extLst>
          </p:cNvPr>
          <p:cNvSpPr txBox="1"/>
          <p:nvPr/>
        </p:nvSpPr>
        <p:spPr>
          <a:xfrm>
            <a:off x="878544" y="1552911"/>
            <a:ext cx="102386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CEPC instant luminosity is designed for 8.3 × 10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 and 1.9 × 10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altLang="zh-CN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 at the HZ and Z-pole operation modes (50MW plan), at center of mass energies of √s = 240 and 91 GeV, respectively.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EAED787-76E9-F114-3EF7-01C8784A9D22}"/>
              </a:ext>
            </a:extLst>
          </p:cNvPr>
          <p:cNvSpPr txBox="1"/>
          <p:nvPr/>
        </p:nvSpPr>
        <p:spPr>
          <a:xfrm>
            <a:off x="575811" y="5966957"/>
            <a:ext cx="10618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Simulation of event rate on Diamond slab region (by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Yilun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Wang)</a:t>
            </a:r>
          </a:p>
        </p:txBody>
      </p:sp>
    </p:spTree>
    <p:extLst>
      <p:ext uri="{BB962C8B-B14F-4D97-AF65-F5344CB8AC3E}">
        <p14:creationId xmlns:p14="http://schemas.microsoft.com/office/powerpoint/2010/main" val="657185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FB35D-A1E2-6B30-E230-26723177B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492C302E-051D-19D7-5250-D471C49CA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835" y="2942054"/>
            <a:ext cx="1801091" cy="16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6CA3AD-0F7C-46EA-8F15-B23E48930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848" y="2993335"/>
            <a:ext cx="2183511" cy="1637633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47BFA185-27E3-B03B-32CA-189FF71409F7}"/>
              </a:ext>
            </a:extLst>
          </p:cNvPr>
          <p:cNvCxnSpPr/>
          <p:nvPr/>
        </p:nvCxnSpPr>
        <p:spPr>
          <a:xfrm>
            <a:off x="277415" y="891043"/>
            <a:ext cx="1163716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06F7BAD1-C134-4643-0EA8-BAFB239D2E63}"/>
              </a:ext>
            </a:extLst>
          </p:cNvPr>
          <p:cNvSpPr txBox="1"/>
          <p:nvPr/>
        </p:nvSpPr>
        <p:spPr>
          <a:xfrm>
            <a:off x="277415" y="321786"/>
            <a:ext cx="60978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Fabrication of Diamond sensors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BC5AED1-81B5-CE68-3078-40F629EE6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9EABD-1308-4628-93EF-9CBCAFFA57BF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C63934DD-A335-35A8-6AF4-BD8DEC871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885" y="2188528"/>
            <a:ext cx="4224970" cy="379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CBB94FC-2644-23DA-025D-91D9E75F1186}"/>
              </a:ext>
            </a:extLst>
          </p:cNvPr>
          <p:cNvSpPr txBox="1"/>
          <p:nvPr/>
        </p:nvSpPr>
        <p:spPr>
          <a:xfrm>
            <a:off x="386633" y="1080236"/>
            <a:ext cx="59886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Two prototype microstrip diamond sensor has been successfully fabricated at NJU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Pitch of 1.0 mm (featuring 0.9 mm wide electrodes and 0.1 mm gaps) on 10 mm×10 mm diamond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Pitch of 1.35 mm (featuring 1.2 mm wide electrodes and 0.15 mm gaps) on 6 mm×6 mm diamond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5" name="Picture 7">
            <a:extLst>
              <a:ext uri="{FF2B5EF4-FFF2-40B4-BE49-F238E27FC236}">
                <a16:creationId xmlns:a16="http://schemas.microsoft.com/office/drawing/2014/main" id="{F67B08BA-D934-D489-A203-D50F6063D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58" y="4927502"/>
            <a:ext cx="5767387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箭头: 右 9">
            <a:extLst>
              <a:ext uri="{FF2B5EF4-FFF2-40B4-BE49-F238E27FC236}">
                <a16:creationId xmlns:a16="http://schemas.microsoft.com/office/drawing/2014/main" id="{6BC98E7A-4208-09EB-1CBC-1357AB589B13}"/>
              </a:ext>
            </a:extLst>
          </p:cNvPr>
          <p:cNvSpPr/>
          <p:nvPr/>
        </p:nvSpPr>
        <p:spPr>
          <a:xfrm rot="7828182">
            <a:off x="1106444" y="4758166"/>
            <a:ext cx="1865673" cy="121998"/>
          </a:xfrm>
          <a:prstGeom prst="rightArrow">
            <a:avLst>
              <a:gd name="adj1" fmla="val 50000"/>
              <a:gd name="adj2" fmla="val 132212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64E7159E-2A2E-27E0-024B-DEAF41DFA54B}"/>
              </a:ext>
            </a:extLst>
          </p:cNvPr>
          <p:cNvSpPr/>
          <p:nvPr/>
        </p:nvSpPr>
        <p:spPr>
          <a:xfrm rot="4119933">
            <a:off x="2679999" y="4586958"/>
            <a:ext cx="1603990" cy="145835"/>
          </a:xfrm>
          <a:prstGeom prst="rightArrow">
            <a:avLst>
              <a:gd name="adj1" fmla="val 50000"/>
              <a:gd name="adj2" fmla="val 132212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690A25A1-D6FA-20D2-3894-958E545C1C4D}"/>
              </a:ext>
            </a:extLst>
          </p:cNvPr>
          <p:cNvSpPr/>
          <p:nvPr/>
        </p:nvSpPr>
        <p:spPr>
          <a:xfrm rot="2478847">
            <a:off x="3489056" y="4338083"/>
            <a:ext cx="1603990" cy="145835"/>
          </a:xfrm>
          <a:prstGeom prst="rightArrow">
            <a:avLst>
              <a:gd name="adj1" fmla="val 50000"/>
              <a:gd name="adj2" fmla="val 132212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EBB0901-5CB6-81DD-001E-FCB9E162C406}"/>
              </a:ext>
            </a:extLst>
          </p:cNvPr>
          <p:cNvSpPr txBox="1"/>
          <p:nvPr/>
        </p:nvSpPr>
        <p:spPr>
          <a:xfrm>
            <a:off x="1184563" y="6277266"/>
            <a:ext cx="6668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Microscopy images of the electrodes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F3F1352-809A-06F9-0C12-E2D1C397BDF5}"/>
              </a:ext>
            </a:extLst>
          </p:cNvPr>
          <p:cNvSpPr txBox="1"/>
          <p:nvPr/>
        </p:nvSpPr>
        <p:spPr>
          <a:xfrm>
            <a:off x="7536561" y="1299827"/>
            <a:ext cx="45134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Test PCBs are being fabricated in preparation for radiation source signal characterization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187C4A0-521D-015B-0C27-5F5815037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53" y="2921767"/>
            <a:ext cx="1622896" cy="158032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5268B57F-DC88-E471-460B-21AD0D0E4426}"/>
              </a:ext>
            </a:extLst>
          </p:cNvPr>
          <p:cNvSpPr txBox="1"/>
          <p:nvPr/>
        </p:nvSpPr>
        <p:spPr>
          <a:xfrm>
            <a:off x="143190" y="4468803"/>
            <a:ext cx="18880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Post-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litho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development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557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172</Words>
  <Application>Microsoft Office PowerPoint</Application>
  <PresentationFormat>宽屏</PresentationFormat>
  <Paragraphs>18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7" baseType="lpstr">
      <vt:lpstr>等线</vt:lpstr>
      <vt:lpstr>等线 Light</vt:lpstr>
      <vt:lpstr>Arial</vt:lpstr>
      <vt:lpstr>Calibri</vt:lpstr>
      <vt:lpstr>Office 主题​​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ZhangJialiang</dc:creator>
  <cp:lastModifiedBy>ZhangJialiang</cp:lastModifiedBy>
  <cp:revision>8</cp:revision>
  <dcterms:created xsi:type="dcterms:W3CDTF">2025-04-15T02:06:47Z</dcterms:created>
  <dcterms:modified xsi:type="dcterms:W3CDTF">2025-04-17T14:46:57Z</dcterms:modified>
</cp:coreProperties>
</file>