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7" r:id="rId2"/>
  </p:sldMasterIdLst>
  <p:notesMasterIdLst>
    <p:notesMasterId r:id="rId14"/>
  </p:notesMasterIdLst>
  <p:sldIdLst>
    <p:sldId id="256" r:id="rId3"/>
    <p:sldId id="1279" r:id="rId4"/>
    <p:sldId id="2076" r:id="rId5"/>
    <p:sldId id="2075" r:id="rId6"/>
    <p:sldId id="2102" r:id="rId7"/>
    <p:sldId id="2112" r:id="rId8"/>
    <p:sldId id="2118" r:id="rId9"/>
    <p:sldId id="2119" r:id="rId10"/>
    <p:sldId id="2100" r:id="rId11"/>
    <p:sldId id="2120" r:id="rId12"/>
    <p:sldId id="2121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450B"/>
    <a:srgbClr val="A20000"/>
    <a:srgbClr val="9E0000"/>
    <a:srgbClr val="A40000"/>
    <a:srgbClr val="ECE96B"/>
    <a:srgbClr val="71D5E3"/>
    <a:srgbClr val="FCE5C1"/>
    <a:srgbClr val="F39C12"/>
    <a:srgbClr val="F8C471"/>
    <a:srgbClr val="BA7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0299" autoAdjust="0"/>
  </p:normalViewPr>
  <p:slideViewPr>
    <p:cSldViewPr snapToGrid="0">
      <p:cViewPr varScale="1">
        <p:scale>
          <a:sx n="99" d="100"/>
          <a:sy n="99" d="100"/>
        </p:scale>
        <p:origin x="484" y="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2025/8/23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3CC22B-16EA-4CBE-8A14-188EE5DEA1D7}" type="slidenum">
              <a:rPr lang="en-US" altLang="zh-CN" smtClean="0">
                <a:solidFill>
                  <a:srgbClr val="000000"/>
                </a:solidFill>
                <a:ea typeface="宋体" pitchFamily="2" charset="-122"/>
              </a:rPr>
              <a:pPr/>
              <a:t>2</a:t>
            </a:fld>
            <a:endParaRPr lang="en-US" altLang="zh-CN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6451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6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dirty="0">
              <a:ea typeface="宋体" pitchFamily="2" charset="-122"/>
            </a:endParaRPr>
          </a:p>
        </p:txBody>
      </p:sp>
      <p:sp>
        <p:nvSpPr>
          <p:cNvPr id="64517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30000"/>
              </a:spcBef>
            </a:pPr>
            <a:fld id="{40F6E255-8531-4E8A-AEEA-07D790800592}" type="slidenum">
              <a:rPr lang="zh-CN" altLang="en-US" sz="1200">
                <a:solidFill>
                  <a:srgbClr val="000000"/>
                </a:solidFill>
              </a:rPr>
              <a:pPr algn="r">
                <a:spcBef>
                  <a:spcPct val="30000"/>
                </a:spcBef>
              </a:pPr>
              <a:t>2</a:t>
            </a:fld>
            <a:endParaRPr lang="zh-CN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75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zh-CN" altLang="en-US" dirty="0"/>
              <a:t>定位</a:t>
            </a:r>
            <a:endParaRPr lang="en-US" altLang="zh-CN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17B904B-5035-4150-9C8A-973CC8D86BFD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t>4</a:t>
            </a:fld>
            <a:endParaRPr lang="zh-CN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132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B8773-1C60-72F8-73C5-2FBF5A16F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9C1624DF-8E18-89A3-A8A7-941EAA0D64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650956BD-3074-BFA0-71CE-5DFCDFD01A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zh-CN" dirty="0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7953806C-836F-1069-F665-0A596A2E50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17B904B-5035-4150-9C8A-973CC8D86BFD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t>5</a:t>
            </a:fld>
            <a:endParaRPr lang="zh-CN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692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13C15-924C-E69C-6E72-6E396A1D4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224546BD-E266-9BDB-59E3-749C12E607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5931E025-D865-953D-8CB2-AA38DF71D2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zh-CN" altLang="en-US" dirty="0"/>
              <a:t>定位</a:t>
            </a:r>
            <a:endParaRPr lang="en-US" altLang="zh-CN" dirty="0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3A454497-750B-DDF8-303A-7C6E0E77EC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17B904B-5035-4150-9C8A-973CC8D86BFD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t>9</a:t>
            </a:fld>
            <a:endParaRPr lang="zh-CN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331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1A3DD89F-DCFF-4301-8FBD-8FE820FFEB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63B7EB"/>
              </a:gs>
              <a:gs pos="50000">
                <a:srgbClr val="B1D7F1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10B946A2-B09E-4820-AF63-1A9F79CADC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3932" y="1087577"/>
            <a:ext cx="4721076" cy="4917281"/>
          </a:xfrm>
          <a:prstGeom prst="rect">
            <a:avLst/>
          </a:prstGeom>
        </p:spPr>
      </p:pic>
      <p:grpSp>
        <p:nvGrpSpPr>
          <p:cNvPr id="8" name="Group 1">
            <a:extLst>
              <a:ext uri="{FF2B5EF4-FFF2-40B4-BE49-F238E27FC236}">
                <a16:creationId xmlns:a16="http://schemas.microsoft.com/office/drawing/2014/main" id="{02235A6E-BDA8-477D-9C8F-05B17EA3ECBD}"/>
              </a:ext>
            </a:extLst>
          </p:cNvPr>
          <p:cNvGrpSpPr/>
          <p:nvPr userDrawn="1"/>
        </p:nvGrpSpPr>
        <p:grpSpPr>
          <a:xfrm rot="18672183">
            <a:off x="9485496" y="1654737"/>
            <a:ext cx="1394884" cy="2868084"/>
            <a:chOff x="4048125" y="660400"/>
            <a:chExt cx="1046163" cy="2151063"/>
          </a:xfrm>
        </p:grpSpPr>
        <p:grpSp>
          <p:nvGrpSpPr>
            <p:cNvPr id="9" name="Group 59">
              <a:extLst>
                <a:ext uri="{FF2B5EF4-FFF2-40B4-BE49-F238E27FC236}">
                  <a16:creationId xmlns:a16="http://schemas.microsoft.com/office/drawing/2014/main" id="{3BE23C2D-2D2A-4DAC-8C48-CA04A75ABBB3}"/>
                </a:ext>
              </a:extLst>
            </p:cNvPr>
            <p:cNvGrpSpPr/>
            <p:nvPr/>
          </p:nvGrpSpPr>
          <p:grpSpPr>
            <a:xfrm>
              <a:off x="4328741" y="2203315"/>
              <a:ext cx="486519" cy="608148"/>
              <a:chOff x="3215110" y="1690552"/>
              <a:chExt cx="486519" cy="608148"/>
            </a:xfrm>
          </p:grpSpPr>
          <p:sp>
            <p:nvSpPr>
              <p:cNvPr id="30" name="Freeform 16">
                <a:extLst>
                  <a:ext uri="{FF2B5EF4-FFF2-40B4-BE49-F238E27FC236}">
                    <a16:creationId xmlns:a16="http://schemas.microsoft.com/office/drawing/2014/main" id="{E0816649-0EDD-4EBD-A5C6-A4053CACFF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5110" y="1724105"/>
                <a:ext cx="97514" cy="574595"/>
              </a:xfrm>
              <a:custGeom>
                <a:avLst/>
                <a:gdLst/>
                <a:ahLst/>
                <a:cxnLst>
                  <a:cxn ang="0">
                    <a:pos x="0" y="2192"/>
                  </a:cxn>
                  <a:cxn ang="0">
                    <a:pos x="189" y="0"/>
                  </a:cxn>
                  <a:cxn ang="0">
                    <a:pos x="372" y="0"/>
                  </a:cxn>
                  <a:cxn ang="0">
                    <a:pos x="221" y="2192"/>
                  </a:cxn>
                  <a:cxn ang="0">
                    <a:pos x="0" y="2192"/>
                  </a:cxn>
                </a:cxnLst>
                <a:rect l="0" t="0" r="r" b="b"/>
                <a:pathLst>
                  <a:path w="372" h="2192">
                    <a:moveTo>
                      <a:pt x="0" y="2192"/>
                    </a:moveTo>
                    <a:lnTo>
                      <a:pt x="189" y="0"/>
                    </a:lnTo>
                    <a:lnTo>
                      <a:pt x="372" y="0"/>
                    </a:lnTo>
                    <a:lnTo>
                      <a:pt x="221" y="2192"/>
                    </a:lnTo>
                    <a:lnTo>
                      <a:pt x="0" y="21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lumMod val="95000"/>
                      <a:shade val="30000"/>
                      <a:satMod val="115000"/>
                    </a:srgbClr>
                  </a:gs>
                  <a:gs pos="50000">
                    <a:srgbClr val="FFFFFF">
                      <a:lumMod val="95000"/>
                      <a:shade val="67500"/>
                      <a:satMod val="115000"/>
                    </a:srgbClr>
                  </a:gs>
                  <a:gs pos="100000">
                    <a:srgbClr val="FFFFFF">
                      <a:lumMod val="95000"/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1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Freeform 17">
                <a:extLst>
                  <a:ext uri="{FF2B5EF4-FFF2-40B4-BE49-F238E27FC236}">
                    <a16:creationId xmlns:a16="http://schemas.microsoft.com/office/drawing/2014/main" id="{BFE1C691-EF99-4736-B400-CEBE7CD17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5242" y="1690552"/>
                <a:ext cx="116387" cy="608148"/>
              </a:xfrm>
              <a:custGeom>
                <a:avLst/>
                <a:gdLst/>
                <a:ahLst/>
                <a:cxnLst>
                  <a:cxn ang="0">
                    <a:pos x="242" y="0"/>
                  </a:cxn>
                  <a:cxn ang="0">
                    <a:pos x="447" y="2320"/>
                  </a:cxn>
                  <a:cxn ang="0">
                    <a:pos x="101" y="2320"/>
                  </a:cxn>
                  <a:cxn ang="0">
                    <a:pos x="0" y="116"/>
                  </a:cxn>
                  <a:cxn ang="0">
                    <a:pos x="106" y="0"/>
                  </a:cxn>
                  <a:cxn ang="0">
                    <a:pos x="242" y="0"/>
                  </a:cxn>
                </a:cxnLst>
                <a:rect l="0" t="0" r="r" b="b"/>
                <a:pathLst>
                  <a:path w="447" h="2320">
                    <a:moveTo>
                      <a:pt x="242" y="0"/>
                    </a:moveTo>
                    <a:lnTo>
                      <a:pt x="447" y="2320"/>
                    </a:lnTo>
                    <a:lnTo>
                      <a:pt x="101" y="2320"/>
                    </a:lnTo>
                    <a:lnTo>
                      <a:pt x="0" y="116"/>
                    </a:lnTo>
                    <a:lnTo>
                      <a:pt x="106" y="0"/>
                    </a:lnTo>
                    <a:lnTo>
                      <a:pt x="242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lumMod val="95000"/>
                      <a:shade val="30000"/>
                      <a:satMod val="115000"/>
                    </a:srgbClr>
                  </a:gs>
                  <a:gs pos="50000">
                    <a:srgbClr val="FFFFFF">
                      <a:lumMod val="95000"/>
                      <a:shade val="67500"/>
                      <a:satMod val="115000"/>
                    </a:srgbClr>
                  </a:gs>
                  <a:gs pos="100000">
                    <a:srgbClr val="FFFFFF">
                      <a:lumMod val="95000"/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1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Freeform 18">
                <a:extLst>
                  <a:ext uri="{FF2B5EF4-FFF2-40B4-BE49-F238E27FC236}">
                    <a16:creationId xmlns:a16="http://schemas.microsoft.com/office/drawing/2014/main" id="{012E23B3-F283-432E-846B-0BCCF85C4B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0233" y="1783627"/>
                <a:ext cx="91223" cy="515073"/>
              </a:xfrm>
              <a:custGeom>
                <a:avLst/>
                <a:gdLst/>
                <a:ahLst/>
                <a:cxnLst>
                  <a:cxn ang="0">
                    <a:pos x="45" y="1711"/>
                  </a:cxn>
                  <a:cxn ang="0">
                    <a:pos x="0" y="0"/>
                  </a:cxn>
                  <a:cxn ang="0">
                    <a:pos x="266" y="0"/>
                  </a:cxn>
                  <a:cxn ang="0">
                    <a:pos x="349" y="1711"/>
                  </a:cxn>
                  <a:cxn ang="0">
                    <a:pos x="45" y="1711"/>
                  </a:cxn>
                </a:cxnLst>
                <a:rect l="0" t="0" r="r" b="b"/>
                <a:pathLst>
                  <a:path w="349" h="1711">
                    <a:moveTo>
                      <a:pt x="45" y="1711"/>
                    </a:moveTo>
                    <a:lnTo>
                      <a:pt x="0" y="0"/>
                    </a:lnTo>
                    <a:lnTo>
                      <a:pt x="266" y="0"/>
                    </a:lnTo>
                    <a:lnTo>
                      <a:pt x="349" y="1711"/>
                    </a:lnTo>
                    <a:lnTo>
                      <a:pt x="45" y="171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lumMod val="85000"/>
                      <a:shade val="30000"/>
                      <a:satMod val="115000"/>
                    </a:srgbClr>
                  </a:gs>
                  <a:gs pos="50000">
                    <a:srgbClr val="FFFFFF">
                      <a:lumMod val="85000"/>
                      <a:shade val="67500"/>
                      <a:satMod val="115000"/>
                    </a:srgbClr>
                  </a:gs>
                  <a:gs pos="100000">
                    <a:srgbClr val="FFFFFF">
                      <a:lumMod val="85000"/>
                      <a:shade val="100000"/>
                      <a:satMod val="115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Freeform 19">
                <a:extLst>
                  <a:ext uri="{FF2B5EF4-FFF2-40B4-BE49-F238E27FC236}">
                    <a16:creationId xmlns:a16="http://schemas.microsoft.com/office/drawing/2014/main" id="{B7400716-5569-46BE-BA5A-6DF88260A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4487" y="1849928"/>
                <a:ext cx="157280" cy="448772"/>
              </a:xfrm>
              <a:custGeom>
                <a:avLst/>
                <a:gdLst/>
                <a:ahLst/>
                <a:cxnLst>
                  <a:cxn ang="0">
                    <a:pos x="555" y="0"/>
                  </a:cxn>
                  <a:cxn ang="0">
                    <a:pos x="600" y="1711"/>
                  </a:cxn>
                  <a:cxn ang="0">
                    <a:pos x="0" y="1711"/>
                  </a:cxn>
                  <a:cxn ang="0">
                    <a:pos x="41" y="0"/>
                  </a:cxn>
                  <a:cxn ang="0">
                    <a:pos x="555" y="0"/>
                  </a:cxn>
                </a:cxnLst>
                <a:rect l="0" t="0" r="r" b="b"/>
                <a:pathLst>
                  <a:path w="600" h="1711">
                    <a:moveTo>
                      <a:pt x="555" y="0"/>
                    </a:moveTo>
                    <a:lnTo>
                      <a:pt x="600" y="1711"/>
                    </a:lnTo>
                    <a:lnTo>
                      <a:pt x="0" y="1711"/>
                    </a:lnTo>
                    <a:lnTo>
                      <a:pt x="41" y="0"/>
                    </a:lnTo>
                    <a:lnTo>
                      <a:pt x="5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lumMod val="95000"/>
                      <a:shade val="30000"/>
                      <a:satMod val="115000"/>
                    </a:srgbClr>
                  </a:gs>
                  <a:gs pos="50000">
                    <a:srgbClr val="FFFFFF">
                      <a:lumMod val="95000"/>
                      <a:shade val="67500"/>
                      <a:satMod val="115000"/>
                    </a:srgbClr>
                  </a:gs>
                  <a:gs pos="100000">
                    <a:srgbClr val="FFFFFF">
                      <a:lumMod val="95000"/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1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Freeform 20">
                <a:extLst>
                  <a:ext uri="{FF2B5EF4-FFF2-40B4-BE49-F238E27FC236}">
                    <a16:creationId xmlns:a16="http://schemas.microsoft.com/office/drawing/2014/main" id="{B0E8FA1B-8306-4D85-B184-78ACDF7D1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2779" y="1783627"/>
                <a:ext cx="112193" cy="515073"/>
              </a:xfrm>
              <a:custGeom>
                <a:avLst/>
                <a:gdLst/>
                <a:ahLst/>
                <a:cxnLst>
                  <a:cxn ang="0">
                    <a:pos x="386" y="1711"/>
                  </a:cxn>
                  <a:cxn ang="0">
                    <a:pos x="427" y="0"/>
                  </a:cxn>
                  <a:cxn ang="0">
                    <a:pos x="118" y="0"/>
                  </a:cxn>
                  <a:cxn ang="0">
                    <a:pos x="0" y="1711"/>
                  </a:cxn>
                  <a:cxn ang="0">
                    <a:pos x="386" y="1711"/>
                  </a:cxn>
                </a:cxnLst>
                <a:rect l="0" t="0" r="r" b="b"/>
                <a:pathLst>
                  <a:path w="427" h="1711">
                    <a:moveTo>
                      <a:pt x="386" y="1711"/>
                    </a:moveTo>
                    <a:lnTo>
                      <a:pt x="427" y="0"/>
                    </a:lnTo>
                    <a:lnTo>
                      <a:pt x="118" y="0"/>
                    </a:lnTo>
                    <a:lnTo>
                      <a:pt x="0" y="1711"/>
                    </a:lnTo>
                    <a:lnTo>
                      <a:pt x="386" y="171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lumMod val="85000"/>
                      <a:shade val="30000"/>
                      <a:satMod val="115000"/>
                    </a:srgbClr>
                  </a:gs>
                  <a:gs pos="50000">
                    <a:srgbClr val="FFFFFF">
                      <a:lumMod val="85000"/>
                      <a:shade val="67500"/>
                      <a:satMod val="115000"/>
                    </a:srgbClr>
                  </a:gs>
                  <a:gs pos="100000">
                    <a:srgbClr val="FFFFFF">
                      <a:lumMod val="85000"/>
                      <a:shade val="100000"/>
                      <a:satMod val="115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77">
              <a:extLst>
                <a:ext uri="{FF2B5EF4-FFF2-40B4-BE49-F238E27FC236}">
                  <a16:creationId xmlns:a16="http://schemas.microsoft.com/office/drawing/2014/main" id="{9F1588A9-21CE-4F79-9356-83BA9EB83900}"/>
                </a:ext>
              </a:extLst>
            </p:cNvPr>
            <p:cNvGrpSpPr/>
            <p:nvPr/>
          </p:nvGrpSpPr>
          <p:grpSpPr>
            <a:xfrm>
              <a:off x="4048125" y="660400"/>
              <a:ext cx="1046163" cy="1893888"/>
              <a:chOff x="4048125" y="660400"/>
              <a:chExt cx="1046163" cy="1893888"/>
            </a:xfrm>
          </p:grpSpPr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156CA861-59FB-4E79-BFE5-DECD101F5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8125" y="1368425"/>
                <a:ext cx="201613" cy="447675"/>
              </a:xfrm>
              <a:custGeom>
                <a:avLst/>
                <a:gdLst>
                  <a:gd name="T0" fmla="*/ 0 w 464"/>
                  <a:gd name="T1" fmla="*/ 279 h 1029"/>
                  <a:gd name="T2" fmla="*/ 464 w 464"/>
                  <a:gd name="T3" fmla="*/ 0 h 1029"/>
                  <a:gd name="T4" fmla="*/ 444 w 464"/>
                  <a:gd name="T5" fmla="*/ 641 h 1029"/>
                  <a:gd name="T6" fmla="*/ 319 w 464"/>
                  <a:gd name="T7" fmla="*/ 802 h 1029"/>
                  <a:gd name="T8" fmla="*/ 205 w 464"/>
                  <a:gd name="T9" fmla="*/ 1029 h 1029"/>
                  <a:gd name="T10" fmla="*/ 59 w 464"/>
                  <a:gd name="T11" fmla="*/ 966 h 1029"/>
                  <a:gd name="T12" fmla="*/ 0 w 464"/>
                  <a:gd name="T13" fmla="*/ 279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4" h="1029">
                    <a:moveTo>
                      <a:pt x="0" y="279"/>
                    </a:moveTo>
                    <a:cubicBezTo>
                      <a:pt x="464" y="0"/>
                      <a:pt x="464" y="0"/>
                      <a:pt x="464" y="0"/>
                    </a:cubicBezTo>
                    <a:cubicBezTo>
                      <a:pt x="444" y="641"/>
                      <a:pt x="444" y="641"/>
                      <a:pt x="444" y="641"/>
                    </a:cubicBezTo>
                    <a:cubicBezTo>
                      <a:pt x="444" y="641"/>
                      <a:pt x="379" y="713"/>
                      <a:pt x="319" y="802"/>
                    </a:cubicBezTo>
                    <a:cubicBezTo>
                      <a:pt x="266" y="881"/>
                      <a:pt x="205" y="1029"/>
                      <a:pt x="205" y="1029"/>
                    </a:cubicBezTo>
                    <a:cubicBezTo>
                      <a:pt x="59" y="966"/>
                      <a:pt x="59" y="966"/>
                      <a:pt x="59" y="966"/>
                    </a:cubicBez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237DB9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261308A0-82E4-4AE3-BF74-E6D4FDB862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2675" y="1368425"/>
                <a:ext cx="201613" cy="447675"/>
              </a:xfrm>
              <a:custGeom>
                <a:avLst/>
                <a:gdLst>
                  <a:gd name="T0" fmla="*/ 464 w 464"/>
                  <a:gd name="T1" fmla="*/ 279 h 1029"/>
                  <a:gd name="T2" fmla="*/ 0 w 464"/>
                  <a:gd name="T3" fmla="*/ 0 h 1029"/>
                  <a:gd name="T4" fmla="*/ 20 w 464"/>
                  <a:gd name="T5" fmla="*/ 641 h 1029"/>
                  <a:gd name="T6" fmla="*/ 145 w 464"/>
                  <a:gd name="T7" fmla="*/ 802 h 1029"/>
                  <a:gd name="T8" fmla="*/ 259 w 464"/>
                  <a:gd name="T9" fmla="*/ 1029 h 1029"/>
                  <a:gd name="T10" fmla="*/ 405 w 464"/>
                  <a:gd name="T11" fmla="*/ 966 h 1029"/>
                  <a:gd name="T12" fmla="*/ 464 w 464"/>
                  <a:gd name="T13" fmla="*/ 279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4" h="1029">
                    <a:moveTo>
                      <a:pt x="464" y="279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641"/>
                      <a:pt x="20" y="641"/>
                      <a:pt x="20" y="641"/>
                    </a:cubicBezTo>
                    <a:cubicBezTo>
                      <a:pt x="20" y="641"/>
                      <a:pt x="85" y="713"/>
                      <a:pt x="145" y="802"/>
                    </a:cubicBezTo>
                    <a:cubicBezTo>
                      <a:pt x="198" y="881"/>
                      <a:pt x="259" y="1029"/>
                      <a:pt x="259" y="1029"/>
                    </a:cubicBezTo>
                    <a:cubicBezTo>
                      <a:pt x="405" y="966"/>
                      <a:pt x="405" y="966"/>
                      <a:pt x="405" y="966"/>
                    </a:cubicBezTo>
                    <a:lnTo>
                      <a:pt x="464" y="279"/>
                    </a:lnTo>
                    <a:close/>
                  </a:path>
                </a:pathLst>
              </a:custGeom>
              <a:solidFill>
                <a:srgbClr val="237DB9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940FBE45-E3A0-4088-A134-F4A2E2B3E3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9738" y="1679575"/>
                <a:ext cx="322263" cy="106363"/>
              </a:xfrm>
              <a:custGeom>
                <a:avLst/>
                <a:gdLst>
                  <a:gd name="T0" fmla="*/ 209 w 738"/>
                  <a:gd name="T1" fmla="*/ 185 h 246"/>
                  <a:gd name="T2" fmla="*/ 738 w 738"/>
                  <a:gd name="T3" fmla="*/ 213 h 246"/>
                  <a:gd name="T4" fmla="*/ 738 w 738"/>
                  <a:gd name="T5" fmla="*/ 102 h 246"/>
                  <a:gd name="T6" fmla="*/ 323 w 738"/>
                  <a:gd name="T7" fmla="*/ 74 h 246"/>
                  <a:gd name="T8" fmla="*/ 21 w 738"/>
                  <a:gd name="T9" fmla="*/ 0 h 246"/>
                  <a:gd name="T10" fmla="*/ 209 w 738"/>
                  <a:gd name="T11" fmla="*/ 18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8" h="246">
                    <a:moveTo>
                      <a:pt x="209" y="185"/>
                    </a:moveTo>
                    <a:cubicBezTo>
                      <a:pt x="416" y="246"/>
                      <a:pt x="738" y="213"/>
                      <a:pt x="738" y="213"/>
                    </a:cubicBezTo>
                    <a:cubicBezTo>
                      <a:pt x="738" y="102"/>
                      <a:pt x="738" y="102"/>
                      <a:pt x="738" y="102"/>
                    </a:cubicBezTo>
                    <a:cubicBezTo>
                      <a:pt x="738" y="102"/>
                      <a:pt x="477" y="91"/>
                      <a:pt x="323" y="74"/>
                    </a:cubicBezTo>
                    <a:cubicBezTo>
                      <a:pt x="142" y="54"/>
                      <a:pt x="21" y="0"/>
                      <a:pt x="21" y="0"/>
                    </a:cubicBezTo>
                    <a:cubicBezTo>
                      <a:pt x="21" y="0"/>
                      <a:pt x="0" y="123"/>
                      <a:pt x="209" y="185"/>
                    </a:cubicBezTo>
                    <a:close/>
                  </a:path>
                </a:pathLst>
              </a:custGeom>
              <a:solidFill>
                <a:srgbClr val="237DB9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BBB9D95F-507B-4053-B542-67A6B7D04A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000" y="1679575"/>
                <a:ext cx="320675" cy="106363"/>
              </a:xfrm>
              <a:custGeom>
                <a:avLst/>
                <a:gdLst>
                  <a:gd name="T0" fmla="*/ 529 w 738"/>
                  <a:gd name="T1" fmla="*/ 185 h 246"/>
                  <a:gd name="T2" fmla="*/ 0 w 738"/>
                  <a:gd name="T3" fmla="*/ 213 h 246"/>
                  <a:gd name="T4" fmla="*/ 0 w 738"/>
                  <a:gd name="T5" fmla="*/ 102 h 246"/>
                  <a:gd name="T6" fmla="*/ 415 w 738"/>
                  <a:gd name="T7" fmla="*/ 74 h 246"/>
                  <a:gd name="T8" fmla="*/ 717 w 738"/>
                  <a:gd name="T9" fmla="*/ 0 h 246"/>
                  <a:gd name="T10" fmla="*/ 529 w 738"/>
                  <a:gd name="T11" fmla="*/ 18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8" h="246">
                    <a:moveTo>
                      <a:pt x="529" y="185"/>
                    </a:moveTo>
                    <a:cubicBezTo>
                      <a:pt x="322" y="246"/>
                      <a:pt x="0" y="213"/>
                      <a:pt x="0" y="213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02"/>
                      <a:pt x="261" y="91"/>
                      <a:pt x="415" y="74"/>
                    </a:cubicBezTo>
                    <a:cubicBezTo>
                      <a:pt x="596" y="54"/>
                      <a:pt x="717" y="0"/>
                      <a:pt x="717" y="0"/>
                    </a:cubicBezTo>
                    <a:cubicBezTo>
                      <a:pt x="717" y="0"/>
                      <a:pt x="738" y="123"/>
                      <a:pt x="529" y="185"/>
                    </a:cubicBezTo>
                    <a:close/>
                  </a:path>
                </a:pathLst>
              </a:custGeom>
              <a:solidFill>
                <a:srgbClr val="237DB9">
                  <a:lumMod val="75000"/>
                </a:srgb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Freeform 20">
                <a:extLst>
                  <a:ext uri="{FF2B5EF4-FFF2-40B4-BE49-F238E27FC236}">
                    <a16:creationId xmlns:a16="http://schemas.microsoft.com/office/drawing/2014/main" id="{E5C1A780-BA17-4DD3-A4C3-E9106D228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000" y="1787525"/>
                <a:ext cx="300038" cy="766763"/>
              </a:xfrm>
              <a:custGeom>
                <a:avLst/>
                <a:gdLst>
                  <a:gd name="T0" fmla="*/ 603 w 690"/>
                  <a:gd name="T1" fmla="*/ 908 h 1762"/>
                  <a:gd name="T2" fmla="*/ 485 w 690"/>
                  <a:gd name="T3" fmla="*/ 686 h 1762"/>
                  <a:gd name="T4" fmla="*/ 434 w 690"/>
                  <a:gd name="T5" fmla="*/ 1060 h 1762"/>
                  <a:gd name="T6" fmla="*/ 0 w 690"/>
                  <a:gd name="T7" fmla="*/ 1762 h 1762"/>
                  <a:gd name="T8" fmla="*/ 0 w 690"/>
                  <a:gd name="T9" fmla="*/ 0 h 1762"/>
                  <a:gd name="T10" fmla="*/ 391 w 690"/>
                  <a:gd name="T11" fmla="*/ 0 h 1762"/>
                  <a:gd name="T12" fmla="*/ 608 w 690"/>
                  <a:gd name="T13" fmla="*/ 416 h 1762"/>
                  <a:gd name="T14" fmla="*/ 603 w 690"/>
                  <a:gd name="T15" fmla="*/ 908 h 1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0" h="1762">
                    <a:moveTo>
                      <a:pt x="603" y="908"/>
                    </a:moveTo>
                    <a:cubicBezTo>
                      <a:pt x="485" y="686"/>
                      <a:pt x="485" y="686"/>
                      <a:pt x="485" y="686"/>
                    </a:cubicBezTo>
                    <a:cubicBezTo>
                      <a:pt x="485" y="686"/>
                      <a:pt x="506" y="858"/>
                      <a:pt x="434" y="1060"/>
                    </a:cubicBezTo>
                    <a:cubicBezTo>
                      <a:pt x="343" y="1316"/>
                      <a:pt x="0" y="1762"/>
                      <a:pt x="0" y="176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1" y="0"/>
                      <a:pt x="391" y="0"/>
                      <a:pt x="391" y="0"/>
                    </a:cubicBezTo>
                    <a:cubicBezTo>
                      <a:pt x="391" y="0"/>
                      <a:pt x="541" y="213"/>
                      <a:pt x="608" y="416"/>
                    </a:cubicBezTo>
                    <a:cubicBezTo>
                      <a:pt x="690" y="664"/>
                      <a:pt x="603" y="908"/>
                      <a:pt x="603" y="908"/>
                    </a:cubicBezTo>
                    <a:close/>
                  </a:path>
                </a:pathLst>
              </a:custGeom>
              <a:solidFill>
                <a:srgbClr val="F8C47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Freeform 21">
                <a:extLst>
                  <a:ext uri="{FF2B5EF4-FFF2-40B4-BE49-F238E27FC236}">
                    <a16:creationId xmlns:a16="http://schemas.microsoft.com/office/drawing/2014/main" id="{DDE61E43-D787-48DF-B32A-BC1F0CB663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0375" y="1787525"/>
                <a:ext cx="301625" cy="766763"/>
              </a:xfrm>
              <a:custGeom>
                <a:avLst/>
                <a:gdLst>
                  <a:gd name="T0" fmla="*/ 87 w 690"/>
                  <a:gd name="T1" fmla="*/ 908 h 1762"/>
                  <a:gd name="T2" fmla="*/ 205 w 690"/>
                  <a:gd name="T3" fmla="*/ 686 h 1762"/>
                  <a:gd name="T4" fmla="*/ 256 w 690"/>
                  <a:gd name="T5" fmla="*/ 1060 h 1762"/>
                  <a:gd name="T6" fmla="*/ 690 w 690"/>
                  <a:gd name="T7" fmla="*/ 1762 h 1762"/>
                  <a:gd name="T8" fmla="*/ 690 w 690"/>
                  <a:gd name="T9" fmla="*/ 0 h 1762"/>
                  <a:gd name="T10" fmla="*/ 299 w 690"/>
                  <a:gd name="T11" fmla="*/ 0 h 1762"/>
                  <a:gd name="T12" fmla="*/ 82 w 690"/>
                  <a:gd name="T13" fmla="*/ 416 h 1762"/>
                  <a:gd name="T14" fmla="*/ 87 w 690"/>
                  <a:gd name="T15" fmla="*/ 908 h 1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0" h="1762">
                    <a:moveTo>
                      <a:pt x="87" y="908"/>
                    </a:moveTo>
                    <a:cubicBezTo>
                      <a:pt x="205" y="686"/>
                      <a:pt x="205" y="686"/>
                      <a:pt x="205" y="686"/>
                    </a:cubicBezTo>
                    <a:cubicBezTo>
                      <a:pt x="205" y="686"/>
                      <a:pt x="184" y="858"/>
                      <a:pt x="256" y="1060"/>
                    </a:cubicBezTo>
                    <a:cubicBezTo>
                      <a:pt x="347" y="1316"/>
                      <a:pt x="690" y="1762"/>
                      <a:pt x="690" y="1762"/>
                    </a:cubicBezTo>
                    <a:cubicBezTo>
                      <a:pt x="690" y="0"/>
                      <a:pt x="690" y="0"/>
                      <a:pt x="690" y="0"/>
                    </a:cubicBezTo>
                    <a:cubicBezTo>
                      <a:pt x="299" y="0"/>
                      <a:pt x="299" y="0"/>
                      <a:pt x="299" y="0"/>
                    </a:cubicBezTo>
                    <a:cubicBezTo>
                      <a:pt x="299" y="0"/>
                      <a:pt x="149" y="213"/>
                      <a:pt x="82" y="416"/>
                    </a:cubicBezTo>
                    <a:cubicBezTo>
                      <a:pt x="0" y="664"/>
                      <a:pt x="87" y="908"/>
                      <a:pt x="87" y="908"/>
                    </a:cubicBezTo>
                    <a:close/>
                  </a:path>
                </a:pathLst>
              </a:custGeom>
              <a:solidFill>
                <a:srgbClr val="FCE5C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Freeform 22">
                <a:extLst>
                  <a:ext uri="{FF2B5EF4-FFF2-40B4-BE49-F238E27FC236}">
                    <a16:creationId xmlns:a16="http://schemas.microsoft.com/office/drawing/2014/main" id="{354C2C10-73A9-455E-BCCC-AD10FB5C9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000" y="1787525"/>
                <a:ext cx="200025" cy="520700"/>
              </a:xfrm>
              <a:custGeom>
                <a:avLst/>
                <a:gdLst>
                  <a:gd name="T0" fmla="*/ 403 w 462"/>
                  <a:gd name="T1" fmla="*/ 616 h 1196"/>
                  <a:gd name="T2" fmla="*/ 325 w 462"/>
                  <a:gd name="T3" fmla="*/ 465 h 1196"/>
                  <a:gd name="T4" fmla="*/ 290 w 462"/>
                  <a:gd name="T5" fmla="*/ 719 h 1196"/>
                  <a:gd name="T6" fmla="*/ 0 w 462"/>
                  <a:gd name="T7" fmla="*/ 1196 h 1196"/>
                  <a:gd name="T8" fmla="*/ 0 w 462"/>
                  <a:gd name="T9" fmla="*/ 0 h 1196"/>
                  <a:gd name="T10" fmla="*/ 262 w 462"/>
                  <a:gd name="T11" fmla="*/ 0 h 1196"/>
                  <a:gd name="T12" fmla="*/ 407 w 462"/>
                  <a:gd name="T13" fmla="*/ 282 h 1196"/>
                  <a:gd name="T14" fmla="*/ 403 w 462"/>
                  <a:gd name="T15" fmla="*/ 616 h 1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2" h="1196">
                    <a:moveTo>
                      <a:pt x="403" y="616"/>
                    </a:moveTo>
                    <a:cubicBezTo>
                      <a:pt x="325" y="465"/>
                      <a:pt x="325" y="465"/>
                      <a:pt x="325" y="465"/>
                    </a:cubicBezTo>
                    <a:cubicBezTo>
                      <a:pt x="325" y="465"/>
                      <a:pt x="339" y="582"/>
                      <a:pt x="290" y="719"/>
                    </a:cubicBezTo>
                    <a:cubicBezTo>
                      <a:pt x="230" y="893"/>
                      <a:pt x="0" y="1196"/>
                      <a:pt x="0" y="119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2" y="0"/>
                      <a:pt x="262" y="0"/>
                      <a:pt x="262" y="0"/>
                    </a:cubicBezTo>
                    <a:cubicBezTo>
                      <a:pt x="262" y="0"/>
                      <a:pt x="362" y="145"/>
                      <a:pt x="407" y="282"/>
                    </a:cubicBezTo>
                    <a:cubicBezTo>
                      <a:pt x="462" y="450"/>
                      <a:pt x="403" y="616"/>
                      <a:pt x="403" y="616"/>
                    </a:cubicBezTo>
                    <a:close/>
                  </a:path>
                </a:pathLst>
              </a:custGeom>
              <a:solidFill>
                <a:srgbClr val="BA7609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D24852B6-8263-4A9D-ACB6-2A95AB881F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0388" y="1787525"/>
                <a:ext cx="201613" cy="520700"/>
              </a:xfrm>
              <a:custGeom>
                <a:avLst/>
                <a:gdLst>
                  <a:gd name="T0" fmla="*/ 59 w 462"/>
                  <a:gd name="T1" fmla="*/ 616 h 1196"/>
                  <a:gd name="T2" fmla="*/ 137 w 462"/>
                  <a:gd name="T3" fmla="*/ 465 h 1196"/>
                  <a:gd name="T4" fmla="*/ 172 w 462"/>
                  <a:gd name="T5" fmla="*/ 719 h 1196"/>
                  <a:gd name="T6" fmla="*/ 462 w 462"/>
                  <a:gd name="T7" fmla="*/ 1196 h 1196"/>
                  <a:gd name="T8" fmla="*/ 462 w 462"/>
                  <a:gd name="T9" fmla="*/ 0 h 1196"/>
                  <a:gd name="T10" fmla="*/ 200 w 462"/>
                  <a:gd name="T11" fmla="*/ 0 h 1196"/>
                  <a:gd name="T12" fmla="*/ 55 w 462"/>
                  <a:gd name="T13" fmla="*/ 282 h 1196"/>
                  <a:gd name="T14" fmla="*/ 59 w 462"/>
                  <a:gd name="T15" fmla="*/ 616 h 1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2" h="1196">
                    <a:moveTo>
                      <a:pt x="59" y="616"/>
                    </a:moveTo>
                    <a:cubicBezTo>
                      <a:pt x="137" y="465"/>
                      <a:pt x="137" y="465"/>
                      <a:pt x="137" y="465"/>
                    </a:cubicBezTo>
                    <a:cubicBezTo>
                      <a:pt x="137" y="465"/>
                      <a:pt x="123" y="582"/>
                      <a:pt x="172" y="719"/>
                    </a:cubicBezTo>
                    <a:cubicBezTo>
                      <a:pt x="232" y="893"/>
                      <a:pt x="462" y="1196"/>
                      <a:pt x="462" y="1196"/>
                    </a:cubicBezTo>
                    <a:cubicBezTo>
                      <a:pt x="462" y="0"/>
                      <a:pt x="462" y="0"/>
                      <a:pt x="462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0"/>
                      <a:pt x="100" y="145"/>
                      <a:pt x="55" y="282"/>
                    </a:cubicBezTo>
                    <a:cubicBezTo>
                      <a:pt x="0" y="450"/>
                      <a:pt x="59" y="616"/>
                      <a:pt x="59" y="616"/>
                    </a:cubicBezTo>
                    <a:close/>
                  </a:path>
                </a:pathLst>
              </a:custGeom>
              <a:solidFill>
                <a:srgbClr val="F39C1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Freeform 26">
                <a:extLst>
                  <a:ext uri="{FF2B5EF4-FFF2-40B4-BE49-F238E27FC236}">
                    <a16:creationId xmlns:a16="http://schemas.microsoft.com/office/drawing/2014/main" id="{F4C6C8CE-AA65-41EE-B3B6-76182D74A9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8313" y="1725613"/>
                <a:ext cx="293688" cy="109538"/>
              </a:xfrm>
              <a:custGeom>
                <a:avLst/>
                <a:gdLst>
                  <a:gd name="T0" fmla="*/ 207 w 674"/>
                  <a:gd name="T1" fmla="*/ 200 h 253"/>
                  <a:gd name="T2" fmla="*/ 674 w 674"/>
                  <a:gd name="T3" fmla="*/ 245 h 253"/>
                  <a:gd name="T4" fmla="*/ 674 w 674"/>
                  <a:gd name="T5" fmla="*/ 102 h 253"/>
                  <a:gd name="T6" fmla="*/ 280 w 674"/>
                  <a:gd name="T7" fmla="*/ 83 h 253"/>
                  <a:gd name="T8" fmla="*/ 0 w 674"/>
                  <a:gd name="T9" fmla="*/ 0 h 253"/>
                  <a:gd name="T10" fmla="*/ 207 w 674"/>
                  <a:gd name="T11" fmla="*/ 20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4" h="253">
                    <a:moveTo>
                      <a:pt x="207" y="200"/>
                    </a:moveTo>
                    <a:cubicBezTo>
                      <a:pt x="405" y="253"/>
                      <a:pt x="674" y="245"/>
                      <a:pt x="674" y="245"/>
                    </a:cubicBezTo>
                    <a:cubicBezTo>
                      <a:pt x="674" y="102"/>
                      <a:pt x="674" y="102"/>
                      <a:pt x="674" y="102"/>
                    </a:cubicBezTo>
                    <a:cubicBezTo>
                      <a:pt x="674" y="102"/>
                      <a:pt x="425" y="100"/>
                      <a:pt x="280" y="83"/>
                    </a:cubicBezTo>
                    <a:cubicBezTo>
                      <a:pt x="110" y="63"/>
                      <a:pt x="0" y="0"/>
                      <a:pt x="0" y="0"/>
                    </a:cubicBezTo>
                    <a:cubicBezTo>
                      <a:pt x="0" y="0"/>
                      <a:pt x="7" y="146"/>
                      <a:pt x="207" y="200"/>
                    </a:cubicBezTo>
                    <a:close/>
                  </a:path>
                </a:pathLst>
              </a:custGeom>
              <a:solidFill>
                <a:srgbClr val="237DB9">
                  <a:lumMod val="75000"/>
                </a:srgb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Freeform 27">
                <a:extLst>
                  <a:ext uri="{FF2B5EF4-FFF2-40B4-BE49-F238E27FC236}">
                    <a16:creationId xmlns:a16="http://schemas.microsoft.com/office/drawing/2014/main" id="{137D4C0C-3B40-499F-A128-A538B66EF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000" y="1725613"/>
                <a:ext cx="292100" cy="109538"/>
              </a:xfrm>
              <a:custGeom>
                <a:avLst/>
                <a:gdLst>
                  <a:gd name="T0" fmla="*/ 467 w 674"/>
                  <a:gd name="T1" fmla="*/ 200 h 253"/>
                  <a:gd name="T2" fmla="*/ 0 w 674"/>
                  <a:gd name="T3" fmla="*/ 245 h 253"/>
                  <a:gd name="T4" fmla="*/ 0 w 674"/>
                  <a:gd name="T5" fmla="*/ 102 h 253"/>
                  <a:gd name="T6" fmla="*/ 394 w 674"/>
                  <a:gd name="T7" fmla="*/ 83 h 253"/>
                  <a:gd name="T8" fmla="*/ 674 w 674"/>
                  <a:gd name="T9" fmla="*/ 0 h 253"/>
                  <a:gd name="T10" fmla="*/ 467 w 674"/>
                  <a:gd name="T11" fmla="*/ 20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4" h="253">
                    <a:moveTo>
                      <a:pt x="467" y="200"/>
                    </a:moveTo>
                    <a:cubicBezTo>
                      <a:pt x="269" y="253"/>
                      <a:pt x="0" y="245"/>
                      <a:pt x="0" y="2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02"/>
                      <a:pt x="249" y="100"/>
                      <a:pt x="394" y="83"/>
                    </a:cubicBezTo>
                    <a:cubicBezTo>
                      <a:pt x="564" y="63"/>
                      <a:pt x="674" y="0"/>
                      <a:pt x="674" y="0"/>
                    </a:cubicBezTo>
                    <a:cubicBezTo>
                      <a:pt x="674" y="0"/>
                      <a:pt x="667" y="146"/>
                      <a:pt x="467" y="200"/>
                    </a:cubicBezTo>
                    <a:close/>
                  </a:path>
                </a:pathLst>
              </a:custGeom>
              <a:solidFill>
                <a:srgbClr val="237DB9">
                  <a:lumMod val="50000"/>
                </a:srgb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id="{4EBD99F4-FB53-4A1F-98B6-9F1536289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5450" y="660400"/>
                <a:ext cx="336550" cy="1074738"/>
              </a:xfrm>
              <a:custGeom>
                <a:avLst/>
                <a:gdLst>
                  <a:gd name="T0" fmla="*/ 23 w 773"/>
                  <a:gd name="T1" fmla="*/ 1745 h 2468"/>
                  <a:gd name="T2" fmla="*/ 6 w 773"/>
                  <a:gd name="T3" fmla="*/ 1987 h 2468"/>
                  <a:gd name="T4" fmla="*/ 0 w 773"/>
                  <a:gd name="T5" fmla="*/ 2264 h 2468"/>
                  <a:gd name="T6" fmla="*/ 773 w 773"/>
                  <a:gd name="T7" fmla="*/ 2451 h 2468"/>
                  <a:gd name="T8" fmla="*/ 773 w 773"/>
                  <a:gd name="T9" fmla="*/ 0 h 2468"/>
                  <a:gd name="T10" fmla="*/ 194 w 773"/>
                  <a:gd name="T11" fmla="*/ 900 h 2468"/>
                  <a:gd name="T12" fmla="*/ 23 w 773"/>
                  <a:gd name="T13" fmla="*/ 1745 h 2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3" h="2468">
                    <a:moveTo>
                      <a:pt x="23" y="1745"/>
                    </a:moveTo>
                    <a:cubicBezTo>
                      <a:pt x="21" y="1786"/>
                      <a:pt x="11" y="1882"/>
                      <a:pt x="6" y="1987"/>
                    </a:cubicBezTo>
                    <a:cubicBezTo>
                      <a:pt x="1" y="2093"/>
                      <a:pt x="0" y="2207"/>
                      <a:pt x="0" y="2264"/>
                    </a:cubicBezTo>
                    <a:cubicBezTo>
                      <a:pt x="0" y="2468"/>
                      <a:pt x="773" y="2451"/>
                      <a:pt x="773" y="2451"/>
                    </a:cubicBezTo>
                    <a:cubicBezTo>
                      <a:pt x="773" y="0"/>
                      <a:pt x="773" y="0"/>
                      <a:pt x="773" y="0"/>
                    </a:cubicBezTo>
                    <a:cubicBezTo>
                      <a:pt x="773" y="0"/>
                      <a:pt x="414" y="245"/>
                      <a:pt x="194" y="900"/>
                    </a:cubicBezTo>
                    <a:cubicBezTo>
                      <a:pt x="85" y="1222"/>
                      <a:pt x="33" y="1557"/>
                      <a:pt x="23" y="1745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Freeform 7">
                <a:extLst>
                  <a:ext uri="{FF2B5EF4-FFF2-40B4-BE49-F238E27FC236}">
                    <a16:creationId xmlns:a16="http://schemas.microsoft.com/office/drawing/2014/main" id="{1D7212FB-F7ED-49E3-BCFE-7791FEB99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000" y="660400"/>
                <a:ext cx="334963" cy="1074738"/>
              </a:xfrm>
              <a:custGeom>
                <a:avLst/>
                <a:gdLst>
                  <a:gd name="T0" fmla="*/ 750 w 773"/>
                  <a:gd name="T1" fmla="*/ 1745 h 2468"/>
                  <a:gd name="T2" fmla="*/ 767 w 773"/>
                  <a:gd name="T3" fmla="*/ 1987 h 2468"/>
                  <a:gd name="T4" fmla="*/ 773 w 773"/>
                  <a:gd name="T5" fmla="*/ 2264 h 2468"/>
                  <a:gd name="T6" fmla="*/ 0 w 773"/>
                  <a:gd name="T7" fmla="*/ 2451 h 2468"/>
                  <a:gd name="T8" fmla="*/ 0 w 773"/>
                  <a:gd name="T9" fmla="*/ 0 h 2468"/>
                  <a:gd name="T10" fmla="*/ 579 w 773"/>
                  <a:gd name="T11" fmla="*/ 900 h 2468"/>
                  <a:gd name="T12" fmla="*/ 750 w 773"/>
                  <a:gd name="T13" fmla="*/ 1745 h 2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3" h="2468">
                    <a:moveTo>
                      <a:pt x="750" y="1745"/>
                    </a:moveTo>
                    <a:cubicBezTo>
                      <a:pt x="752" y="1786"/>
                      <a:pt x="762" y="1882"/>
                      <a:pt x="767" y="1987"/>
                    </a:cubicBezTo>
                    <a:cubicBezTo>
                      <a:pt x="772" y="2093"/>
                      <a:pt x="773" y="2207"/>
                      <a:pt x="773" y="2264"/>
                    </a:cubicBezTo>
                    <a:cubicBezTo>
                      <a:pt x="773" y="2468"/>
                      <a:pt x="0" y="2451"/>
                      <a:pt x="0" y="245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59" y="245"/>
                      <a:pt x="579" y="900"/>
                    </a:cubicBezTo>
                    <a:cubicBezTo>
                      <a:pt x="688" y="1222"/>
                      <a:pt x="740" y="1557"/>
                      <a:pt x="750" y="1745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Oval 17">
                <a:extLst>
                  <a:ext uri="{FF2B5EF4-FFF2-40B4-BE49-F238E27FC236}">
                    <a16:creationId xmlns:a16="http://schemas.microsoft.com/office/drawing/2014/main" id="{104B7917-3774-412B-8C8C-2868D2AC43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5475" y="1114425"/>
                <a:ext cx="271463" cy="2730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50000">
                    <a:srgbClr val="FFFFFF">
                      <a:lumMod val="85000"/>
                    </a:srgbClr>
                  </a:gs>
                  <a:gs pos="100000">
                    <a:srgbClr val="FFFFFF">
                      <a:lumMod val="7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Freeform 24">
                <a:extLst>
                  <a:ext uri="{FF2B5EF4-FFF2-40B4-BE49-F238E27FC236}">
                    <a16:creationId xmlns:a16="http://schemas.microsoft.com/office/drawing/2014/main" id="{2128BE9A-9709-42C0-99A0-383FD09B1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3088" y="855663"/>
                <a:ext cx="188913" cy="77788"/>
              </a:xfrm>
              <a:custGeom>
                <a:avLst/>
                <a:gdLst>
                  <a:gd name="T0" fmla="*/ 56 w 431"/>
                  <a:gd name="T1" fmla="*/ 0 h 178"/>
                  <a:gd name="T2" fmla="*/ 0 w 431"/>
                  <a:gd name="T3" fmla="*/ 101 h 178"/>
                  <a:gd name="T4" fmla="*/ 431 w 431"/>
                  <a:gd name="T5" fmla="*/ 178 h 178"/>
                  <a:gd name="T6" fmla="*/ 431 w 431"/>
                  <a:gd name="T7" fmla="*/ 178 h 178"/>
                  <a:gd name="T8" fmla="*/ 431 w 431"/>
                  <a:gd name="T9" fmla="*/ 56 h 178"/>
                  <a:gd name="T10" fmla="*/ 431 w 431"/>
                  <a:gd name="T11" fmla="*/ 56 h 178"/>
                  <a:gd name="T12" fmla="*/ 56 w 431"/>
                  <a:gd name="T13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1" h="178">
                    <a:moveTo>
                      <a:pt x="56" y="0"/>
                    </a:moveTo>
                    <a:cubicBezTo>
                      <a:pt x="37" y="32"/>
                      <a:pt x="18" y="65"/>
                      <a:pt x="0" y="101"/>
                    </a:cubicBezTo>
                    <a:cubicBezTo>
                      <a:pt x="119" y="149"/>
                      <a:pt x="268" y="178"/>
                      <a:pt x="431" y="178"/>
                    </a:cubicBezTo>
                    <a:cubicBezTo>
                      <a:pt x="431" y="178"/>
                      <a:pt x="431" y="178"/>
                      <a:pt x="431" y="178"/>
                    </a:cubicBezTo>
                    <a:cubicBezTo>
                      <a:pt x="431" y="56"/>
                      <a:pt x="431" y="56"/>
                      <a:pt x="431" y="56"/>
                    </a:cubicBezTo>
                    <a:cubicBezTo>
                      <a:pt x="431" y="56"/>
                      <a:pt x="431" y="56"/>
                      <a:pt x="431" y="56"/>
                    </a:cubicBezTo>
                    <a:cubicBezTo>
                      <a:pt x="293" y="56"/>
                      <a:pt x="164" y="36"/>
                      <a:pt x="56" y="0"/>
                    </a:cubicBezTo>
                    <a:close/>
                  </a:path>
                </a:pathLst>
              </a:custGeom>
              <a:solidFill>
                <a:srgbClr val="237DB9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Freeform 25">
                <a:extLst>
                  <a:ext uri="{FF2B5EF4-FFF2-40B4-BE49-F238E27FC236}">
                    <a16:creationId xmlns:a16="http://schemas.microsoft.com/office/drawing/2014/main" id="{9816158D-5CD9-415B-897A-5A8B3F6FE0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000" y="855663"/>
                <a:ext cx="187325" cy="77788"/>
              </a:xfrm>
              <a:custGeom>
                <a:avLst/>
                <a:gdLst>
                  <a:gd name="T0" fmla="*/ 0 w 431"/>
                  <a:gd name="T1" fmla="*/ 56 h 178"/>
                  <a:gd name="T2" fmla="*/ 0 w 431"/>
                  <a:gd name="T3" fmla="*/ 178 h 178"/>
                  <a:gd name="T4" fmla="*/ 431 w 431"/>
                  <a:gd name="T5" fmla="*/ 101 h 178"/>
                  <a:gd name="T6" fmla="*/ 375 w 431"/>
                  <a:gd name="T7" fmla="*/ 0 h 178"/>
                  <a:gd name="T8" fmla="*/ 0 w 431"/>
                  <a:gd name="T9" fmla="*/ 56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1" h="178">
                    <a:moveTo>
                      <a:pt x="0" y="56"/>
                    </a:moveTo>
                    <a:cubicBezTo>
                      <a:pt x="0" y="178"/>
                      <a:pt x="0" y="178"/>
                      <a:pt x="0" y="178"/>
                    </a:cubicBezTo>
                    <a:cubicBezTo>
                      <a:pt x="163" y="178"/>
                      <a:pt x="312" y="149"/>
                      <a:pt x="431" y="101"/>
                    </a:cubicBezTo>
                    <a:cubicBezTo>
                      <a:pt x="413" y="65"/>
                      <a:pt x="394" y="32"/>
                      <a:pt x="375" y="0"/>
                    </a:cubicBezTo>
                    <a:cubicBezTo>
                      <a:pt x="267" y="36"/>
                      <a:pt x="138" y="56"/>
                      <a:pt x="0" y="56"/>
                    </a:cubicBezTo>
                    <a:close/>
                  </a:path>
                </a:pathLst>
              </a:custGeom>
              <a:solidFill>
                <a:srgbClr val="237DB9">
                  <a:lumMod val="75000"/>
                </a:srgb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Freeform 18">
                <a:extLst>
                  <a:ext uri="{FF2B5EF4-FFF2-40B4-BE49-F238E27FC236}">
                    <a16:creationId xmlns:a16="http://schemas.microsoft.com/office/drawing/2014/main" id="{3BF41623-DDC4-4F0F-B6F0-BE6CECD356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000" y="1093788"/>
                <a:ext cx="155575" cy="312738"/>
              </a:xfrm>
              <a:custGeom>
                <a:avLst/>
                <a:gdLst>
                  <a:gd name="T0" fmla="*/ 0 w 359"/>
                  <a:gd name="T1" fmla="*/ 0 h 717"/>
                  <a:gd name="T2" fmla="*/ 0 w 359"/>
                  <a:gd name="T3" fmla="*/ 0 h 717"/>
                  <a:gd name="T4" fmla="*/ 0 w 359"/>
                  <a:gd name="T5" fmla="*/ 62 h 717"/>
                  <a:gd name="T6" fmla="*/ 0 w 359"/>
                  <a:gd name="T7" fmla="*/ 62 h 717"/>
                  <a:gd name="T8" fmla="*/ 296 w 359"/>
                  <a:gd name="T9" fmla="*/ 359 h 717"/>
                  <a:gd name="T10" fmla="*/ 0 w 359"/>
                  <a:gd name="T11" fmla="*/ 655 h 717"/>
                  <a:gd name="T12" fmla="*/ 0 w 359"/>
                  <a:gd name="T13" fmla="*/ 655 h 717"/>
                  <a:gd name="T14" fmla="*/ 0 w 359"/>
                  <a:gd name="T15" fmla="*/ 717 h 717"/>
                  <a:gd name="T16" fmla="*/ 0 w 359"/>
                  <a:gd name="T17" fmla="*/ 717 h 717"/>
                  <a:gd name="T18" fmla="*/ 359 w 359"/>
                  <a:gd name="T19" fmla="*/ 359 h 717"/>
                  <a:gd name="T20" fmla="*/ 0 w 359"/>
                  <a:gd name="T21" fmla="*/ 0 h 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9" h="71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164" y="62"/>
                      <a:pt x="296" y="195"/>
                      <a:pt x="296" y="359"/>
                    </a:cubicBezTo>
                    <a:cubicBezTo>
                      <a:pt x="296" y="522"/>
                      <a:pt x="164" y="655"/>
                      <a:pt x="0" y="655"/>
                    </a:cubicBezTo>
                    <a:cubicBezTo>
                      <a:pt x="0" y="655"/>
                      <a:pt x="0" y="655"/>
                      <a:pt x="0" y="655"/>
                    </a:cubicBezTo>
                    <a:cubicBezTo>
                      <a:pt x="0" y="717"/>
                      <a:pt x="0" y="717"/>
                      <a:pt x="0" y="717"/>
                    </a:cubicBezTo>
                    <a:cubicBezTo>
                      <a:pt x="0" y="717"/>
                      <a:pt x="0" y="717"/>
                      <a:pt x="0" y="717"/>
                    </a:cubicBezTo>
                    <a:cubicBezTo>
                      <a:pt x="198" y="717"/>
                      <a:pt x="359" y="557"/>
                      <a:pt x="359" y="359"/>
                    </a:cubicBezTo>
                    <a:cubicBezTo>
                      <a:pt x="359" y="161"/>
                      <a:pt x="198" y="0"/>
                      <a:pt x="0" y="0"/>
                    </a:cubicBezTo>
                    <a:close/>
                  </a:path>
                </a:pathLst>
              </a:custGeom>
              <a:solidFill>
                <a:srgbClr val="237DB9">
                  <a:lumMod val="75000"/>
                </a:srgb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9D1B4C34-0BAF-482E-96B5-D7318306D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4838" y="1093788"/>
                <a:ext cx="157163" cy="312738"/>
              </a:xfrm>
              <a:custGeom>
                <a:avLst/>
                <a:gdLst>
                  <a:gd name="T0" fmla="*/ 359 w 359"/>
                  <a:gd name="T1" fmla="*/ 0 h 717"/>
                  <a:gd name="T2" fmla="*/ 359 w 359"/>
                  <a:gd name="T3" fmla="*/ 0 h 717"/>
                  <a:gd name="T4" fmla="*/ 359 w 359"/>
                  <a:gd name="T5" fmla="*/ 62 h 717"/>
                  <a:gd name="T6" fmla="*/ 359 w 359"/>
                  <a:gd name="T7" fmla="*/ 62 h 717"/>
                  <a:gd name="T8" fmla="*/ 63 w 359"/>
                  <a:gd name="T9" fmla="*/ 359 h 717"/>
                  <a:gd name="T10" fmla="*/ 359 w 359"/>
                  <a:gd name="T11" fmla="*/ 655 h 717"/>
                  <a:gd name="T12" fmla="*/ 359 w 359"/>
                  <a:gd name="T13" fmla="*/ 655 h 717"/>
                  <a:gd name="T14" fmla="*/ 359 w 359"/>
                  <a:gd name="T15" fmla="*/ 717 h 717"/>
                  <a:gd name="T16" fmla="*/ 359 w 359"/>
                  <a:gd name="T17" fmla="*/ 717 h 717"/>
                  <a:gd name="T18" fmla="*/ 0 w 359"/>
                  <a:gd name="T19" fmla="*/ 359 h 717"/>
                  <a:gd name="T20" fmla="*/ 359 w 359"/>
                  <a:gd name="T21" fmla="*/ 0 h 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9" h="717">
                    <a:moveTo>
                      <a:pt x="359" y="0"/>
                    </a:moveTo>
                    <a:cubicBezTo>
                      <a:pt x="359" y="0"/>
                      <a:pt x="359" y="0"/>
                      <a:pt x="359" y="0"/>
                    </a:cubicBezTo>
                    <a:cubicBezTo>
                      <a:pt x="359" y="62"/>
                      <a:pt x="359" y="62"/>
                      <a:pt x="359" y="62"/>
                    </a:cubicBezTo>
                    <a:cubicBezTo>
                      <a:pt x="359" y="62"/>
                      <a:pt x="359" y="62"/>
                      <a:pt x="359" y="62"/>
                    </a:cubicBezTo>
                    <a:cubicBezTo>
                      <a:pt x="195" y="62"/>
                      <a:pt x="63" y="195"/>
                      <a:pt x="63" y="359"/>
                    </a:cubicBezTo>
                    <a:cubicBezTo>
                      <a:pt x="63" y="522"/>
                      <a:pt x="195" y="655"/>
                      <a:pt x="359" y="655"/>
                    </a:cubicBezTo>
                    <a:cubicBezTo>
                      <a:pt x="359" y="655"/>
                      <a:pt x="359" y="655"/>
                      <a:pt x="359" y="655"/>
                    </a:cubicBezTo>
                    <a:cubicBezTo>
                      <a:pt x="359" y="717"/>
                      <a:pt x="359" y="717"/>
                      <a:pt x="359" y="717"/>
                    </a:cubicBezTo>
                    <a:cubicBezTo>
                      <a:pt x="359" y="717"/>
                      <a:pt x="359" y="717"/>
                      <a:pt x="359" y="717"/>
                    </a:cubicBezTo>
                    <a:cubicBezTo>
                      <a:pt x="161" y="717"/>
                      <a:pt x="0" y="557"/>
                      <a:pt x="0" y="359"/>
                    </a:cubicBezTo>
                    <a:cubicBezTo>
                      <a:pt x="0" y="161"/>
                      <a:pt x="161" y="0"/>
                      <a:pt x="359" y="0"/>
                    </a:cubicBezTo>
                    <a:close/>
                  </a:path>
                </a:pathLst>
              </a:custGeom>
              <a:solidFill>
                <a:srgbClr val="237DB9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35" name="Freeform 31">
            <a:extLst>
              <a:ext uri="{FF2B5EF4-FFF2-40B4-BE49-F238E27FC236}">
                <a16:creationId xmlns:a16="http://schemas.microsoft.com/office/drawing/2014/main" id="{20114BE4-6DE7-47DD-AA69-2BF8D583128A}"/>
              </a:ext>
            </a:extLst>
          </p:cNvPr>
          <p:cNvSpPr>
            <a:spLocks/>
          </p:cNvSpPr>
          <p:nvPr userDrawn="1"/>
        </p:nvSpPr>
        <p:spPr bwMode="auto">
          <a:xfrm>
            <a:off x="1" y="3049966"/>
            <a:ext cx="12189884" cy="3646326"/>
          </a:xfrm>
          <a:custGeom>
            <a:avLst/>
            <a:gdLst>
              <a:gd name="T0" fmla="*/ 20666 w 20998"/>
              <a:gd name="T1" fmla="*/ 771 h 8016"/>
              <a:gd name="T2" fmla="*/ 20684 w 20998"/>
              <a:gd name="T3" fmla="*/ 964 h 8016"/>
              <a:gd name="T4" fmla="*/ 20317 w 20998"/>
              <a:gd name="T5" fmla="*/ 898 h 8016"/>
              <a:gd name="T6" fmla="*/ 19281 w 20998"/>
              <a:gd name="T7" fmla="*/ 1780 h 8016"/>
              <a:gd name="T8" fmla="*/ 19171 w 20998"/>
              <a:gd name="T9" fmla="*/ 1775 h 8016"/>
              <a:gd name="T10" fmla="*/ 18160 w 20998"/>
              <a:gd name="T11" fmla="*/ 2542 h 8016"/>
              <a:gd name="T12" fmla="*/ 17784 w 20998"/>
              <a:gd name="T13" fmla="*/ 2473 h 8016"/>
              <a:gd name="T14" fmla="*/ 16824 w 20998"/>
              <a:gd name="T15" fmla="*/ 3098 h 8016"/>
              <a:gd name="T16" fmla="*/ 16323 w 20998"/>
              <a:gd name="T17" fmla="*/ 2970 h 8016"/>
              <a:gd name="T18" fmla="*/ 15939 w 20998"/>
              <a:gd name="T19" fmla="*/ 3043 h 8016"/>
              <a:gd name="T20" fmla="*/ 14974 w 20998"/>
              <a:gd name="T21" fmla="*/ 2405 h 8016"/>
              <a:gd name="T22" fmla="*/ 14077 w 20998"/>
              <a:gd name="T23" fmla="*/ 2910 h 8016"/>
              <a:gd name="T24" fmla="*/ 13399 w 20998"/>
              <a:gd name="T25" fmla="*/ 2661 h 8016"/>
              <a:gd name="T26" fmla="*/ 12465 w 20998"/>
              <a:gd name="T27" fmla="*/ 3232 h 8016"/>
              <a:gd name="T28" fmla="*/ 12259 w 20998"/>
              <a:gd name="T29" fmla="*/ 3212 h 8016"/>
              <a:gd name="T30" fmla="*/ 11526 w 20998"/>
              <a:gd name="T31" fmla="*/ 3510 h 8016"/>
              <a:gd name="T32" fmla="*/ 10499 w 20998"/>
              <a:gd name="T33" fmla="*/ 2677 h 8016"/>
              <a:gd name="T34" fmla="*/ 9468 w 20998"/>
              <a:gd name="T35" fmla="*/ 3531 h 8016"/>
              <a:gd name="T36" fmla="*/ 8715 w 20998"/>
              <a:gd name="T37" fmla="*/ 3212 h 8016"/>
              <a:gd name="T38" fmla="*/ 8529 w 20998"/>
              <a:gd name="T39" fmla="*/ 3228 h 8016"/>
              <a:gd name="T40" fmla="*/ 7598 w 20998"/>
              <a:gd name="T41" fmla="*/ 2661 h 8016"/>
              <a:gd name="T42" fmla="*/ 6907 w 20998"/>
              <a:gd name="T43" fmla="*/ 2921 h 8016"/>
              <a:gd name="T44" fmla="*/ 6003 w 20998"/>
              <a:gd name="T45" fmla="*/ 2405 h 8016"/>
              <a:gd name="T46" fmla="*/ 5036 w 20998"/>
              <a:gd name="T47" fmla="*/ 3049 h 8016"/>
              <a:gd name="T48" fmla="*/ 4655 w 20998"/>
              <a:gd name="T49" fmla="*/ 2978 h 8016"/>
              <a:gd name="T50" fmla="*/ 4149 w 20998"/>
              <a:gd name="T51" fmla="*/ 3108 h 8016"/>
              <a:gd name="T52" fmla="*/ 3185 w 20998"/>
              <a:gd name="T53" fmla="*/ 2473 h 8016"/>
              <a:gd name="T54" fmla="*/ 2833 w 20998"/>
              <a:gd name="T55" fmla="*/ 2534 h 8016"/>
              <a:gd name="T56" fmla="*/ 1831 w 20998"/>
              <a:gd name="T57" fmla="*/ 1797 h 8016"/>
              <a:gd name="T58" fmla="*/ 1704 w 20998"/>
              <a:gd name="T59" fmla="*/ 1805 h 8016"/>
              <a:gd name="T60" fmla="*/ 666 w 20998"/>
              <a:gd name="T61" fmla="*/ 905 h 8016"/>
              <a:gd name="T62" fmla="*/ 312 w 20998"/>
              <a:gd name="T63" fmla="*/ 966 h 8016"/>
              <a:gd name="T64" fmla="*/ 332 w 20998"/>
              <a:gd name="T65" fmla="*/ 766 h 8016"/>
              <a:gd name="T66" fmla="*/ 0 w 20998"/>
              <a:gd name="T67" fmla="*/ 0 h 8016"/>
              <a:gd name="T68" fmla="*/ 0 w 20998"/>
              <a:gd name="T69" fmla="*/ 8016 h 8016"/>
              <a:gd name="T70" fmla="*/ 20998 w 20998"/>
              <a:gd name="T71" fmla="*/ 8016 h 8016"/>
              <a:gd name="T72" fmla="*/ 20998 w 20998"/>
              <a:gd name="T73" fmla="*/ 5 h 8016"/>
              <a:gd name="T74" fmla="*/ 20666 w 20998"/>
              <a:gd name="T75" fmla="*/ 771 h 8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998" h="8016">
                <a:moveTo>
                  <a:pt x="20666" y="771"/>
                </a:moveTo>
                <a:cubicBezTo>
                  <a:pt x="20666" y="837"/>
                  <a:pt x="20673" y="901"/>
                  <a:pt x="20684" y="964"/>
                </a:cubicBezTo>
                <a:cubicBezTo>
                  <a:pt x="20570" y="921"/>
                  <a:pt x="20446" y="898"/>
                  <a:pt x="20317" y="898"/>
                </a:cubicBezTo>
                <a:cubicBezTo>
                  <a:pt x="19794" y="898"/>
                  <a:pt x="19360" y="1280"/>
                  <a:pt x="19281" y="1780"/>
                </a:cubicBezTo>
                <a:cubicBezTo>
                  <a:pt x="19245" y="1777"/>
                  <a:pt x="19208" y="1775"/>
                  <a:pt x="19171" y="1775"/>
                </a:cubicBezTo>
                <a:cubicBezTo>
                  <a:pt x="18689" y="1775"/>
                  <a:pt x="18283" y="2100"/>
                  <a:pt x="18160" y="2542"/>
                </a:cubicBezTo>
                <a:cubicBezTo>
                  <a:pt x="18043" y="2498"/>
                  <a:pt x="17917" y="2473"/>
                  <a:pt x="17784" y="2473"/>
                </a:cubicBezTo>
                <a:cubicBezTo>
                  <a:pt x="17356" y="2473"/>
                  <a:pt x="16987" y="2730"/>
                  <a:pt x="16824" y="3098"/>
                </a:cubicBezTo>
                <a:cubicBezTo>
                  <a:pt x="16675" y="3016"/>
                  <a:pt x="16505" y="2970"/>
                  <a:pt x="16323" y="2970"/>
                </a:cubicBezTo>
                <a:cubicBezTo>
                  <a:pt x="16187" y="2970"/>
                  <a:pt x="16058" y="2996"/>
                  <a:pt x="15939" y="3043"/>
                </a:cubicBezTo>
                <a:cubicBezTo>
                  <a:pt x="15779" y="2668"/>
                  <a:pt x="15407" y="2405"/>
                  <a:pt x="14974" y="2405"/>
                </a:cubicBezTo>
                <a:cubicBezTo>
                  <a:pt x="14594" y="2405"/>
                  <a:pt x="14261" y="2607"/>
                  <a:pt x="14077" y="2910"/>
                </a:cubicBezTo>
                <a:cubicBezTo>
                  <a:pt x="13894" y="2755"/>
                  <a:pt x="13657" y="2661"/>
                  <a:pt x="13399" y="2661"/>
                </a:cubicBezTo>
                <a:cubicBezTo>
                  <a:pt x="12992" y="2661"/>
                  <a:pt x="12639" y="2893"/>
                  <a:pt x="12465" y="3232"/>
                </a:cubicBezTo>
                <a:cubicBezTo>
                  <a:pt x="12398" y="3219"/>
                  <a:pt x="12329" y="3212"/>
                  <a:pt x="12259" y="3212"/>
                </a:cubicBezTo>
                <a:cubicBezTo>
                  <a:pt x="11973" y="3212"/>
                  <a:pt x="11715" y="3326"/>
                  <a:pt x="11526" y="3510"/>
                </a:cubicBezTo>
                <a:cubicBezTo>
                  <a:pt x="11426" y="3034"/>
                  <a:pt x="11004" y="2677"/>
                  <a:pt x="10499" y="2677"/>
                </a:cubicBezTo>
                <a:cubicBezTo>
                  <a:pt x="9986" y="2677"/>
                  <a:pt x="9560" y="3045"/>
                  <a:pt x="9468" y="3531"/>
                </a:cubicBezTo>
                <a:cubicBezTo>
                  <a:pt x="9278" y="3334"/>
                  <a:pt x="9011" y="3212"/>
                  <a:pt x="8715" y="3212"/>
                </a:cubicBezTo>
                <a:cubicBezTo>
                  <a:pt x="8652" y="3212"/>
                  <a:pt x="8590" y="3217"/>
                  <a:pt x="8529" y="3228"/>
                </a:cubicBezTo>
                <a:cubicBezTo>
                  <a:pt x="8355" y="2891"/>
                  <a:pt x="8003" y="2661"/>
                  <a:pt x="7598" y="2661"/>
                </a:cubicBezTo>
                <a:cubicBezTo>
                  <a:pt x="7333" y="2661"/>
                  <a:pt x="7091" y="2759"/>
                  <a:pt x="6907" y="2921"/>
                </a:cubicBezTo>
                <a:cubicBezTo>
                  <a:pt x="6724" y="2612"/>
                  <a:pt x="6388" y="2405"/>
                  <a:pt x="6003" y="2405"/>
                </a:cubicBezTo>
                <a:cubicBezTo>
                  <a:pt x="5568" y="2405"/>
                  <a:pt x="5194" y="2671"/>
                  <a:pt x="5036" y="3049"/>
                </a:cubicBezTo>
                <a:cubicBezTo>
                  <a:pt x="4918" y="3003"/>
                  <a:pt x="4789" y="2978"/>
                  <a:pt x="4655" y="2978"/>
                </a:cubicBezTo>
                <a:cubicBezTo>
                  <a:pt x="4472" y="2978"/>
                  <a:pt x="4299" y="3025"/>
                  <a:pt x="4149" y="3108"/>
                </a:cubicBezTo>
                <a:cubicBezTo>
                  <a:pt x="3989" y="2735"/>
                  <a:pt x="3618" y="2473"/>
                  <a:pt x="3185" y="2473"/>
                </a:cubicBezTo>
                <a:cubicBezTo>
                  <a:pt x="3062" y="2473"/>
                  <a:pt x="2943" y="2495"/>
                  <a:pt x="2833" y="2534"/>
                </a:cubicBezTo>
                <a:cubicBezTo>
                  <a:pt x="2700" y="2107"/>
                  <a:pt x="2302" y="1797"/>
                  <a:pt x="1831" y="1797"/>
                </a:cubicBezTo>
                <a:cubicBezTo>
                  <a:pt x="1788" y="1797"/>
                  <a:pt x="1746" y="1800"/>
                  <a:pt x="1704" y="1805"/>
                </a:cubicBezTo>
                <a:cubicBezTo>
                  <a:pt x="1632" y="1296"/>
                  <a:pt x="1195" y="905"/>
                  <a:pt x="666" y="905"/>
                </a:cubicBezTo>
                <a:cubicBezTo>
                  <a:pt x="542" y="905"/>
                  <a:pt x="423" y="927"/>
                  <a:pt x="312" y="966"/>
                </a:cubicBezTo>
                <a:cubicBezTo>
                  <a:pt x="325" y="902"/>
                  <a:pt x="332" y="834"/>
                  <a:pt x="332" y="766"/>
                </a:cubicBezTo>
                <a:cubicBezTo>
                  <a:pt x="332" y="464"/>
                  <a:pt x="204" y="192"/>
                  <a:pt x="0" y="0"/>
                </a:cubicBezTo>
                <a:cubicBezTo>
                  <a:pt x="0" y="8016"/>
                  <a:pt x="0" y="8016"/>
                  <a:pt x="0" y="8016"/>
                </a:cubicBezTo>
                <a:cubicBezTo>
                  <a:pt x="20998" y="8016"/>
                  <a:pt x="20998" y="8016"/>
                  <a:pt x="20998" y="8016"/>
                </a:cubicBezTo>
                <a:cubicBezTo>
                  <a:pt x="20998" y="5"/>
                  <a:pt x="20998" y="5"/>
                  <a:pt x="20998" y="5"/>
                </a:cubicBezTo>
                <a:cubicBezTo>
                  <a:pt x="20794" y="197"/>
                  <a:pt x="20666" y="469"/>
                  <a:pt x="20666" y="771"/>
                </a:cubicBezTo>
                <a:close/>
              </a:path>
            </a:pathLst>
          </a:custGeom>
          <a:solidFill>
            <a:srgbClr val="F9F9F9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6" name="Freeform 29">
            <a:extLst>
              <a:ext uri="{FF2B5EF4-FFF2-40B4-BE49-F238E27FC236}">
                <a16:creationId xmlns:a16="http://schemas.microsoft.com/office/drawing/2014/main" id="{2CEC427F-C56F-4DDB-B3C3-FDF7E29D4830}"/>
              </a:ext>
            </a:extLst>
          </p:cNvPr>
          <p:cNvSpPr>
            <a:spLocks/>
          </p:cNvSpPr>
          <p:nvPr userDrawn="1"/>
        </p:nvSpPr>
        <p:spPr bwMode="auto">
          <a:xfrm rot="20441023">
            <a:off x="3156818" y="3445497"/>
            <a:ext cx="3424767" cy="1989667"/>
          </a:xfrm>
          <a:custGeom>
            <a:avLst/>
            <a:gdLst>
              <a:gd name="T0" fmla="*/ 4851 w 5900"/>
              <a:gd name="T1" fmla="*/ 1331 h 3429"/>
              <a:gd name="T2" fmla="*/ 4640 w 5900"/>
              <a:gd name="T3" fmla="*/ 1352 h 3429"/>
              <a:gd name="T4" fmla="*/ 3651 w 5900"/>
              <a:gd name="T5" fmla="*/ 653 h 3429"/>
              <a:gd name="T6" fmla="*/ 2946 w 5900"/>
              <a:gd name="T7" fmla="*/ 926 h 3429"/>
              <a:gd name="T8" fmla="*/ 2251 w 5900"/>
              <a:gd name="T9" fmla="*/ 663 h 3429"/>
              <a:gd name="T10" fmla="*/ 2033 w 5900"/>
              <a:gd name="T11" fmla="*/ 686 h 3429"/>
              <a:gd name="T12" fmla="*/ 1049 w 5900"/>
              <a:gd name="T13" fmla="*/ 0 h 3429"/>
              <a:gd name="T14" fmla="*/ 0 w 5900"/>
              <a:gd name="T15" fmla="*/ 1049 h 3429"/>
              <a:gd name="T16" fmla="*/ 1049 w 5900"/>
              <a:gd name="T17" fmla="*/ 2098 h 3429"/>
              <a:gd name="T18" fmla="*/ 1267 w 5900"/>
              <a:gd name="T19" fmla="*/ 2075 h 3429"/>
              <a:gd name="T20" fmla="*/ 2251 w 5900"/>
              <a:gd name="T21" fmla="*/ 2761 h 3429"/>
              <a:gd name="T22" fmla="*/ 2956 w 5900"/>
              <a:gd name="T23" fmla="*/ 2488 h 3429"/>
              <a:gd name="T24" fmla="*/ 3651 w 5900"/>
              <a:gd name="T25" fmla="*/ 2751 h 3429"/>
              <a:gd name="T26" fmla="*/ 3862 w 5900"/>
              <a:gd name="T27" fmla="*/ 2730 h 3429"/>
              <a:gd name="T28" fmla="*/ 4851 w 5900"/>
              <a:gd name="T29" fmla="*/ 3429 h 3429"/>
              <a:gd name="T30" fmla="*/ 5900 w 5900"/>
              <a:gd name="T31" fmla="*/ 2380 h 3429"/>
              <a:gd name="T32" fmla="*/ 4851 w 5900"/>
              <a:gd name="T33" fmla="*/ 1331 h 3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900" h="3429">
                <a:moveTo>
                  <a:pt x="4851" y="1331"/>
                </a:moveTo>
                <a:cubicBezTo>
                  <a:pt x="4778" y="1331"/>
                  <a:pt x="4708" y="1338"/>
                  <a:pt x="4640" y="1352"/>
                </a:cubicBezTo>
                <a:cubicBezTo>
                  <a:pt x="4495" y="945"/>
                  <a:pt x="4107" y="653"/>
                  <a:pt x="3651" y="653"/>
                </a:cubicBezTo>
                <a:cubicBezTo>
                  <a:pt x="3379" y="653"/>
                  <a:pt x="3132" y="756"/>
                  <a:pt x="2946" y="926"/>
                </a:cubicBezTo>
                <a:cubicBezTo>
                  <a:pt x="2761" y="762"/>
                  <a:pt x="2518" y="663"/>
                  <a:pt x="2251" y="663"/>
                </a:cubicBezTo>
                <a:cubicBezTo>
                  <a:pt x="2177" y="663"/>
                  <a:pt x="2104" y="671"/>
                  <a:pt x="2033" y="686"/>
                </a:cubicBezTo>
                <a:cubicBezTo>
                  <a:pt x="1886" y="286"/>
                  <a:pt x="1501" y="0"/>
                  <a:pt x="1049" y="0"/>
                </a:cubicBezTo>
                <a:cubicBezTo>
                  <a:pt x="470" y="0"/>
                  <a:pt x="0" y="470"/>
                  <a:pt x="0" y="1049"/>
                </a:cubicBezTo>
                <a:cubicBezTo>
                  <a:pt x="0" y="1628"/>
                  <a:pt x="470" y="2098"/>
                  <a:pt x="1049" y="2098"/>
                </a:cubicBezTo>
                <a:cubicBezTo>
                  <a:pt x="1124" y="2098"/>
                  <a:pt x="1197" y="2090"/>
                  <a:pt x="1267" y="2075"/>
                </a:cubicBezTo>
                <a:cubicBezTo>
                  <a:pt x="1415" y="2475"/>
                  <a:pt x="1800" y="2761"/>
                  <a:pt x="2251" y="2761"/>
                </a:cubicBezTo>
                <a:cubicBezTo>
                  <a:pt x="2523" y="2761"/>
                  <a:pt x="2770" y="2658"/>
                  <a:pt x="2956" y="2488"/>
                </a:cubicBezTo>
                <a:cubicBezTo>
                  <a:pt x="3141" y="2652"/>
                  <a:pt x="3384" y="2751"/>
                  <a:pt x="3651" y="2751"/>
                </a:cubicBezTo>
                <a:cubicBezTo>
                  <a:pt x="3723" y="2751"/>
                  <a:pt x="3794" y="2744"/>
                  <a:pt x="3862" y="2730"/>
                </a:cubicBezTo>
                <a:cubicBezTo>
                  <a:pt x="4006" y="3137"/>
                  <a:pt x="4394" y="3429"/>
                  <a:pt x="4851" y="3429"/>
                </a:cubicBezTo>
                <a:cubicBezTo>
                  <a:pt x="5430" y="3429"/>
                  <a:pt x="5900" y="2959"/>
                  <a:pt x="5900" y="2380"/>
                </a:cubicBezTo>
                <a:cubicBezTo>
                  <a:pt x="5900" y="1801"/>
                  <a:pt x="5430" y="1331"/>
                  <a:pt x="4851" y="133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7" name="Freeform 29">
            <a:extLst>
              <a:ext uri="{FF2B5EF4-FFF2-40B4-BE49-F238E27FC236}">
                <a16:creationId xmlns:a16="http://schemas.microsoft.com/office/drawing/2014/main" id="{FCFFD7F8-B242-445A-91C6-AE0EA9B8DD06}"/>
              </a:ext>
            </a:extLst>
          </p:cNvPr>
          <p:cNvSpPr>
            <a:spLocks/>
          </p:cNvSpPr>
          <p:nvPr userDrawn="1"/>
        </p:nvSpPr>
        <p:spPr bwMode="auto">
          <a:xfrm>
            <a:off x="116451" y="3164154"/>
            <a:ext cx="3424767" cy="1989667"/>
          </a:xfrm>
          <a:custGeom>
            <a:avLst/>
            <a:gdLst>
              <a:gd name="T0" fmla="*/ 4851 w 5900"/>
              <a:gd name="T1" fmla="*/ 1331 h 3429"/>
              <a:gd name="T2" fmla="*/ 4640 w 5900"/>
              <a:gd name="T3" fmla="*/ 1352 h 3429"/>
              <a:gd name="T4" fmla="*/ 3651 w 5900"/>
              <a:gd name="T5" fmla="*/ 653 h 3429"/>
              <a:gd name="T6" fmla="*/ 2946 w 5900"/>
              <a:gd name="T7" fmla="*/ 926 h 3429"/>
              <a:gd name="T8" fmla="*/ 2251 w 5900"/>
              <a:gd name="T9" fmla="*/ 663 h 3429"/>
              <a:gd name="T10" fmla="*/ 2033 w 5900"/>
              <a:gd name="T11" fmla="*/ 686 h 3429"/>
              <a:gd name="T12" fmla="*/ 1049 w 5900"/>
              <a:gd name="T13" fmla="*/ 0 h 3429"/>
              <a:gd name="T14" fmla="*/ 0 w 5900"/>
              <a:gd name="T15" fmla="*/ 1049 h 3429"/>
              <a:gd name="T16" fmla="*/ 1049 w 5900"/>
              <a:gd name="T17" fmla="*/ 2098 h 3429"/>
              <a:gd name="T18" fmla="*/ 1267 w 5900"/>
              <a:gd name="T19" fmla="*/ 2075 h 3429"/>
              <a:gd name="T20" fmla="*/ 2251 w 5900"/>
              <a:gd name="T21" fmla="*/ 2761 h 3429"/>
              <a:gd name="T22" fmla="*/ 2956 w 5900"/>
              <a:gd name="T23" fmla="*/ 2488 h 3429"/>
              <a:gd name="T24" fmla="*/ 3651 w 5900"/>
              <a:gd name="T25" fmla="*/ 2751 h 3429"/>
              <a:gd name="T26" fmla="*/ 3862 w 5900"/>
              <a:gd name="T27" fmla="*/ 2730 h 3429"/>
              <a:gd name="T28" fmla="*/ 4851 w 5900"/>
              <a:gd name="T29" fmla="*/ 3429 h 3429"/>
              <a:gd name="T30" fmla="*/ 5900 w 5900"/>
              <a:gd name="T31" fmla="*/ 2380 h 3429"/>
              <a:gd name="T32" fmla="*/ 4851 w 5900"/>
              <a:gd name="T33" fmla="*/ 1331 h 3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900" h="3429">
                <a:moveTo>
                  <a:pt x="4851" y="1331"/>
                </a:moveTo>
                <a:cubicBezTo>
                  <a:pt x="4778" y="1331"/>
                  <a:pt x="4708" y="1338"/>
                  <a:pt x="4640" y="1352"/>
                </a:cubicBezTo>
                <a:cubicBezTo>
                  <a:pt x="4495" y="945"/>
                  <a:pt x="4107" y="653"/>
                  <a:pt x="3651" y="653"/>
                </a:cubicBezTo>
                <a:cubicBezTo>
                  <a:pt x="3379" y="653"/>
                  <a:pt x="3132" y="756"/>
                  <a:pt x="2946" y="926"/>
                </a:cubicBezTo>
                <a:cubicBezTo>
                  <a:pt x="2761" y="762"/>
                  <a:pt x="2518" y="663"/>
                  <a:pt x="2251" y="663"/>
                </a:cubicBezTo>
                <a:cubicBezTo>
                  <a:pt x="2177" y="663"/>
                  <a:pt x="2104" y="671"/>
                  <a:pt x="2033" y="686"/>
                </a:cubicBezTo>
                <a:cubicBezTo>
                  <a:pt x="1886" y="286"/>
                  <a:pt x="1501" y="0"/>
                  <a:pt x="1049" y="0"/>
                </a:cubicBezTo>
                <a:cubicBezTo>
                  <a:pt x="470" y="0"/>
                  <a:pt x="0" y="470"/>
                  <a:pt x="0" y="1049"/>
                </a:cubicBezTo>
                <a:cubicBezTo>
                  <a:pt x="0" y="1628"/>
                  <a:pt x="470" y="2098"/>
                  <a:pt x="1049" y="2098"/>
                </a:cubicBezTo>
                <a:cubicBezTo>
                  <a:pt x="1124" y="2098"/>
                  <a:pt x="1197" y="2090"/>
                  <a:pt x="1267" y="2075"/>
                </a:cubicBezTo>
                <a:cubicBezTo>
                  <a:pt x="1415" y="2475"/>
                  <a:pt x="1800" y="2761"/>
                  <a:pt x="2251" y="2761"/>
                </a:cubicBezTo>
                <a:cubicBezTo>
                  <a:pt x="2523" y="2761"/>
                  <a:pt x="2770" y="2658"/>
                  <a:pt x="2956" y="2488"/>
                </a:cubicBezTo>
                <a:cubicBezTo>
                  <a:pt x="3141" y="2652"/>
                  <a:pt x="3384" y="2751"/>
                  <a:pt x="3651" y="2751"/>
                </a:cubicBezTo>
                <a:cubicBezTo>
                  <a:pt x="3723" y="2751"/>
                  <a:pt x="3794" y="2744"/>
                  <a:pt x="3862" y="2730"/>
                </a:cubicBezTo>
                <a:cubicBezTo>
                  <a:pt x="4006" y="3137"/>
                  <a:pt x="4394" y="3429"/>
                  <a:pt x="4851" y="3429"/>
                </a:cubicBezTo>
                <a:cubicBezTo>
                  <a:pt x="5430" y="3429"/>
                  <a:pt x="5900" y="2959"/>
                  <a:pt x="5900" y="2380"/>
                </a:cubicBezTo>
                <a:cubicBezTo>
                  <a:pt x="5900" y="1801"/>
                  <a:pt x="5430" y="1331"/>
                  <a:pt x="4851" y="133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8" name="Freeform 30">
            <a:extLst>
              <a:ext uri="{FF2B5EF4-FFF2-40B4-BE49-F238E27FC236}">
                <a16:creationId xmlns:a16="http://schemas.microsoft.com/office/drawing/2014/main" id="{F8C8C93E-82AD-4311-AAB0-A8421AA61C13}"/>
              </a:ext>
            </a:extLst>
          </p:cNvPr>
          <p:cNvSpPr>
            <a:spLocks/>
          </p:cNvSpPr>
          <p:nvPr userDrawn="1"/>
        </p:nvSpPr>
        <p:spPr bwMode="auto">
          <a:xfrm>
            <a:off x="8709151" y="3307049"/>
            <a:ext cx="3422651" cy="1989667"/>
          </a:xfrm>
          <a:custGeom>
            <a:avLst/>
            <a:gdLst>
              <a:gd name="T0" fmla="*/ 1049 w 5899"/>
              <a:gd name="T1" fmla="*/ 1331 h 3429"/>
              <a:gd name="T2" fmla="*/ 1260 w 5899"/>
              <a:gd name="T3" fmla="*/ 1352 h 3429"/>
              <a:gd name="T4" fmla="*/ 2249 w 5899"/>
              <a:gd name="T5" fmla="*/ 653 h 3429"/>
              <a:gd name="T6" fmla="*/ 2954 w 5899"/>
              <a:gd name="T7" fmla="*/ 926 h 3429"/>
              <a:gd name="T8" fmla="*/ 3648 w 5899"/>
              <a:gd name="T9" fmla="*/ 663 h 3429"/>
              <a:gd name="T10" fmla="*/ 3866 w 5899"/>
              <a:gd name="T11" fmla="*/ 686 h 3429"/>
              <a:gd name="T12" fmla="*/ 4850 w 5899"/>
              <a:gd name="T13" fmla="*/ 0 h 3429"/>
              <a:gd name="T14" fmla="*/ 5899 w 5899"/>
              <a:gd name="T15" fmla="*/ 1049 h 3429"/>
              <a:gd name="T16" fmla="*/ 4850 w 5899"/>
              <a:gd name="T17" fmla="*/ 2098 h 3429"/>
              <a:gd name="T18" fmla="*/ 4632 w 5899"/>
              <a:gd name="T19" fmla="*/ 2075 h 3429"/>
              <a:gd name="T20" fmla="*/ 3648 w 5899"/>
              <a:gd name="T21" fmla="*/ 2761 h 3429"/>
              <a:gd name="T22" fmla="*/ 2943 w 5899"/>
              <a:gd name="T23" fmla="*/ 2488 h 3429"/>
              <a:gd name="T24" fmla="*/ 2249 w 5899"/>
              <a:gd name="T25" fmla="*/ 2751 h 3429"/>
              <a:gd name="T26" fmla="*/ 2038 w 5899"/>
              <a:gd name="T27" fmla="*/ 2730 h 3429"/>
              <a:gd name="T28" fmla="*/ 1049 w 5899"/>
              <a:gd name="T29" fmla="*/ 3429 h 3429"/>
              <a:gd name="T30" fmla="*/ 0 w 5899"/>
              <a:gd name="T31" fmla="*/ 2380 h 3429"/>
              <a:gd name="T32" fmla="*/ 1049 w 5899"/>
              <a:gd name="T33" fmla="*/ 1331 h 3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899" h="3429">
                <a:moveTo>
                  <a:pt x="1049" y="1331"/>
                </a:moveTo>
                <a:cubicBezTo>
                  <a:pt x="1121" y="1331"/>
                  <a:pt x="1192" y="1338"/>
                  <a:pt x="1260" y="1352"/>
                </a:cubicBezTo>
                <a:cubicBezTo>
                  <a:pt x="1404" y="945"/>
                  <a:pt x="1792" y="653"/>
                  <a:pt x="2249" y="653"/>
                </a:cubicBezTo>
                <a:cubicBezTo>
                  <a:pt x="2520" y="653"/>
                  <a:pt x="2768" y="756"/>
                  <a:pt x="2954" y="926"/>
                </a:cubicBezTo>
                <a:cubicBezTo>
                  <a:pt x="3139" y="762"/>
                  <a:pt x="3382" y="663"/>
                  <a:pt x="3648" y="663"/>
                </a:cubicBezTo>
                <a:cubicBezTo>
                  <a:pt x="3723" y="663"/>
                  <a:pt x="3796" y="671"/>
                  <a:pt x="3866" y="686"/>
                </a:cubicBezTo>
                <a:cubicBezTo>
                  <a:pt x="4014" y="286"/>
                  <a:pt x="4399" y="0"/>
                  <a:pt x="4850" y="0"/>
                </a:cubicBezTo>
                <a:cubicBezTo>
                  <a:pt x="5430" y="0"/>
                  <a:pt x="5899" y="470"/>
                  <a:pt x="5899" y="1049"/>
                </a:cubicBezTo>
                <a:cubicBezTo>
                  <a:pt x="5899" y="1628"/>
                  <a:pt x="5430" y="2098"/>
                  <a:pt x="4850" y="2098"/>
                </a:cubicBezTo>
                <a:cubicBezTo>
                  <a:pt x="4775" y="2098"/>
                  <a:pt x="4703" y="2090"/>
                  <a:pt x="4632" y="2075"/>
                </a:cubicBezTo>
                <a:cubicBezTo>
                  <a:pt x="4484" y="2475"/>
                  <a:pt x="4100" y="2761"/>
                  <a:pt x="3648" y="2761"/>
                </a:cubicBezTo>
                <a:cubicBezTo>
                  <a:pt x="3377" y="2761"/>
                  <a:pt x="3129" y="2658"/>
                  <a:pt x="2943" y="2488"/>
                </a:cubicBezTo>
                <a:cubicBezTo>
                  <a:pt x="2758" y="2652"/>
                  <a:pt x="2515" y="2751"/>
                  <a:pt x="2249" y="2751"/>
                </a:cubicBezTo>
                <a:cubicBezTo>
                  <a:pt x="2177" y="2751"/>
                  <a:pt x="2106" y="2744"/>
                  <a:pt x="2038" y="2730"/>
                </a:cubicBezTo>
                <a:cubicBezTo>
                  <a:pt x="1894" y="3137"/>
                  <a:pt x="1505" y="3429"/>
                  <a:pt x="1049" y="3429"/>
                </a:cubicBezTo>
                <a:cubicBezTo>
                  <a:pt x="470" y="3429"/>
                  <a:pt x="0" y="2959"/>
                  <a:pt x="0" y="2380"/>
                </a:cubicBezTo>
                <a:cubicBezTo>
                  <a:pt x="0" y="1801"/>
                  <a:pt x="470" y="1331"/>
                  <a:pt x="1049" y="133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9" name="Freeform 28">
            <a:extLst>
              <a:ext uri="{FF2B5EF4-FFF2-40B4-BE49-F238E27FC236}">
                <a16:creationId xmlns:a16="http://schemas.microsoft.com/office/drawing/2014/main" id="{06C76D72-2A4D-432B-8269-B63A40238E73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962917" y="3968474"/>
            <a:ext cx="4946651" cy="1540933"/>
          </a:xfrm>
          <a:custGeom>
            <a:avLst/>
            <a:gdLst>
              <a:gd name="T0" fmla="*/ 7472 w 8521"/>
              <a:gd name="T1" fmla="*/ 365 h 2656"/>
              <a:gd name="T2" fmla="*/ 6909 w 8521"/>
              <a:gd name="T3" fmla="*/ 528 h 2656"/>
              <a:gd name="T4" fmla="*/ 6003 w 8521"/>
              <a:gd name="T5" fmla="*/ 7 h 2656"/>
              <a:gd name="T6" fmla="*/ 5079 w 8521"/>
              <a:gd name="T7" fmla="*/ 559 h 2656"/>
              <a:gd name="T8" fmla="*/ 4881 w 8521"/>
              <a:gd name="T9" fmla="*/ 582 h 2656"/>
              <a:gd name="T10" fmla="*/ 4417 w 8521"/>
              <a:gd name="T11" fmla="*/ 474 h 2656"/>
              <a:gd name="T12" fmla="*/ 4261 w 8521"/>
              <a:gd name="T13" fmla="*/ 486 h 2656"/>
              <a:gd name="T14" fmla="*/ 4106 w 8521"/>
              <a:gd name="T15" fmla="*/ 474 h 2656"/>
              <a:gd name="T16" fmla="*/ 3645 w 8521"/>
              <a:gd name="T17" fmla="*/ 580 h 2656"/>
              <a:gd name="T18" fmla="*/ 3441 w 8521"/>
              <a:gd name="T19" fmla="*/ 558 h 2656"/>
              <a:gd name="T20" fmla="*/ 2513 w 8521"/>
              <a:gd name="T21" fmla="*/ 0 h 2656"/>
              <a:gd name="T22" fmla="*/ 1604 w 8521"/>
              <a:gd name="T23" fmla="*/ 524 h 2656"/>
              <a:gd name="T24" fmla="*/ 1049 w 8521"/>
              <a:gd name="T25" fmla="*/ 365 h 2656"/>
              <a:gd name="T26" fmla="*/ 0 w 8521"/>
              <a:gd name="T27" fmla="*/ 1414 h 2656"/>
              <a:gd name="T28" fmla="*/ 1049 w 8521"/>
              <a:gd name="T29" fmla="*/ 2463 h 2656"/>
              <a:gd name="T30" fmla="*/ 1958 w 8521"/>
              <a:gd name="T31" fmla="*/ 1939 h 2656"/>
              <a:gd name="T32" fmla="*/ 2504 w 8521"/>
              <a:gd name="T33" fmla="*/ 2097 h 2656"/>
              <a:gd name="T34" fmla="*/ 3431 w 8521"/>
              <a:gd name="T35" fmla="*/ 2656 h 2656"/>
              <a:gd name="T36" fmla="*/ 3891 w 8521"/>
              <a:gd name="T37" fmla="*/ 2550 h 2656"/>
              <a:gd name="T38" fmla="*/ 4106 w 8521"/>
              <a:gd name="T39" fmla="*/ 2572 h 2656"/>
              <a:gd name="T40" fmla="*/ 4261 w 8521"/>
              <a:gd name="T41" fmla="*/ 2560 h 2656"/>
              <a:gd name="T42" fmla="*/ 4417 w 8521"/>
              <a:gd name="T43" fmla="*/ 2572 h 2656"/>
              <a:gd name="T44" fmla="*/ 4639 w 8521"/>
              <a:gd name="T45" fmla="*/ 2548 h 2656"/>
              <a:gd name="T46" fmla="*/ 5104 w 8521"/>
              <a:gd name="T47" fmla="*/ 2656 h 2656"/>
              <a:gd name="T48" fmla="*/ 6027 w 8521"/>
              <a:gd name="T49" fmla="*/ 2105 h 2656"/>
              <a:gd name="T50" fmla="*/ 6566 w 8521"/>
              <a:gd name="T51" fmla="*/ 1941 h 2656"/>
              <a:gd name="T52" fmla="*/ 7472 w 8521"/>
              <a:gd name="T53" fmla="*/ 2462 h 2656"/>
              <a:gd name="T54" fmla="*/ 8521 w 8521"/>
              <a:gd name="T55" fmla="*/ 1414 h 2656"/>
              <a:gd name="T56" fmla="*/ 7472 w 8521"/>
              <a:gd name="T57" fmla="*/ 365 h 2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521" h="2656">
                <a:moveTo>
                  <a:pt x="7472" y="365"/>
                </a:moveTo>
                <a:cubicBezTo>
                  <a:pt x="7265" y="365"/>
                  <a:pt x="7072" y="425"/>
                  <a:pt x="6909" y="528"/>
                </a:cubicBezTo>
                <a:cubicBezTo>
                  <a:pt x="6728" y="217"/>
                  <a:pt x="6390" y="7"/>
                  <a:pt x="6003" y="7"/>
                </a:cubicBezTo>
                <a:cubicBezTo>
                  <a:pt x="5603" y="7"/>
                  <a:pt x="5256" y="230"/>
                  <a:pt x="5079" y="559"/>
                </a:cubicBezTo>
                <a:cubicBezTo>
                  <a:pt x="5011" y="560"/>
                  <a:pt x="4945" y="568"/>
                  <a:pt x="4881" y="582"/>
                </a:cubicBezTo>
                <a:cubicBezTo>
                  <a:pt x="4741" y="513"/>
                  <a:pt x="4584" y="474"/>
                  <a:pt x="4417" y="474"/>
                </a:cubicBezTo>
                <a:cubicBezTo>
                  <a:pt x="4364" y="474"/>
                  <a:pt x="4312" y="478"/>
                  <a:pt x="4261" y="486"/>
                </a:cubicBezTo>
                <a:cubicBezTo>
                  <a:pt x="4210" y="478"/>
                  <a:pt x="4158" y="474"/>
                  <a:pt x="4106" y="474"/>
                </a:cubicBezTo>
                <a:cubicBezTo>
                  <a:pt x="3940" y="474"/>
                  <a:pt x="3784" y="512"/>
                  <a:pt x="3645" y="580"/>
                </a:cubicBezTo>
                <a:cubicBezTo>
                  <a:pt x="3579" y="567"/>
                  <a:pt x="3511" y="559"/>
                  <a:pt x="3441" y="558"/>
                </a:cubicBezTo>
                <a:cubicBezTo>
                  <a:pt x="3265" y="226"/>
                  <a:pt x="2915" y="0"/>
                  <a:pt x="2513" y="0"/>
                </a:cubicBezTo>
                <a:cubicBezTo>
                  <a:pt x="2125" y="0"/>
                  <a:pt x="1786" y="211"/>
                  <a:pt x="1604" y="524"/>
                </a:cubicBezTo>
                <a:cubicBezTo>
                  <a:pt x="1443" y="424"/>
                  <a:pt x="1253" y="365"/>
                  <a:pt x="1049" y="365"/>
                </a:cubicBezTo>
                <a:cubicBezTo>
                  <a:pt x="470" y="365"/>
                  <a:pt x="0" y="835"/>
                  <a:pt x="0" y="1414"/>
                </a:cubicBezTo>
                <a:cubicBezTo>
                  <a:pt x="0" y="1994"/>
                  <a:pt x="470" y="2463"/>
                  <a:pt x="1049" y="2463"/>
                </a:cubicBezTo>
                <a:cubicBezTo>
                  <a:pt x="1437" y="2463"/>
                  <a:pt x="1776" y="2252"/>
                  <a:pt x="1958" y="1939"/>
                </a:cubicBezTo>
                <a:cubicBezTo>
                  <a:pt x="2116" y="2038"/>
                  <a:pt x="2303" y="2096"/>
                  <a:pt x="2504" y="2097"/>
                </a:cubicBezTo>
                <a:cubicBezTo>
                  <a:pt x="2680" y="2430"/>
                  <a:pt x="3029" y="2656"/>
                  <a:pt x="3431" y="2656"/>
                </a:cubicBezTo>
                <a:cubicBezTo>
                  <a:pt x="3596" y="2656"/>
                  <a:pt x="3752" y="2618"/>
                  <a:pt x="3891" y="2550"/>
                </a:cubicBezTo>
                <a:cubicBezTo>
                  <a:pt x="3961" y="2564"/>
                  <a:pt x="4032" y="2572"/>
                  <a:pt x="4106" y="2572"/>
                </a:cubicBezTo>
                <a:cubicBezTo>
                  <a:pt x="4158" y="2572"/>
                  <a:pt x="4210" y="2568"/>
                  <a:pt x="4261" y="2560"/>
                </a:cubicBezTo>
                <a:cubicBezTo>
                  <a:pt x="4312" y="2568"/>
                  <a:pt x="4364" y="2572"/>
                  <a:pt x="4417" y="2572"/>
                </a:cubicBezTo>
                <a:cubicBezTo>
                  <a:pt x="4493" y="2572"/>
                  <a:pt x="4568" y="2564"/>
                  <a:pt x="4639" y="2548"/>
                </a:cubicBezTo>
                <a:cubicBezTo>
                  <a:pt x="4779" y="2617"/>
                  <a:pt x="4937" y="2656"/>
                  <a:pt x="5104" y="2656"/>
                </a:cubicBezTo>
                <a:cubicBezTo>
                  <a:pt x="5503" y="2656"/>
                  <a:pt x="5850" y="2433"/>
                  <a:pt x="6027" y="2105"/>
                </a:cubicBezTo>
                <a:cubicBezTo>
                  <a:pt x="6225" y="2100"/>
                  <a:pt x="6410" y="2041"/>
                  <a:pt x="6566" y="1941"/>
                </a:cubicBezTo>
                <a:cubicBezTo>
                  <a:pt x="6748" y="2253"/>
                  <a:pt x="7085" y="2462"/>
                  <a:pt x="7472" y="2462"/>
                </a:cubicBezTo>
                <a:cubicBezTo>
                  <a:pt x="8052" y="2462"/>
                  <a:pt x="8521" y="1993"/>
                  <a:pt x="8521" y="1414"/>
                </a:cubicBezTo>
                <a:cubicBezTo>
                  <a:pt x="8521" y="834"/>
                  <a:pt x="8052" y="365"/>
                  <a:pt x="7472" y="36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0" name="Freeform 29">
            <a:extLst>
              <a:ext uri="{FF2B5EF4-FFF2-40B4-BE49-F238E27FC236}">
                <a16:creationId xmlns:a16="http://schemas.microsoft.com/office/drawing/2014/main" id="{82A129A6-AB4E-4C6C-BEC7-4B6772E8E8E5}"/>
              </a:ext>
            </a:extLst>
          </p:cNvPr>
          <p:cNvSpPr>
            <a:spLocks/>
          </p:cNvSpPr>
          <p:nvPr userDrawn="1"/>
        </p:nvSpPr>
        <p:spPr bwMode="auto">
          <a:xfrm rot="20441023">
            <a:off x="6448237" y="3563333"/>
            <a:ext cx="3424767" cy="1989667"/>
          </a:xfrm>
          <a:custGeom>
            <a:avLst/>
            <a:gdLst>
              <a:gd name="T0" fmla="*/ 4851 w 5900"/>
              <a:gd name="T1" fmla="*/ 1331 h 3429"/>
              <a:gd name="T2" fmla="*/ 4640 w 5900"/>
              <a:gd name="T3" fmla="*/ 1352 h 3429"/>
              <a:gd name="T4" fmla="*/ 3651 w 5900"/>
              <a:gd name="T5" fmla="*/ 653 h 3429"/>
              <a:gd name="T6" fmla="*/ 2946 w 5900"/>
              <a:gd name="T7" fmla="*/ 926 h 3429"/>
              <a:gd name="T8" fmla="*/ 2251 w 5900"/>
              <a:gd name="T9" fmla="*/ 663 h 3429"/>
              <a:gd name="T10" fmla="*/ 2033 w 5900"/>
              <a:gd name="T11" fmla="*/ 686 h 3429"/>
              <a:gd name="T12" fmla="*/ 1049 w 5900"/>
              <a:gd name="T13" fmla="*/ 0 h 3429"/>
              <a:gd name="T14" fmla="*/ 0 w 5900"/>
              <a:gd name="T15" fmla="*/ 1049 h 3429"/>
              <a:gd name="T16" fmla="*/ 1049 w 5900"/>
              <a:gd name="T17" fmla="*/ 2098 h 3429"/>
              <a:gd name="T18" fmla="*/ 1267 w 5900"/>
              <a:gd name="T19" fmla="*/ 2075 h 3429"/>
              <a:gd name="T20" fmla="*/ 2251 w 5900"/>
              <a:gd name="T21" fmla="*/ 2761 h 3429"/>
              <a:gd name="T22" fmla="*/ 2956 w 5900"/>
              <a:gd name="T23" fmla="*/ 2488 h 3429"/>
              <a:gd name="T24" fmla="*/ 3651 w 5900"/>
              <a:gd name="T25" fmla="*/ 2751 h 3429"/>
              <a:gd name="T26" fmla="*/ 3862 w 5900"/>
              <a:gd name="T27" fmla="*/ 2730 h 3429"/>
              <a:gd name="T28" fmla="*/ 4851 w 5900"/>
              <a:gd name="T29" fmla="*/ 3429 h 3429"/>
              <a:gd name="T30" fmla="*/ 5900 w 5900"/>
              <a:gd name="T31" fmla="*/ 2380 h 3429"/>
              <a:gd name="T32" fmla="*/ 4851 w 5900"/>
              <a:gd name="T33" fmla="*/ 1331 h 3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900" h="3429">
                <a:moveTo>
                  <a:pt x="4851" y="1331"/>
                </a:moveTo>
                <a:cubicBezTo>
                  <a:pt x="4778" y="1331"/>
                  <a:pt x="4708" y="1338"/>
                  <a:pt x="4640" y="1352"/>
                </a:cubicBezTo>
                <a:cubicBezTo>
                  <a:pt x="4495" y="945"/>
                  <a:pt x="4107" y="653"/>
                  <a:pt x="3651" y="653"/>
                </a:cubicBezTo>
                <a:cubicBezTo>
                  <a:pt x="3379" y="653"/>
                  <a:pt x="3132" y="756"/>
                  <a:pt x="2946" y="926"/>
                </a:cubicBezTo>
                <a:cubicBezTo>
                  <a:pt x="2761" y="762"/>
                  <a:pt x="2518" y="663"/>
                  <a:pt x="2251" y="663"/>
                </a:cubicBezTo>
                <a:cubicBezTo>
                  <a:pt x="2177" y="663"/>
                  <a:pt x="2104" y="671"/>
                  <a:pt x="2033" y="686"/>
                </a:cubicBezTo>
                <a:cubicBezTo>
                  <a:pt x="1886" y="286"/>
                  <a:pt x="1501" y="0"/>
                  <a:pt x="1049" y="0"/>
                </a:cubicBezTo>
                <a:cubicBezTo>
                  <a:pt x="470" y="0"/>
                  <a:pt x="0" y="470"/>
                  <a:pt x="0" y="1049"/>
                </a:cubicBezTo>
                <a:cubicBezTo>
                  <a:pt x="0" y="1628"/>
                  <a:pt x="470" y="2098"/>
                  <a:pt x="1049" y="2098"/>
                </a:cubicBezTo>
                <a:cubicBezTo>
                  <a:pt x="1124" y="2098"/>
                  <a:pt x="1197" y="2090"/>
                  <a:pt x="1267" y="2075"/>
                </a:cubicBezTo>
                <a:cubicBezTo>
                  <a:pt x="1415" y="2475"/>
                  <a:pt x="1800" y="2761"/>
                  <a:pt x="2251" y="2761"/>
                </a:cubicBezTo>
                <a:cubicBezTo>
                  <a:pt x="2523" y="2761"/>
                  <a:pt x="2770" y="2658"/>
                  <a:pt x="2956" y="2488"/>
                </a:cubicBezTo>
                <a:cubicBezTo>
                  <a:pt x="3141" y="2652"/>
                  <a:pt x="3384" y="2751"/>
                  <a:pt x="3651" y="2751"/>
                </a:cubicBezTo>
                <a:cubicBezTo>
                  <a:pt x="3723" y="2751"/>
                  <a:pt x="3794" y="2744"/>
                  <a:pt x="3862" y="2730"/>
                </a:cubicBezTo>
                <a:cubicBezTo>
                  <a:pt x="4006" y="3137"/>
                  <a:pt x="4394" y="3429"/>
                  <a:pt x="4851" y="3429"/>
                </a:cubicBezTo>
                <a:cubicBezTo>
                  <a:pt x="5430" y="3429"/>
                  <a:pt x="5900" y="2959"/>
                  <a:pt x="5900" y="2380"/>
                </a:cubicBezTo>
                <a:cubicBezTo>
                  <a:pt x="5900" y="1801"/>
                  <a:pt x="5430" y="1331"/>
                  <a:pt x="4851" y="133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4" y="3212193"/>
            <a:ext cx="5426075" cy="4717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4" y="2072479"/>
            <a:ext cx="5426075" cy="128156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4" y="4940892"/>
            <a:ext cx="5426075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4" y="5220292"/>
            <a:ext cx="5426075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1312AC-4520-4B35-A62A-C4627FAE5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8F460E-A710-43DA-9EA9-D42B4217DF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5C2FBDC-183E-4672-8A11-4252905D8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98CE84-3140-432D-A2A0-39959EA52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3732-09B1-41B4-9CF6-A7D8D21A5E04}" type="datetimeFigureOut">
              <a:rPr lang="zh-CN" altLang="en-US" smtClean="0"/>
              <a:t>2025/8/23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2EBCB06-E682-4178-942E-2C92A31E5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A94F1F-84D1-47BA-9044-F70BD2285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E9E3-0A83-496B-9CDE-3FBA7BC06C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891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A67DEF-D3CD-463B-B06F-DE8EED2F9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22A8FC-5775-4ABE-BD52-3A85F10F2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254F9EE-B8F3-49A2-9A79-761956FE3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FCF279C-03F5-42CD-8961-D4AD9B3FB0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5EF0541-5CBE-48C1-AE59-D59A9D6A2E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A5BB7D3-1D33-41B7-B882-90B600E42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3732-09B1-41B4-9CF6-A7D8D21A5E04}" type="datetimeFigureOut">
              <a:rPr lang="zh-CN" altLang="en-US" smtClean="0"/>
              <a:t>2025/8/23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851580-78F3-45B4-999C-C45EB9801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C40D9DF-AAD5-4604-95E7-732EF1520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E9E3-0A83-496B-9CDE-3FBA7BC06C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351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AFBB1D-7AF6-4100-8CDD-5DD00DD5C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4DC1D6B-9B0C-4B0A-A609-05A3317B0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3732-09B1-41B4-9CF6-A7D8D21A5E04}" type="datetimeFigureOut">
              <a:rPr lang="zh-CN" altLang="en-US" smtClean="0"/>
              <a:t>2025/8/23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C2A2128-E92C-4C35-A9A3-C013CF8CF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14F1D53-A4EC-4CEC-A665-60B91360F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E9E3-0A83-496B-9CDE-3FBA7BC06C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978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61CCAC8-62A8-41F9-9E98-672447E2B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3732-09B1-41B4-9CF6-A7D8D21A5E04}" type="datetimeFigureOut">
              <a:rPr lang="zh-CN" altLang="en-US" smtClean="0"/>
              <a:t>2025/8/23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FB8CF92-9A58-438E-BACA-A65C91BF9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F8A30F4-DAEA-4CB8-9338-A1671F768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E9E3-0A83-496B-9CDE-3FBA7BC06C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61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ADE0B1-90C9-447E-873D-B53D32224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B479CB-4FF6-494C-B200-B55AC0008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1B94070-9D64-4E17-98E7-C84EA5E40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EC05844-31F8-4FCA-B9BD-F0B4BA920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3732-09B1-41B4-9CF6-A7D8D21A5E04}" type="datetimeFigureOut">
              <a:rPr lang="zh-CN" altLang="en-US" smtClean="0"/>
              <a:t>2025/8/23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B121C97-0B71-4D52-AF1E-8FFFAD40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913E9F2-CFF9-4D61-9D8D-66A090DEA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E9E3-0A83-496B-9CDE-3FBA7BC06C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922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5A68F4-6345-4B27-A208-CFE5C8E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6B5DDED-51AE-4F02-ACDD-A87624F4C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A2C68C7-40A5-418F-B3EA-F2471EA32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B17791-D50B-4919-AF7B-7F6059E90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3732-09B1-41B4-9CF6-A7D8D21A5E04}" type="datetimeFigureOut">
              <a:rPr lang="zh-CN" altLang="en-US" smtClean="0"/>
              <a:t>2025/8/23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855596-8055-4C91-BEE6-03701C688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B3E0C5D-BF87-45D8-A636-085C29C48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E9E3-0A83-496B-9CDE-3FBA7BC06C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031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2DFC03-9E20-4600-8ED5-DAAD59E0F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B583794-6F1C-417C-A670-D7078F7CB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583D5C-FF75-4433-9AC0-9A21A0332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3732-09B1-41B4-9CF6-A7D8D21A5E04}" type="datetimeFigureOut">
              <a:rPr lang="zh-CN" altLang="en-US" smtClean="0"/>
              <a:t>2025/8/23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628BA3-4988-47C9-AE6B-B275049F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4C282E-0582-4E72-95A8-299390337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E9E3-0A83-496B-9CDE-3FBA7BC06C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433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758EA64-A72F-4A50-BF22-7149C351ED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236AF91-D042-4E2A-8C79-BCB7F3170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FCD0E9-370A-43B0-A0F5-A5DEDCDAF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3732-09B1-41B4-9CF6-A7D8D21A5E04}" type="datetimeFigureOut">
              <a:rPr lang="zh-CN" altLang="en-US" smtClean="0"/>
              <a:t>2025/8/23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7763D1-384A-4949-A391-0FB8854A8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7A7D73-C60F-4A5F-90E5-D96ABFA2B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E9E3-0A83-496B-9CDE-3FBA7BC06C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29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0036AA9F-5921-486F-A705-DEFB48A1626A}"/>
              </a:ext>
            </a:extLst>
          </p:cNvPr>
          <p:cNvSpPr/>
          <p:nvPr userDrawn="1"/>
        </p:nvSpPr>
        <p:spPr>
          <a:xfrm>
            <a:off x="0" y="-10457"/>
            <a:ext cx="12192000" cy="5138042"/>
          </a:xfrm>
          <a:prstGeom prst="rect">
            <a:avLst/>
          </a:prstGeom>
          <a:gradFill flip="none" rotWithShape="1">
            <a:gsLst>
              <a:gs pos="0">
                <a:srgbClr val="63B7EB"/>
              </a:gs>
              <a:gs pos="50000">
                <a:srgbClr val="B1D7F1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/>
          </a:p>
        </p:txBody>
      </p:sp>
      <p:pic>
        <p:nvPicPr>
          <p:cNvPr id="25" name="Picture 1">
            <a:extLst>
              <a:ext uri="{FF2B5EF4-FFF2-40B4-BE49-F238E27FC236}">
                <a16:creationId xmlns:a16="http://schemas.microsoft.com/office/drawing/2014/main" id="{8432F5DB-6BBC-4D3F-A259-2FDE49F206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0" y="1797271"/>
            <a:ext cx="4721076" cy="4917281"/>
          </a:xfrm>
          <a:prstGeom prst="rect">
            <a:avLst/>
          </a:prstGeom>
        </p:spPr>
      </p:pic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5951085" y="2657929"/>
            <a:ext cx="5419185" cy="895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5945311" y="3629479"/>
            <a:ext cx="5426075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01D6142-24FE-4EFB-87B9-EC57ACF7AA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1732" y="6405563"/>
            <a:ext cx="1388536" cy="206381"/>
          </a:xfrm>
          <a:prstGeom prst="rect">
            <a:avLst/>
          </a:prstGeom>
        </p:spPr>
        <p:txBody>
          <a:bodyPr/>
          <a:lstStyle/>
          <a:p>
            <a:fld id="{6489D9C7-5DC6-4263-87FF-7C99F6FB63C3}" type="datetime1">
              <a:rPr lang="zh-CN" altLang="en-US" smtClean="0"/>
              <a:pPr/>
              <a:t>2025/8/23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73BEBB4-D7E4-43CF-B75A-E022A9289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4" y="6405563"/>
            <a:ext cx="4140201" cy="206381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26" name="灯片编号占位符 25">
            <a:extLst>
              <a:ext uri="{FF2B5EF4-FFF2-40B4-BE49-F238E27FC236}">
                <a16:creationId xmlns:a16="http://schemas.microsoft.com/office/drawing/2014/main" id="{200F7FCD-F986-4C80-A853-931CD90E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5" name="Group 77">
            <a:extLst>
              <a:ext uri="{FF2B5EF4-FFF2-40B4-BE49-F238E27FC236}">
                <a16:creationId xmlns:a16="http://schemas.microsoft.com/office/drawing/2014/main" id="{085341D1-08D2-418C-9E4A-2600B41C796A}"/>
              </a:ext>
            </a:extLst>
          </p:cNvPr>
          <p:cNvGrpSpPr/>
          <p:nvPr userDrawn="1"/>
        </p:nvGrpSpPr>
        <p:grpSpPr>
          <a:xfrm rot="2249500">
            <a:off x="2928832" y="1929714"/>
            <a:ext cx="1128566" cy="2043062"/>
            <a:chOff x="4048125" y="660400"/>
            <a:chExt cx="1046163" cy="1893888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6BBEEB68-B8A3-400B-A136-F5C663938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125" y="1368425"/>
              <a:ext cx="201613" cy="447675"/>
            </a:xfrm>
            <a:custGeom>
              <a:avLst/>
              <a:gdLst>
                <a:gd name="T0" fmla="*/ 0 w 464"/>
                <a:gd name="T1" fmla="*/ 279 h 1029"/>
                <a:gd name="T2" fmla="*/ 464 w 464"/>
                <a:gd name="T3" fmla="*/ 0 h 1029"/>
                <a:gd name="T4" fmla="*/ 444 w 464"/>
                <a:gd name="T5" fmla="*/ 641 h 1029"/>
                <a:gd name="T6" fmla="*/ 319 w 464"/>
                <a:gd name="T7" fmla="*/ 802 h 1029"/>
                <a:gd name="T8" fmla="*/ 205 w 464"/>
                <a:gd name="T9" fmla="*/ 1029 h 1029"/>
                <a:gd name="T10" fmla="*/ 59 w 464"/>
                <a:gd name="T11" fmla="*/ 966 h 1029"/>
                <a:gd name="T12" fmla="*/ 0 w 464"/>
                <a:gd name="T13" fmla="*/ 27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1029">
                  <a:moveTo>
                    <a:pt x="0" y="279"/>
                  </a:moveTo>
                  <a:cubicBezTo>
                    <a:pt x="464" y="0"/>
                    <a:pt x="464" y="0"/>
                    <a:pt x="464" y="0"/>
                  </a:cubicBezTo>
                  <a:cubicBezTo>
                    <a:pt x="444" y="641"/>
                    <a:pt x="444" y="641"/>
                    <a:pt x="444" y="641"/>
                  </a:cubicBezTo>
                  <a:cubicBezTo>
                    <a:pt x="444" y="641"/>
                    <a:pt x="379" y="713"/>
                    <a:pt x="319" y="802"/>
                  </a:cubicBezTo>
                  <a:cubicBezTo>
                    <a:pt x="266" y="881"/>
                    <a:pt x="205" y="1029"/>
                    <a:pt x="205" y="1029"/>
                  </a:cubicBezTo>
                  <a:cubicBezTo>
                    <a:pt x="59" y="966"/>
                    <a:pt x="59" y="966"/>
                    <a:pt x="59" y="966"/>
                  </a:cubicBezTo>
                  <a:lnTo>
                    <a:pt x="0" y="279"/>
                  </a:lnTo>
                  <a:close/>
                </a:path>
              </a:pathLst>
            </a:custGeom>
            <a:solidFill>
              <a:srgbClr val="237DB9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8823B28F-37A5-4713-B0C1-7CCD9995F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675" y="1368425"/>
              <a:ext cx="201613" cy="447675"/>
            </a:xfrm>
            <a:custGeom>
              <a:avLst/>
              <a:gdLst>
                <a:gd name="T0" fmla="*/ 464 w 464"/>
                <a:gd name="T1" fmla="*/ 279 h 1029"/>
                <a:gd name="T2" fmla="*/ 0 w 464"/>
                <a:gd name="T3" fmla="*/ 0 h 1029"/>
                <a:gd name="T4" fmla="*/ 20 w 464"/>
                <a:gd name="T5" fmla="*/ 641 h 1029"/>
                <a:gd name="T6" fmla="*/ 145 w 464"/>
                <a:gd name="T7" fmla="*/ 802 h 1029"/>
                <a:gd name="T8" fmla="*/ 259 w 464"/>
                <a:gd name="T9" fmla="*/ 1029 h 1029"/>
                <a:gd name="T10" fmla="*/ 405 w 464"/>
                <a:gd name="T11" fmla="*/ 966 h 1029"/>
                <a:gd name="T12" fmla="*/ 464 w 464"/>
                <a:gd name="T13" fmla="*/ 27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1029">
                  <a:moveTo>
                    <a:pt x="464" y="27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641"/>
                    <a:pt x="20" y="641"/>
                    <a:pt x="20" y="641"/>
                  </a:cubicBezTo>
                  <a:cubicBezTo>
                    <a:pt x="20" y="641"/>
                    <a:pt x="85" y="713"/>
                    <a:pt x="145" y="802"/>
                  </a:cubicBezTo>
                  <a:cubicBezTo>
                    <a:pt x="198" y="881"/>
                    <a:pt x="259" y="1029"/>
                    <a:pt x="259" y="1029"/>
                  </a:cubicBezTo>
                  <a:cubicBezTo>
                    <a:pt x="405" y="966"/>
                    <a:pt x="405" y="966"/>
                    <a:pt x="405" y="966"/>
                  </a:cubicBezTo>
                  <a:lnTo>
                    <a:pt x="464" y="279"/>
                  </a:lnTo>
                  <a:close/>
                </a:path>
              </a:pathLst>
            </a:custGeom>
            <a:solidFill>
              <a:srgbClr val="237DB9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06D8BE40-C464-41AA-BFA7-D79DE444F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1679575"/>
              <a:ext cx="322263" cy="106363"/>
            </a:xfrm>
            <a:custGeom>
              <a:avLst/>
              <a:gdLst>
                <a:gd name="T0" fmla="*/ 209 w 738"/>
                <a:gd name="T1" fmla="*/ 185 h 246"/>
                <a:gd name="T2" fmla="*/ 738 w 738"/>
                <a:gd name="T3" fmla="*/ 213 h 246"/>
                <a:gd name="T4" fmla="*/ 738 w 738"/>
                <a:gd name="T5" fmla="*/ 102 h 246"/>
                <a:gd name="T6" fmla="*/ 323 w 738"/>
                <a:gd name="T7" fmla="*/ 74 h 246"/>
                <a:gd name="T8" fmla="*/ 21 w 738"/>
                <a:gd name="T9" fmla="*/ 0 h 246"/>
                <a:gd name="T10" fmla="*/ 209 w 738"/>
                <a:gd name="T11" fmla="*/ 18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8" h="246">
                  <a:moveTo>
                    <a:pt x="209" y="185"/>
                  </a:moveTo>
                  <a:cubicBezTo>
                    <a:pt x="416" y="246"/>
                    <a:pt x="738" y="213"/>
                    <a:pt x="738" y="213"/>
                  </a:cubicBezTo>
                  <a:cubicBezTo>
                    <a:pt x="738" y="102"/>
                    <a:pt x="738" y="102"/>
                    <a:pt x="738" y="102"/>
                  </a:cubicBezTo>
                  <a:cubicBezTo>
                    <a:pt x="738" y="102"/>
                    <a:pt x="477" y="91"/>
                    <a:pt x="323" y="74"/>
                  </a:cubicBezTo>
                  <a:cubicBezTo>
                    <a:pt x="142" y="54"/>
                    <a:pt x="21" y="0"/>
                    <a:pt x="21" y="0"/>
                  </a:cubicBezTo>
                  <a:cubicBezTo>
                    <a:pt x="21" y="0"/>
                    <a:pt x="0" y="123"/>
                    <a:pt x="209" y="185"/>
                  </a:cubicBezTo>
                  <a:close/>
                </a:path>
              </a:pathLst>
            </a:custGeom>
            <a:solidFill>
              <a:srgbClr val="237DB9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2226C9C4-1715-479A-84A5-F639BD16E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0" y="1679575"/>
              <a:ext cx="320675" cy="106363"/>
            </a:xfrm>
            <a:custGeom>
              <a:avLst/>
              <a:gdLst>
                <a:gd name="T0" fmla="*/ 529 w 738"/>
                <a:gd name="T1" fmla="*/ 185 h 246"/>
                <a:gd name="T2" fmla="*/ 0 w 738"/>
                <a:gd name="T3" fmla="*/ 213 h 246"/>
                <a:gd name="T4" fmla="*/ 0 w 738"/>
                <a:gd name="T5" fmla="*/ 102 h 246"/>
                <a:gd name="T6" fmla="*/ 415 w 738"/>
                <a:gd name="T7" fmla="*/ 74 h 246"/>
                <a:gd name="T8" fmla="*/ 717 w 738"/>
                <a:gd name="T9" fmla="*/ 0 h 246"/>
                <a:gd name="T10" fmla="*/ 529 w 738"/>
                <a:gd name="T11" fmla="*/ 18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8" h="246">
                  <a:moveTo>
                    <a:pt x="529" y="185"/>
                  </a:moveTo>
                  <a:cubicBezTo>
                    <a:pt x="322" y="246"/>
                    <a:pt x="0" y="213"/>
                    <a:pt x="0" y="213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261" y="91"/>
                    <a:pt x="415" y="74"/>
                  </a:cubicBezTo>
                  <a:cubicBezTo>
                    <a:pt x="596" y="54"/>
                    <a:pt x="717" y="0"/>
                    <a:pt x="717" y="0"/>
                  </a:cubicBezTo>
                  <a:cubicBezTo>
                    <a:pt x="717" y="0"/>
                    <a:pt x="738" y="123"/>
                    <a:pt x="529" y="185"/>
                  </a:cubicBezTo>
                  <a:close/>
                </a:path>
              </a:pathLst>
            </a:custGeom>
            <a:solidFill>
              <a:srgbClr val="237DB9">
                <a:lumMod val="7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37931274-4E66-4825-AFC2-10A4E703C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0" y="1787525"/>
              <a:ext cx="300038" cy="766763"/>
            </a:xfrm>
            <a:custGeom>
              <a:avLst/>
              <a:gdLst>
                <a:gd name="T0" fmla="*/ 603 w 690"/>
                <a:gd name="T1" fmla="*/ 908 h 1762"/>
                <a:gd name="T2" fmla="*/ 485 w 690"/>
                <a:gd name="T3" fmla="*/ 686 h 1762"/>
                <a:gd name="T4" fmla="*/ 434 w 690"/>
                <a:gd name="T5" fmla="*/ 1060 h 1762"/>
                <a:gd name="T6" fmla="*/ 0 w 690"/>
                <a:gd name="T7" fmla="*/ 1762 h 1762"/>
                <a:gd name="T8" fmla="*/ 0 w 690"/>
                <a:gd name="T9" fmla="*/ 0 h 1762"/>
                <a:gd name="T10" fmla="*/ 391 w 690"/>
                <a:gd name="T11" fmla="*/ 0 h 1762"/>
                <a:gd name="T12" fmla="*/ 608 w 690"/>
                <a:gd name="T13" fmla="*/ 416 h 1762"/>
                <a:gd name="T14" fmla="*/ 603 w 690"/>
                <a:gd name="T15" fmla="*/ 908 h 1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0" h="1762">
                  <a:moveTo>
                    <a:pt x="603" y="908"/>
                  </a:moveTo>
                  <a:cubicBezTo>
                    <a:pt x="485" y="686"/>
                    <a:pt x="485" y="686"/>
                    <a:pt x="485" y="686"/>
                  </a:cubicBezTo>
                  <a:cubicBezTo>
                    <a:pt x="485" y="686"/>
                    <a:pt x="506" y="858"/>
                    <a:pt x="434" y="1060"/>
                  </a:cubicBezTo>
                  <a:cubicBezTo>
                    <a:pt x="343" y="1316"/>
                    <a:pt x="0" y="1762"/>
                    <a:pt x="0" y="176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91" y="0"/>
                    <a:pt x="541" y="213"/>
                    <a:pt x="608" y="416"/>
                  </a:cubicBezTo>
                  <a:cubicBezTo>
                    <a:pt x="690" y="664"/>
                    <a:pt x="603" y="908"/>
                    <a:pt x="603" y="908"/>
                  </a:cubicBezTo>
                  <a:close/>
                </a:path>
              </a:pathLst>
            </a:custGeom>
            <a:solidFill>
              <a:srgbClr val="F8C47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 21">
              <a:extLst>
                <a:ext uri="{FF2B5EF4-FFF2-40B4-BE49-F238E27FC236}">
                  <a16:creationId xmlns:a16="http://schemas.microsoft.com/office/drawing/2014/main" id="{FE3326A3-FE0F-436D-900A-A48F07878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375" y="1787525"/>
              <a:ext cx="301625" cy="766763"/>
            </a:xfrm>
            <a:custGeom>
              <a:avLst/>
              <a:gdLst>
                <a:gd name="T0" fmla="*/ 87 w 690"/>
                <a:gd name="T1" fmla="*/ 908 h 1762"/>
                <a:gd name="T2" fmla="*/ 205 w 690"/>
                <a:gd name="T3" fmla="*/ 686 h 1762"/>
                <a:gd name="T4" fmla="*/ 256 w 690"/>
                <a:gd name="T5" fmla="*/ 1060 h 1762"/>
                <a:gd name="T6" fmla="*/ 690 w 690"/>
                <a:gd name="T7" fmla="*/ 1762 h 1762"/>
                <a:gd name="T8" fmla="*/ 690 w 690"/>
                <a:gd name="T9" fmla="*/ 0 h 1762"/>
                <a:gd name="T10" fmla="*/ 299 w 690"/>
                <a:gd name="T11" fmla="*/ 0 h 1762"/>
                <a:gd name="T12" fmla="*/ 82 w 690"/>
                <a:gd name="T13" fmla="*/ 416 h 1762"/>
                <a:gd name="T14" fmla="*/ 87 w 690"/>
                <a:gd name="T15" fmla="*/ 908 h 1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0" h="1762">
                  <a:moveTo>
                    <a:pt x="87" y="908"/>
                  </a:moveTo>
                  <a:cubicBezTo>
                    <a:pt x="205" y="686"/>
                    <a:pt x="205" y="686"/>
                    <a:pt x="205" y="686"/>
                  </a:cubicBezTo>
                  <a:cubicBezTo>
                    <a:pt x="205" y="686"/>
                    <a:pt x="184" y="858"/>
                    <a:pt x="256" y="1060"/>
                  </a:cubicBezTo>
                  <a:cubicBezTo>
                    <a:pt x="347" y="1316"/>
                    <a:pt x="690" y="1762"/>
                    <a:pt x="690" y="1762"/>
                  </a:cubicBezTo>
                  <a:cubicBezTo>
                    <a:pt x="690" y="0"/>
                    <a:pt x="690" y="0"/>
                    <a:pt x="690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149" y="213"/>
                    <a:pt x="82" y="416"/>
                  </a:cubicBezTo>
                  <a:cubicBezTo>
                    <a:pt x="0" y="664"/>
                    <a:pt x="87" y="908"/>
                    <a:pt x="87" y="908"/>
                  </a:cubicBezTo>
                  <a:close/>
                </a:path>
              </a:pathLst>
            </a:custGeom>
            <a:solidFill>
              <a:srgbClr val="FCE5C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22">
              <a:extLst>
                <a:ext uri="{FF2B5EF4-FFF2-40B4-BE49-F238E27FC236}">
                  <a16:creationId xmlns:a16="http://schemas.microsoft.com/office/drawing/2014/main" id="{FF16ECE2-DA26-4E01-A019-D9DCDB9D1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0" y="1787525"/>
              <a:ext cx="200025" cy="520700"/>
            </a:xfrm>
            <a:custGeom>
              <a:avLst/>
              <a:gdLst>
                <a:gd name="T0" fmla="*/ 403 w 462"/>
                <a:gd name="T1" fmla="*/ 616 h 1196"/>
                <a:gd name="T2" fmla="*/ 325 w 462"/>
                <a:gd name="T3" fmla="*/ 465 h 1196"/>
                <a:gd name="T4" fmla="*/ 290 w 462"/>
                <a:gd name="T5" fmla="*/ 719 h 1196"/>
                <a:gd name="T6" fmla="*/ 0 w 462"/>
                <a:gd name="T7" fmla="*/ 1196 h 1196"/>
                <a:gd name="T8" fmla="*/ 0 w 462"/>
                <a:gd name="T9" fmla="*/ 0 h 1196"/>
                <a:gd name="T10" fmla="*/ 262 w 462"/>
                <a:gd name="T11" fmla="*/ 0 h 1196"/>
                <a:gd name="T12" fmla="*/ 407 w 462"/>
                <a:gd name="T13" fmla="*/ 282 h 1196"/>
                <a:gd name="T14" fmla="*/ 403 w 462"/>
                <a:gd name="T15" fmla="*/ 616 h 1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2" h="1196">
                  <a:moveTo>
                    <a:pt x="403" y="616"/>
                  </a:moveTo>
                  <a:cubicBezTo>
                    <a:pt x="325" y="465"/>
                    <a:pt x="325" y="465"/>
                    <a:pt x="325" y="465"/>
                  </a:cubicBezTo>
                  <a:cubicBezTo>
                    <a:pt x="325" y="465"/>
                    <a:pt x="339" y="582"/>
                    <a:pt x="290" y="719"/>
                  </a:cubicBezTo>
                  <a:cubicBezTo>
                    <a:pt x="230" y="893"/>
                    <a:pt x="0" y="1196"/>
                    <a:pt x="0" y="119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62" y="0"/>
                    <a:pt x="362" y="145"/>
                    <a:pt x="407" y="282"/>
                  </a:cubicBezTo>
                  <a:cubicBezTo>
                    <a:pt x="462" y="450"/>
                    <a:pt x="403" y="616"/>
                    <a:pt x="403" y="616"/>
                  </a:cubicBezTo>
                  <a:close/>
                </a:path>
              </a:pathLst>
            </a:custGeom>
            <a:solidFill>
              <a:srgbClr val="BA7609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B796E571-B5F1-4DB8-973E-972117DB5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388" y="1787525"/>
              <a:ext cx="201613" cy="520700"/>
            </a:xfrm>
            <a:custGeom>
              <a:avLst/>
              <a:gdLst>
                <a:gd name="T0" fmla="*/ 59 w 462"/>
                <a:gd name="T1" fmla="*/ 616 h 1196"/>
                <a:gd name="T2" fmla="*/ 137 w 462"/>
                <a:gd name="T3" fmla="*/ 465 h 1196"/>
                <a:gd name="T4" fmla="*/ 172 w 462"/>
                <a:gd name="T5" fmla="*/ 719 h 1196"/>
                <a:gd name="T6" fmla="*/ 462 w 462"/>
                <a:gd name="T7" fmla="*/ 1196 h 1196"/>
                <a:gd name="T8" fmla="*/ 462 w 462"/>
                <a:gd name="T9" fmla="*/ 0 h 1196"/>
                <a:gd name="T10" fmla="*/ 200 w 462"/>
                <a:gd name="T11" fmla="*/ 0 h 1196"/>
                <a:gd name="T12" fmla="*/ 55 w 462"/>
                <a:gd name="T13" fmla="*/ 282 h 1196"/>
                <a:gd name="T14" fmla="*/ 59 w 462"/>
                <a:gd name="T15" fmla="*/ 616 h 1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2" h="1196">
                  <a:moveTo>
                    <a:pt x="59" y="616"/>
                  </a:moveTo>
                  <a:cubicBezTo>
                    <a:pt x="137" y="465"/>
                    <a:pt x="137" y="465"/>
                    <a:pt x="137" y="465"/>
                  </a:cubicBezTo>
                  <a:cubicBezTo>
                    <a:pt x="137" y="465"/>
                    <a:pt x="123" y="582"/>
                    <a:pt x="172" y="719"/>
                  </a:cubicBezTo>
                  <a:cubicBezTo>
                    <a:pt x="232" y="893"/>
                    <a:pt x="462" y="1196"/>
                    <a:pt x="462" y="1196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200" y="0"/>
                    <a:pt x="100" y="145"/>
                    <a:pt x="55" y="282"/>
                  </a:cubicBezTo>
                  <a:cubicBezTo>
                    <a:pt x="0" y="450"/>
                    <a:pt x="59" y="616"/>
                    <a:pt x="59" y="616"/>
                  </a:cubicBezTo>
                  <a:close/>
                </a:path>
              </a:pathLst>
            </a:custGeom>
            <a:solidFill>
              <a:srgbClr val="F39C1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26">
              <a:extLst>
                <a:ext uri="{FF2B5EF4-FFF2-40B4-BE49-F238E27FC236}">
                  <a16:creationId xmlns:a16="http://schemas.microsoft.com/office/drawing/2014/main" id="{924245C4-4A10-4064-B1CF-4D363BEB8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313" y="1725613"/>
              <a:ext cx="293688" cy="109538"/>
            </a:xfrm>
            <a:custGeom>
              <a:avLst/>
              <a:gdLst>
                <a:gd name="T0" fmla="*/ 207 w 674"/>
                <a:gd name="T1" fmla="*/ 200 h 253"/>
                <a:gd name="T2" fmla="*/ 674 w 674"/>
                <a:gd name="T3" fmla="*/ 245 h 253"/>
                <a:gd name="T4" fmla="*/ 674 w 674"/>
                <a:gd name="T5" fmla="*/ 102 h 253"/>
                <a:gd name="T6" fmla="*/ 280 w 674"/>
                <a:gd name="T7" fmla="*/ 83 h 253"/>
                <a:gd name="T8" fmla="*/ 0 w 674"/>
                <a:gd name="T9" fmla="*/ 0 h 253"/>
                <a:gd name="T10" fmla="*/ 207 w 674"/>
                <a:gd name="T11" fmla="*/ 20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4" h="253">
                  <a:moveTo>
                    <a:pt x="207" y="200"/>
                  </a:moveTo>
                  <a:cubicBezTo>
                    <a:pt x="405" y="253"/>
                    <a:pt x="674" y="245"/>
                    <a:pt x="674" y="245"/>
                  </a:cubicBezTo>
                  <a:cubicBezTo>
                    <a:pt x="674" y="102"/>
                    <a:pt x="674" y="102"/>
                    <a:pt x="674" y="102"/>
                  </a:cubicBezTo>
                  <a:cubicBezTo>
                    <a:pt x="674" y="102"/>
                    <a:pt x="425" y="100"/>
                    <a:pt x="280" y="83"/>
                  </a:cubicBezTo>
                  <a:cubicBezTo>
                    <a:pt x="110" y="63"/>
                    <a:pt x="0" y="0"/>
                    <a:pt x="0" y="0"/>
                  </a:cubicBezTo>
                  <a:cubicBezTo>
                    <a:pt x="0" y="0"/>
                    <a:pt x="7" y="146"/>
                    <a:pt x="207" y="200"/>
                  </a:cubicBezTo>
                  <a:close/>
                </a:path>
              </a:pathLst>
            </a:custGeom>
            <a:solidFill>
              <a:srgbClr val="237DB9">
                <a:lumMod val="7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27">
              <a:extLst>
                <a:ext uri="{FF2B5EF4-FFF2-40B4-BE49-F238E27FC236}">
                  <a16:creationId xmlns:a16="http://schemas.microsoft.com/office/drawing/2014/main" id="{7BC54533-B21B-476C-A68A-822EA2D1F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0" y="1725613"/>
              <a:ext cx="292100" cy="109538"/>
            </a:xfrm>
            <a:custGeom>
              <a:avLst/>
              <a:gdLst>
                <a:gd name="T0" fmla="*/ 467 w 674"/>
                <a:gd name="T1" fmla="*/ 200 h 253"/>
                <a:gd name="T2" fmla="*/ 0 w 674"/>
                <a:gd name="T3" fmla="*/ 245 h 253"/>
                <a:gd name="T4" fmla="*/ 0 w 674"/>
                <a:gd name="T5" fmla="*/ 102 h 253"/>
                <a:gd name="T6" fmla="*/ 394 w 674"/>
                <a:gd name="T7" fmla="*/ 83 h 253"/>
                <a:gd name="T8" fmla="*/ 674 w 674"/>
                <a:gd name="T9" fmla="*/ 0 h 253"/>
                <a:gd name="T10" fmla="*/ 467 w 674"/>
                <a:gd name="T11" fmla="*/ 20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4" h="253">
                  <a:moveTo>
                    <a:pt x="467" y="200"/>
                  </a:moveTo>
                  <a:cubicBezTo>
                    <a:pt x="269" y="253"/>
                    <a:pt x="0" y="245"/>
                    <a:pt x="0" y="245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249" y="100"/>
                    <a:pt x="394" y="83"/>
                  </a:cubicBezTo>
                  <a:cubicBezTo>
                    <a:pt x="564" y="63"/>
                    <a:pt x="674" y="0"/>
                    <a:pt x="674" y="0"/>
                  </a:cubicBezTo>
                  <a:cubicBezTo>
                    <a:pt x="674" y="0"/>
                    <a:pt x="667" y="146"/>
                    <a:pt x="467" y="200"/>
                  </a:cubicBezTo>
                  <a:close/>
                </a:path>
              </a:pathLst>
            </a:custGeom>
            <a:solidFill>
              <a:srgbClr val="237DB9">
                <a:lumMod val="50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330A1210-E658-496E-AF98-629B535C8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450" y="660400"/>
              <a:ext cx="336550" cy="1074738"/>
            </a:xfrm>
            <a:custGeom>
              <a:avLst/>
              <a:gdLst>
                <a:gd name="T0" fmla="*/ 23 w 773"/>
                <a:gd name="T1" fmla="*/ 1745 h 2468"/>
                <a:gd name="T2" fmla="*/ 6 w 773"/>
                <a:gd name="T3" fmla="*/ 1987 h 2468"/>
                <a:gd name="T4" fmla="*/ 0 w 773"/>
                <a:gd name="T5" fmla="*/ 2264 h 2468"/>
                <a:gd name="T6" fmla="*/ 773 w 773"/>
                <a:gd name="T7" fmla="*/ 2451 h 2468"/>
                <a:gd name="T8" fmla="*/ 773 w 773"/>
                <a:gd name="T9" fmla="*/ 0 h 2468"/>
                <a:gd name="T10" fmla="*/ 194 w 773"/>
                <a:gd name="T11" fmla="*/ 900 h 2468"/>
                <a:gd name="T12" fmla="*/ 23 w 773"/>
                <a:gd name="T13" fmla="*/ 1745 h 2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3" h="2468">
                  <a:moveTo>
                    <a:pt x="23" y="1745"/>
                  </a:moveTo>
                  <a:cubicBezTo>
                    <a:pt x="21" y="1786"/>
                    <a:pt x="11" y="1882"/>
                    <a:pt x="6" y="1987"/>
                  </a:cubicBezTo>
                  <a:cubicBezTo>
                    <a:pt x="1" y="2093"/>
                    <a:pt x="0" y="2207"/>
                    <a:pt x="0" y="2264"/>
                  </a:cubicBezTo>
                  <a:cubicBezTo>
                    <a:pt x="0" y="2468"/>
                    <a:pt x="773" y="2451"/>
                    <a:pt x="773" y="2451"/>
                  </a:cubicBezTo>
                  <a:cubicBezTo>
                    <a:pt x="773" y="0"/>
                    <a:pt x="773" y="0"/>
                    <a:pt x="773" y="0"/>
                  </a:cubicBezTo>
                  <a:cubicBezTo>
                    <a:pt x="773" y="0"/>
                    <a:pt x="414" y="245"/>
                    <a:pt x="194" y="900"/>
                  </a:cubicBezTo>
                  <a:cubicBezTo>
                    <a:pt x="85" y="1222"/>
                    <a:pt x="33" y="1557"/>
                    <a:pt x="23" y="1745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D26E5F5A-501E-49AC-86D1-1C26DDFC4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0" y="660400"/>
              <a:ext cx="334963" cy="1074738"/>
            </a:xfrm>
            <a:custGeom>
              <a:avLst/>
              <a:gdLst>
                <a:gd name="T0" fmla="*/ 750 w 773"/>
                <a:gd name="T1" fmla="*/ 1745 h 2468"/>
                <a:gd name="T2" fmla="*/ 767 w 773"/>
                <a:gd name="T3" fmla="*/ 1987 h 2468"/>
                <a:gd name="T4" fmla="*/ 773 w 773"/>
                <a:gd name="T5" fmla="*/ 2264 h 2468"/>
                <a:gd name="T6" fmla="*/ 0 w 773"/>
                <a:gd name="T7" fmla="*/ 2451 h 2468"/>
                <a:gd name="T8" fmla="*/ 0 w 773"/>
                <a:gd name="T9" fmla="*/ 0 h 2468"/>
                <a:gd name="T10" fmla="*/ 579 w 773"/>
                <a:gd name="T11" fmla="*/ 900 h 2468"/>
                <a:gd name="T12" fmla="*/ 750 w 773"/>
                <a:gd name="T13" fmla="*/ 1745 h 2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3" h="2468">
                  <a:moveTo>
                    <a:pt x="750" y="1745"/>
                  </a:moveTo>
                  <a:cubicBezTo>
                    <a:pt x="752" y="1786"/>
                    <a:pt x="762" y="1882"/>
                    <a:pt x="767" y="1987"/>
                  </a:cubicBezTo>
                  <a:cubicBezTo>
                    <a:pt x="772" y="2093"/>
                    <a:pt x="773" y="2207"/>
                    <a:pt x="773" y="2264"/>
                  </a:cubicBezTo>
                  <a:cubicBezTo>
                    <a:pt x="773" y="2468"/>
                    <a:pt x="0" y="2451"/>
                    <a:pt x="0" y="245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59" y="245"/>
                    <a:pt x="579" y="900"/>
                  </a:cubicBezTo>
                  <a:cubicBezTo>
                    <a:pt x="688" y="1222"/>
                    <a:pt x="740" y="1557"/>
                    <a:pt x="750" y="1745"/>
                  </a:cubicBez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3145FCB-2225-42CA-A49C-BD2110EAA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475" y="1114425"/>
              <a:ext cx="271463" cy="273050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50000">
                  <a:srgbClr val="FFFFFF">
                    <a:lumMod val="8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24">
              <a:extLst>
                <a:ext uri="{FF2B5EF4-FFF2-40B4-BE49-F238E27FC236}">
                  <a16:creationId xmlns:a16="http://schemas.microsoft.com/office/drawing/2014/main" id="{410E22CA-1A79-473C-8B1B-66083195F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3088" y="855663"/>
              <a:ext cx="188913" cy="77788"/>
            </a:xfrm>
            <a:custGeom>
              <a:avLst/>
              <a:gdLst>
                <a:gd name="T0" fmla="*/ 56 w 431"/>
                <a:gd name="T1" fmla="*/ 0 h 178"/>
                <a:gd name="T2" fmla="*/ 0 w 431"/>
                <a:gd name="T3" fmla="*/ 101 h 178"/>
                <a:gd name="T4" fmla="*/ 431 w 431"/>
                <a:gd name="T5" fmla="*/ 178 h 178"/>
                <a:gd name="T6" fmla="*/ 431 w 431"/>
                <a:gd name="T7" fmla="*/ 178 h 178"/>
                <a:gd name="T8" fmla="*/ 431 w 431"/>
                <a:gd name="T9" fmla="*/ 56 h 178"/>
                <a:gd name="T10" fmla="*/ 431 w 431"/>
                <a:gd name="T11" fmla="*/ 56 h 178"/>
                <a:gd name="T12" fmla="*/ 56 w 431"/>
                <a:gd name="T1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1" h="178">
                  <a:moveTo>
                    <a:pt x="56" y="0"/>
                  </a:moveTo>
                  <a:cubicBezTo>
                    <a:pt x="37" y="32"/>
                    <a:pt x="18" y="65"/>
                    <a:pt x="0" y="101"/>
                  </a:cubicBezTo>
                  <a:cubicBezTo>
                    <a:pt x="119" y="149"/>
                    <a:pt x="268" y="178"/>
                    <a:pt x="431" y="178"/>
                  </a:cubicBezTo>
                  <a:cubicBezTo>
                    <a:pt x="431" y="178"/>
                    <a:pt x="431" y="178"/>
                    <a:pt x="431" y="178"/>
                  </a:cubicBezTo>
                  <a:cubicBezTo>
                    <a:pt x="431" y="56"/>
                    <a:pt x="431" y="56"/>
                    <a:pt x="431" y="56"/>
                  </a:cubicBezTo>
                  <a:cubicBezTo>
                    <a:pt x="431" y="56"/>
                    <a:pt x="431" y="56"/>
                    <a:pt x="431" y="56"/>
                  </a:cubicBezTo>
                  <a:cubicBezTo>
                    <a:pt x="293" y="56"/>
                    <a:pt x="164" y="36"/>
                    <a:pt x="56" y="0"/>
                  </a:cubicBezTo>
                  <a:close/>
                </a:path>
              </a:pathLst>
            </a:custGeom>
            <a:solidFill>
              <a:srgbClr val="237DB9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57C869E4-6E44-43B5-90C1-039428DE9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0" y="855663"/>
              <a:ext cx="187325" cy="77788"/>
            </a:xfrm>
            <a:custGeom>
              <a:avLst/>
              <a:gdLst>
                <a:gd name="T0" fmla="*/ 0 w 431"/>
                <a:gd name="T1" fmla="*/ 56 h 178"/>
                <a:gd name="T2" fmla="*/ 0 w 431"/>
                <a:gd name="T3" fmla="*/ 178 h 178"/>
                <a:gd name="T4" fmla="*/ 431 w 431"/>
                <a:gd name="T5" fmla="*/ 101 h 178"/>
                <a:gd name="T6" fmla="*/ 375 w 431"/>
                <a:gd name="T7" fmla="*/ 0 h 178"/>
                <a:gd name="T8" fmla="*/ 0 w 431"/>
                <a:gd name="T9" fmla="*/ 5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178">
                  <a:moveTo>
                    <a:pt x="0" y="56"/>
                  </a:moveTo>
                  <a:cubicBezTo>
                    <a:pt x="0" y="178"/>
                    <a:pt x="0" y="178"/>
                    <a:pt x="0" y="178"/>
                  </a:cubicBezTo>
                  <a:cubicBezTo>
                    <a:pt x="163" y="178"/>
                    <a:pt x="312" y="149"/>
                    <a:pt x="431" y="101"/>
                  </a:cubicBezTo>
                  <a:cubicBezTo>
                    <a:pt x="413" y="65"/>
                    <a:pt x="394" y="32"/>
                    <a:pt x="375" y="0"/>
                  </a:cubicBezTo>
                  <a:cubicBezTo>
                    <a:pt x="267" y="36"/>
                    <a:pt x="138" y="56"/>
                    <a:pt x="0" y="56"/>
                  </a:cubicBezTo>
                  <a:close/>
                </a:path>
              </a:pathLst>
            </a:custGeom>
            <a:solidFill>
              <a:srgbClr val="237DB9">
                <a:lumMod val="7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6D2BF0C6-85AE-473B-A21F-F09838C3B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0" y="1093788"/>
              <a:ext cx="155575" cy="312738"/>
            </a:xfrm>
            <a:custGeom>
              <a:avLst/>
              <a:gdLst>
                <a:gd name="T0" fmla="*/ 0 w 359"/>
                <a:gd name="T1" fmla="*/ 0 h 717"/>
                <a:gd name="T2" fmla="*/ 0 w 359"/>
                <a:gd name="T3" fmla="*/ 0 h 717"/>
                <a:gd name="T4" fmla="*/ 0 w 359"/>
                <a:gd name="T5" fmla="*/ 62 h 717"/>
                <a:gd name="T6" fmla="*/ 0 w 359"/>
                <a:gd name="T7" fmla="*/ 62 h 717"/>
                <a:gd name="T8" fmla="*/ 296 w 359"/>
                <a:gd name="T9" fmla="*/ 359 h 717"/>
                <a:gd name="T10" fmla="*/ 0 w 359"/>
                <a:gd name="T11" fmla="*/ 655 h 717"/>
                <a:gd name="T12" fmla="*/ 0 w 359"/>
                <a:gd name="T13" fmla="*/ 655 h 717"/>
                <a:gd name="T14" fmla="*/ 0 w 359"/>
                <a:gd name="T15" fmla="*/ 717 h 717"/>
                <a:gd name="T16" fmla="*/ 0 w 359"/>
                <a:gd name="T17" fmla="*/ 717 h 717"/>
                <a:gd name="T18" fmla="*/ 359 w 359"/>
                <a:gd name="T19" fmla="*/ 359 h 717"/>
                <a:gd name="T20" fmla="*/ 0 w 359"/>
                <a:gd name="T21" fmla="*/ 0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9" h="71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64" y="62"/>
                    <a:pt x="296" y="195"/>
                    <a:pt x="296" y="359"/>
                  </a:cubicBezTo>
                  <a:cubicBezTo>
                    <a:pt x="296" y="522"/>
                    <a:pt x="164" y="655"/>
                    <a:pt x="0" y="655"/>
                  </a:cubicBezTo>
                  <a:cubicBezTo>
                    <a:pt x="0" y="655"/>
                    <a:pt x="0" y="655"/>
                    <a:pt x="0" y="655"/>
                  </a:cubicBezTo>
                  <a:cubicBezTo>
                    <a:pt x="0" y="717"/>
                    <a:pt x="0" y="717"/>
                    <a:pt x="0" y="717"/>
                  </a:cubicBezTo>
                  <a:cubicBezTo>
                    <a:pt x="0" y="717"/>
                    <a:pt x="0" y="717"/>
                    <a:pt x="0" y="717"/>
                  </a:cubicBezTo>
                  <a:cubicBezTo>
                    <a:pt x="198" y="717"/>
                    <a:pt x="359" y="557"/>
                    <a:pt x="359" y="359"/>
                  </a:cubicBezTo>
                  <a:cubicBezTo>
                    <a:pt x="359" y="161"/>
                    <a:pt x="198" y="0"/>
                    <a:pt x="0" y="0"/>
                  </a:cubicBezTo>
                  <a:close/>
                </a:path>
              </a:pathLst>
            </a:custGeom>
            <a:solidFill>
              <a:srgbClr val="237DB9">
                <a:lumMod val="7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6FA04063-A1F9-4EE3-8904-EFBFBCC7E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838" y="1093788"/>
              <a:ext cx="157163" cy="312738"/>
            </a:xfrm>
            <a:custGeom>
              <a:avLst/>
              <a:gdLst>
                <a:gd name="T0" fmla="*/ 359 w 359"/>
                <a:gd name="T1" fmla="*/ 0 h 717"/>
                <a:gd name="T2" fmla="*/ 359 w 359"/>
                <a:gd name="T3" fmla="*/ 0 h 717"/>
                <a:gd name="T4" fmla="*/ 359 w 359"/>
                <a:gd name="T5" fmla="*/ 62 h 717"/>
                <a:gd name="T6" fmla="*/ 359 w 359"/>
                <a:gd name="T7" fmla="*/ 62 h 717"/>
                <a:gd name="T8" fmla="*/ 63 w 359"/>
                <a:gd name="T9" fmla="*/ 359 h 717"/>
                <a:gd name="T10" fmla="*/ 359 w 359"/>
                <a:gd name="T11" fmla="*/ 655 h 717"/>
                <a:gd name="T12" fmla="*/ 359 w 359"/>
                <a:gd name="T13" fmla="*/ 655 h 717"/>
                <a:gd name="T14" fmla="*/ 359 w 359"/>
                <a:gd name="T15" fmla="*/ 717 h 717"/>
                <a:gd name="T16" fmla="*/ 359 w 359"/>
                <a:gd name="T17" fmla="*/ 717 h 717"/>
                <a:gd name="T18" fmla="*/ 0 w 359"/>
                <a:gd name="T19" fmla="*/ 359 h 717"/>
                <a:gd name="T20" fmla="*/ 359 w 359"/>
                <a:gd name="T21" fmla="*/ 0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9" h="717">
                  <a:moveTo>
                    <a:pt x="359" y="0"/>
                  </a:moveTo>
                  <a:cubicBezTo>
                    <a:pt x="359" y="0"/>
                    <a:pt x="359" y="0"/>
                    <a:pt x="359" y="0"/>
                  </a:cubicBezTo>
                  <a:cubicBezTo>
                    <a:pt x="359" y="62"/>
                    <a:pt x="359" y="62"/>
                    <a:pt x="359" y="62"/>
                  </a:cubicBezTo>
                  <a:cubicBezTo>
                    <a:pt x="359" y="62"/>
                    <a:pt x="359" y="62"/>
                    <a:pt x="359" y="62"/>
                  </a:cubicBezTo>
                  <a:cubicBezTo>
                    <a:pt x="195" y="62"/>
                    <a:pt x="63" y="195"/>
                    <a:pt x="63" y="359"/>
                  </a:cubicBezTo>
                  <a:cubicBezTo>
                    <a:pt x="63" y="522"/>
                    <a:pt x="195" y="655"/>
                    <a:pt x="359" y="655"/>
                  </a:cubicBezTo>
                  <a:cubicBezTo>
                    <a:pt x="359" y="655"/>
                    <a:pt x="359" y="655"/>
                    <a:pt x="359" y="655"/>
                  </a:cubicBezTo>
                  <a:cubicBezTo>
                    <a:pt x="359" y="717"/>
                    <a:pt x="359" y="717"/>
                    <a:pt x="359" y="717"/>
                  </a:cubicBezTo>
                  <a:cubicBezTo>
                    <a:pt x="359" y="717"/>
                    <a:pt x="359" y="717"/>
                    <a:pt x="359" y="717"/>
                  </a:cubicBezTo>
                  <a:cubicBezTo>
                    <a:pt x="161" y="717"/>
                    <a:pt x="0" y="557"/>
                    <a:pt x="0" y="359"/>
                  </a:cubicBezTo>
                  <a:cubicBezTo>
                    <a:pt x="0" y="161"/>
                    <a:pt x="161" y="0"/>
                    <a:pt x="359" y="0"/>
                  </a:cubicBezTo>
                  <a:close/>
                </a:path>
              </a:pathLst>
            </a:custGeom>
            <a:solidFill>
              <a:srgbClr val="237DB9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8D0FDD-0F66-41AE-B2C4-5D4E9EFA2C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1732" y="6405563"/>
            <a:ext cx="1388536" cy="206381"/>
          </a:xfrm>
          <a:prstGeom prst="rect">
            <a:avLst/>
          </a:prstGeom>
        </p:spPr>
        <p:txBody>
          <a:bodyPr/>
          <a:lstStyle/>
          <a:p>
            <a:fld id="{6489D9C7-5DC6-4263-87FF-7C99F6FB63C3}" type="datetime1">
              <a:rPr lang="zh-CN" altLang="en-US" smtClean="0"/>
              <a:pPr/>
              <a:t>2025/8/23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9429F4-FA6A-4B41-AE3C-3860BC6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4" y="6405563"/>
            <a:ext cx="4140201" cy="206381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AFAE43-7B8D-487A-BEFA-F936847B7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96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7896A58-4FC9-4E0A-85B0-AA9797808E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1732" y="6405563"/>
            <a:ext cx="1388536" cy="206381"/>
          </a:xfrm>
          <a:prstGeom prst="rect">
            <a:avLst/>
          </a:prstGeom>
        </p:spPr>
        <p:txBody>
          <a:bodyPr/>
          <a:lstStyle/>
          <a:p>
            <a:fld id="{6489D9C7-5DC6-4263-87FF-7C99F6FB63C3}" type="datetime1">
              <a:rPr lang="zh-CN" altLang="en-US" smtClean="0"/>
              <a:pPr/>
              <a:t>2025/8/23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55B17A3-DC1C-427B-8BDB-9C416B14D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4" y="6405563"/>
            <a:ext cx="4140201" cy="206381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D47FFF4-57C4-42BE-B0C8-13773E9B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17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7B5DD786-02CE-4E15-BAD4-243B94FB5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405563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9C0B006F-F823-4C14-A6B1-143E16F493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63B7EB"/>
              </a:gs>
              <a:gs pos="50000">
                <a:srgbClr val="B1D7F1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152AADFD-4E58-48BE-9A75-874025C98B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92985" y="689506"/>
            <a:ext cx="4721076" cy="4917281"/>
          </a:xfrm>
          <a:prstGeom prst="rect">
            <a:avLst/>
          </a:prstGeom>
        </p:spPr>
      </p:pic>
      <p:sp>
        <p:nvSpPr>
          <p:cNvPr id="35" name="Freeform 31">
            <a:extLst>
              <a:ext uri="{FF2B5EF4-FFF2-40B4-BE49-F238E27FC236}">
                <a16:creationId xmlns:a16="http://schemas.microsoft.com/office/drawing/2014/main" id="{70497AD8-E323-4B60-B5A5-983335814D9A}"/>
              </a:ext>
            </a:extLst>
          </p:cNvPr>
          <p:cNvSpPr>
            <a:spLocks/>
          </p:cNvSpPr>
          <p:nvPr userDrawn="1"/>
        </p:nvSpPr>
        <p:spPr bwMode="auto">
          <a:xfrm>
            <a:off x="1" y="2838811"/>
            <a:ext cx="12189884" cy="3857481"/>
          </a:xfrm>
          <a:custGeom>
            <a:avLst/>
            <a:gdLst>
              <a:gd name="T0" fmla="*/ 20666 w 20998"/>
              <a:gd name="T1" fmla="*/ 771 h 8016"/>
              <a:gd name="T2" fmla="*/ 20684 w 20998"/>
              <a:gd name="T3" fmla="*/ 964 h 8016"/>
              <a:gd name="T4" fmla="*/ 20317 w 20998"/>
              <a:gd name="T5" fmla="*/ 898 h 8016"/>
              <a:gd name="T6" fmla="*/ 19281 w 20998"/>
              <a:gd name="T7" fmla="*/ 1780 h 8016"/>
              <a:gd name="T8" fmla="*/ 19171 w 20998"/>
              <a:gd name="T9" fmla="*/ 1775 h 8016"/>
              <a:gd name="T10" fmla="*/ 18160 w 20998"/>
              <a:gd name="T11" fmla="*/ 2542 h 8016"/>
              <a:gd name="T12" fmla="*/ 17784 w 20998"/>
              <a:gd name="T13" fmla="*/ 2473 h 8016"/>
              <a:gd name="T14" fmla="*/ 16824 w 20998"/>
              <a:gd name="T15" fmla="*/ 3098 h 8016"/>
              <a:gd name="T16" fmla="*/ 16323 w 20998"/>
              <a:gd name="T17" fmla="*/ 2970 h 8016"/>
              <a:gd name="T18" fmla="*/ 15939 w 20998"/>
              <a:gd name="T19" fmla="*/ 3043 h 8016"/>
              <a:gd name="T20" fmla="*/ 14974 w 20998"/>
              <a:gd name="T21" fmla="*/ 2405 h 8016"/>
              <a:gd name="T22" fmla="*/ 14077 w 20998"/>
              <a:gd name="T23" fmla="*/ 2910 h 8016"/>
              <a:gd name="T24" fmla="*/ 13399 w 20998"/>
              <a:gd name="T25" fmla="*/ 2661 h 8016"/>
              <a:gd name="T26" fmla="*/ 12465 w 20998"/>
              <a:gd name="T27" fmla="*/ 3232 h 8016"/>
              <a:gd name="T28" fmla="*/ 12259 w 20998"/>
              <a:gd name="T29" fmla="*/ 3212 h 8016"/>
              <a:gd name="T30" fmla="*/ 11526 w 20998"/>
              <a:gd name="T31" fmla="*/ 3510 h 8016"/>
              <a:gd name="T32" fmla="*/ 10499 w 20998"/>
              <a:gd name="T33" fmla="*/ 2677 h 8016"/>
              <a:gd name="T34" fmla="*/ 9468 w 20998"/>
              <a:gd name="T35" fmla="*/ 3531 h 8016"/>
              <a:gd name="T36" fmla="*/ 8715 w 20998"/>
              <a:gd name="T37" fmla="*/ 3212 h 8016"/>
              <a:gd name="T38" fmla="*/ 8529 w 20998"/>
              <a:gd name="T39" fmla="*/ 3228 h 8016"/>
              <a:gd name="T40" fmla="*/ 7598 w 20998"/>
              <a:gd name="T41" fmla="*/ 2661 h 8016"/>
              <a:gd name="T42" fmla="*/ 6907 w 20998"/>
              <a:gd name="T43" fmla="*/ 2921 h 8016"/>
              <a:gd name="T44" fmla="*/ 6003 w 20998"/>
              <a:gd name="T45" fmla="*/ 2405 h 8016"/>
              <a:gd name="T46" fmla="*/ 5036 w 20998"/>
              <a:gd name="T47" fmla="*/ 3049 h 8016"/>
              <a:gd name="T48" fmla="*/ 4655 w 20998"/>
              <a:gd name="T49" fmla="*/ 2978 h 8016"/>
              <a:gd name="T50" fmla="*/ 4149 w 20998"/>
              <a:gd name="T51" fmla="*/ 3108 h 8016"/>
              <a:gd name="T52" fmla="*/ 3185 w 20998"/>
              <a:gd name="T53" fmla="*/ 2473 h 8016"/>
              <a:gd name="T54" fmla="*/ 2833 w 20998"/>
              <a:gd name="T55" fmla="*/ 2534 h 8016"/>
              <a:gd name="T56" fmla="*/ 1831 w 20998"/>
              <a:gd name="T57" fmla="*/ 1797 h 8016"/>
              <a:gd name="T58" fmla="*/ 1704 w 20998"/>
              <a:gd name="T59" fmla="*/ 1805 h 8016"/>
              <a:gd name="T60" fmla="*/ 666 w 20998"/>
              <a:gd name="T61" fmla="*/ 905 h 8016"/>
              <a:gd name="T62" fmla="*/ 312 w 20998"/>
              <a:gd name="T63" fmla="*/ 966 h 8016"/>
              <a:gd name="T64" fmla="*/ 332 w 20998"/>
              <a:gd name="T65" fmla="*/ 766 h 8016"/>
              <a:gd name="T66" fmla="*/ 0 w 20998"/>
              <a:gd name="T67" fmla="*/ 0 h 8016"/>
              <a:gd name="T68" fmla="*/ 0 w 20998"/>
              <a:gd name="T69" fmla="*/ 8016 h 8016"/>
              <a:gd name="T70" fmla="*/ 20998 w 20998"/>
              <a:gd name="T71" fmla="*/ 8016 h 8016"/>
              <a:gd name="T72" fmla="*/ 20998 w 20998"/>
              <a:gd name="T73" fmla="*/ 5 h 8016"/>
              <a:gd name="T74" fmla="*/ 20666 w 20998"/>
              <a:gd name="T75" fmla="*/ 771 h 8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998" h="8016">
                <a:moveTo>
                  <a:pt x="20666" y="771"/>
                </a:moveTo>
                <a:cubicBezTo>
                  <a:pt x="20666" y="837"/>
                  <a:pt x="20673" y="901"/>
                  <a:pt x="20684" y="964"/>
                </a:cubicBezTo>
                <a:cubicBezTo>
                  <a:pt x="20570" y="921"/>
                  <a:pt x="20446" y="898"/>
                  <a:pt x="20317" y="898"/>
                </a:cubicBezTo>
                <a:cubicBezTo>
                  <a:pt x="19794" y="898"/>
                  <a:pt x="19360" y="1280"/>
                  <a:pt x="19281" y="1780"/>
                </a:cubicBezTo>
                <a:cubicBezTo>
                  <a:pt x="19245" y="1777"/>
                  <a:pt x="19208" y="1775"/>
                  <a:pt x="19171" y="1775"/>
                </a:cubicBezTo>
                <a:cubicBezTo>
                  <a:pt x="18689" y="1775"/>
                  <a:pt x="18283" y="2100"/>
                  <a:pt x="18160" y="2542"/>
                </a:cubicBezTo>
                <a:cubicBezTo>
                  <a:pt x="18043" y="2498"/>
                  <a:pt x="17917" y="2473"/>
                  <a:pt x="17784" y="2473"/>
                </a:cubicBezTo>
                <a:cubicBezTo>
                  <a:pt x="17356" y="2473"/>
                  <a:pt x="16987" y="2730"/>
                  <a:pt x="16824" y="3098"/>
                </a:cubicBezTo>
                <a:cubicBezTo>
                  <a:pt x="16675" y="3016"/>
                  <a:pt x="16505" y="2970"/>
                  <a:pt x="16323" y="2970"/>
                </a:cubicBezTo>
                <a:cubicBezTo>
                  <a:pt x="16187" y="2970"/>
                  <a:pt x="16058" y="2996"/>
                  <a:pt x="15939" y="3043"/>
                </a:cubicBezTo>
                <a:cubicBezTo>
                  <a:pt x="15779" y="2668"/>
                  <a:pt x="15407" y="2405"/>
                  <a:pt x="14974" y="2405"/>
                </a:cubicBezTo>
                <a:cubicBezTo>
                  <a:pt x="14594" y="2405"/>
                  <a:pt x="14261" y="2607"/>
                  <a:pt x="14077" y="2910"/>
                </a:cubicBezTo>
                <a:cubicBezTo>
                  <a:pt x="13894" y="2755"/>
                  <a:pt x="13657" y="2661"/>
                  <a:pt x="13399" y="2661"/>
                </a:cubicBezTo>
                <a:cubicBezTo>
                  <a:pt x="12992" y="2661"/>
                  <a:pt x="12639" y="2893"/>
                  <a:pt x="12465" y="3232"/>
                </a:cubicBezTo>
                <a:cubicBezTo>
                  <a:pt x="12398" y="3219"/>
                  <a:pt x="12329" y="3212"/>
                  <a:pt x="12259" y="3212"/>
                </a:cubicBezTo>
                <a:cubicBezTo>
                  <a:pt x="11973" y="3212"/>
                  <a:pt x="11715" y="3326"/>
                  <a:pt x="11526" y="3510"/>
                </a:cubicBezTo>
                <a:cubicBezTo>
                  <a:pt x="11426" y="3034"/>
                  <a:pt x="11004" y="2677"/>
                  <a:pt x="10499" y="2677"/>
                </a:cubicBezTo>
                <a:cubicBezTo>
                  <a:pt x="9986" y="2677"/>
                  <a:pt x="9560" y="3045"/>
                  <a:pt x="9468" y="3531"/>
                </a:cubicBezTo>
                <a:cubicBezTo>
                  <a:pt x="9278" y="3334"/>
                  <a:pt x="9011" y="3212"/>
                  <a:pt x="8715" y="3212"/>
                </a:cubicBezTo>
                <a:cubicBezTo>
                  <a:pt x="8652" y="3212"/>
                  <a:pt x="8590" y="3217"/>
                  <a:pt x="8529" y="3228"/>
                </a:cubicBezTo>
                <a:cubicBezTo>
                  <a:pt x="8355" y="2891"/>
                  <a:pt x="8003" y="2661"/>
                  <a:pt x="7598" y="2661"/>
                </a:cubicBezTo>
                <a:cubicBezTo>
                  <a:pt x="7333" y="2661"/>
                  <a:pt x="7091" y="2759"/>
                  <a:pt x="6907" y="2921"/>
                </a:cubicBezTo>
                <a:cubicBezTo>
                  <a:pt x="6724" y="2612"/>
                  <a:pt x="6388" y="2405"/>
                  <a:pt x="6003" y="2405"/>
                </a:cubicBezTo>
                <a:cubicBezTo>
                  <a:pt x="5568" y="2405"/>
                  <a:pt x="5194" y="2671"/>
                  <a:pt x="5036" y="3049"/>
                </a:cubicBezTo>
                <a:cubicBezTo>
                  <a:pt x="4918" y="3003"/>
                  <a:pt x="4789" y="2978"/>
                  <a:pt x="4655" y="2978"/>
                </a:cubicBezTo>
                <a:cubicBezTo>
                  <a:pt x="4472" y="2978"/>
                  <a:pt x="4299" y="3025"/>
                  <a:pt x="4149" y="3108"/>
                </a:cubicBezTo>
                <a:cubicBezTo>
                  <a:pt x="3989" y="2735"/>
                  <a:pt x="3618" y="2473"/>
                  <a:pt x="3185" y="2473"/>
                </a:cubicBezTo>
                <a:cubicBezTo>
                  <a:pt x="3062" y="2473"/>
                  <a:pt x="2943" y="2495"/>
                  <a:pt x="2833" y="2534"/>
                </a:cubicBezTo>
                <a:cubicBezTo>
                  <a:pt x="2700" y="2107"/>
                  <a:pt x="2302" y="1797"/>
                  <a:pt x="1831" y="1797"/>
                </a:cubicBezTo>
                <a:cubicBezTo>
                  <a:pt x="1788" y="1797"/>
                  <a:pt x="1746" y="1800"/>
                  <a:pt x="1704" y="1805"/>
                </a:cubicBezTo>
                <a:cubicBezTo>
                  <a:pt x="1632" y="1296"/>
                  <a:pt x="1195" y="905"/>
                  <a:pt x="666" y="905"/>
                </a:cubicBezTo>
                <a:cubicBezTo>
                  <a:pt x="542" y="905"/>
                  <a:pt x="423" y="927"/>
                  <a:pt x="312" y="966"/>
                </a:cubicBezTo>
                <a:cubicBezTo>
                  <a:pt x="325" y="902"/>
                  <a:pt x="332" y="834"/>
                  <a:pt x="332" y="766"/>
                </a:cubicBezTo>
                <a:cubicBezTo>
                  <a:pt x="332" y="464"/>
                  <a:pt x="204" y="192"/>
                  <a:pt x="0" y="0"/>
                </a:cubicBezTo>
                <a:cubicBezTo>
                  <a:pt x="0" y="8016"/>
                  <a:pt x="0" y="8016"/>
                  <a:pt x="0" y="8016"/>
                </a:cubicBezTo>
                <a:cubicBezTo>
                  <a:pt x="20998" y="8016"/>
                  <a:pt x="20998" y="8016"/>
                  <a:pt x="20998" y="8016"/>
                </a:cubicBezTo>
                <a:cubicBezTo>
                  <a:pt x="20998" y="5"/>
                  <a:pt x="20998" y="5"/>
                  <a:pt x="20998" y="5"/>
                </a:cubicBezTo>
                <a:cubicBezTo>
                  <a:pt x="20794" y="197"/>
                  <a:pt x="20666" y="469"/>
                  <a:pt x="20666" y="771"/>
                </a:cubicBezTo>
                <a:close/>
              </a:path>
            </a:pathLst>
          </a:custGeom>
          <a:solidFill>
            <a:srgbClr val="F9F9F9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6" name="Freeform 29">
            <a:extLst>
              <a:ext uri="{FF2B5EF4-FFF2-40B4-BE49-F238E27FC236}">
                <a16:creationId xmlns:a16="http://schemas.microsoft.com/office/drawing/2014/main" id="{8EB1F51D-7985-4891-80D9-6CE0D492B61D}"/>
              </a:ext>
            </a:extLst>
          </p:cNvPr>
          <p:cNvSpPr>
            <a:spLocks/>
          </p:cNvSpPr>
          <p:nvPr userDrawn="1"/>
        </p:nvSpPr>
        <p:spPr bwMode="auto">
          <a:xfrm rot="20441023">
            <a:off x="4131734" y="3264845"/>
            <a:ext cx="3424767" cy="1989667"/>
          </a:xfrm>
          <a:custGeom>
            <a:avLst/>
            <a:gdLst>
              <a:gd name="T0" fmla="*/ 4851 w 5900"/>
              <a:gd name="T1" fmla="*/ 1331 h 3429"/>
              <a:gd name="T2" fmla="*/ 4640 w 5900"/>
              <a:gd name="T3" fmla="*/ 1352 h 3429"/>
              <a:gd name="T4" fmla="*/ 3651 w 5900"/>
              <a:gd name="T5" fmla="*/ 653 h 3429"/>
              <a:gd name="T6" fmla="*/ 2946 w 5900"/>
              <a:gd name="T7" fmla="*/ 926 h 3429"/>
              <a:gd name="T8" fmla="*/ 2251 w 5900"/>
              <a:gd name="T9" fmla="*/ 663 h 3429"/>
              <a:gd name="T10" fmla="*/ 2033 w 5900"/>
              <a:gd name="T11" fmla="*/ 686 h 3429"/>
              <a:gd name="T12" fmla="*/ 1049 w 5900"/>
              <a:gd name="T13" fmla="*/ 0 h 3429"/>
              <a:gd name="T14" fmla="*/ 0 w 5900"/>
              <a:gd name="T15" fmla="*/ 1049 h 3429"/>
              <a:gd name="T16" fmla="*/ 1049 w 5900"/>
              <a:gd name="T17" fmla="*/ 2098 h 3429"/>
              <a:gd name="T18" fmla="*/ 1267 w 5900"/>
              <a:gd name="T19" fmla="*/ 2075 h 3429"/>
              <a:gd name="T20" fmla="*/ 2251 w 5900"/>
              <a:gd name="T21" fmla="*/ 2761 h 3429"/>
              <a:gd name="T22" fmla="*/ 2956 w 5900"/>
              <a:gd name="T23" fmla="*/ 2488 h 3429"/>
              <a:gd name="T24" fmla="*/ 3651 w 5900"/>
              <a:gd name="T25" fmla="*/ 2751 h 3429"/>
              <a:gd name="T26" fmla="*/ 3862 w 5900"/>
              <a:gd name="T27" fmla="*/ 2730 h 3429"/>
              <a:gd name="T28" fmla="*/ 4851 w 5900"/>
              <a:gd name="T29" fmla="*/ 3429 h 3429"/>
              <a:gd name="T30" fmla="*/ 5900 w 5900"/>
              <a:gd name="T31" fmla="*/ 2380 h 3429"/>
              <a:gd name="T32" fmla="*/ 4851 w 5900"/>
              <a:gd name="T33" fmla="*/ 1331 h 3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900" h="3429">
                <a:moveTo>
                  <a:pt x="4851" y="1331"/>
                </a:moveTo>
                <a:cubicBezTo>
                  <a:pt x="4778" y="1331"/>
                  <a:pt x="4708" y="1338"/>
                  <a:pt x="4640" y="1352"/>
                </a:cubicBezTo>
                <a:cubicBezTo>
                  <a:pt x="4495" y="945"/>
                  <a:pt x="4107" y="653"/>
                  <a:pt x="3651" y="653"/>
                </a:cubicBezTo>
                <a:cubicBezTo>
                  <a:pt x="3379" y="653"/>
                  <a:pt x="3132" y="756"/>
                  <a:pt x="2946" y="926"/>
                </a:cubicBezTo>
                <a:cubicBezTo>
                  <a:pt x="2761" y="762"/>
                  <a:pt x="2518" y="663"/>
                  <a:pt x="2251" y="663"/>
                </a:cubicBezTo>
                <a:cubicBezTo>
                  <a:pt x="2177" y="663"/>
                  <a:pt x="2104" y="671"/>
                  <a:pt x="2033" y="686"/>
                </a:cubicBezTo>
                <a:cubicBezTo>
                  <a:pt x="1886" y="286"/>
                  <a:pt x="1501" y="0"/>
                  <a:pt x="1049" y="0"/>
                </a:cubicBezTo>
                <a:cubicBezTo>
                  <a:pt x="470" y="0"/>
                  <a:pt x="0" y="470"/>
                  <a:pt x="0" y="1049"/>
                </a:cubicBezTo>
                <a:cubicBezTo>
                  <a:pt x="0" y="1628"/>
                  <a:pt x="470" y="2098"/>
                  <a:pt x="1049" y="2098"/>
                </a:cubicBezTo>
                <a:cubicBezTo>
                  <a:pt x="1124" y="2098"/>
                  <a:pt x="1197" y="2090"/>
                  <a:pt x="1267" y="2075"/>
                </a:cubicBezTo>
                <a:cubicBezTo>
                  <a:pt x="1415" y="2475"/>
                  <a:pt x="1800" y="2761"/>
                  <a:pt x="2251" y="2761"/>
                </a:cubicBezTo>
                <a:cubicBezTo>
                  <a:pt x="2523" y="2761"/>
                  <a:pt x="2770" y="2658"/>
                  <a:pt x="2956" y="2488"/>
                </a:cubicBezTo>
                <a:cubicBezTo>
                  <a:pt x="3141" y="2652"/>
                  <a:pt x="3384" y="2751"/>
                  <a:pt x="3651" y="2751"/>
                </a:cubicBezTo>
                <a:cubicBezTo>
                  <a:pt x="3723" y="2751"/>
                  <a:pt x="3794" y="2744"/>
                  <a:pt x="3862" y="2730"/>
                </a:cubicBezTo>
                <a:cubicBezTo>
                  <a:pt x="4006" y="3137"/>
                  <a:pt x="4394" y="3429"/>
                  <a:pt x="4851" y="3429"/>
                </a:cubicBezTo>
                <a:cubicBezTo>
                  <a:pt x="5430" y="3429"/>
                  <a:pt x="5900" y="2959"/>
                  <a:pt x="5900" y="2380"/>
                </a:cubicBezTo>
                <a:cubicBezTo>
                  <a:pt x="5900" y="1801"/>
                  <a:pt x="5430" y="1331"/>
                  <a:pt x="4851" y="133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7" name="Freeform 29">
            <a:extLst>
              <a:ext uri="{FF2B5EF4-FFF2-40B4-BE49-F238E27FC236}">
                <a16:creationId xmlns:a16="http://schemas.microsoft.com/office/drawing/2014/main" id="{364F9D42-884A-4019-B6A3-8A2700FC16C2}"/>
              </a:ext>
            </a:extLst>
          </p:cNvPr>
          <p:cNvSpPr>
            <a:spLocks/>
          </p:cNvSpPr>
          <p:nvPr userDrawn="1"/>
        </p:nvSpPr>
        <p:spPr bwMode="auto">
          <a:xfrm>
            <a:off x="234951" y="2948517"/>
            <a:ext cx="3424767" cy="1989667"/>
          </a:xfrm>
          <a:custGeom>
            <a:avLst/>
            <a:gdLst>
              <a:gd name="T0" fmla="*/ 4851 w 5900"/>
              <a:gd name="T1" fmla="*/ 1331 h 3429"/>
              <a:gd name="T2" fmla="*/ 4640 w 5900"/>
              <a:gd name="T3" fmla="*/ 1352 h 3429"/>
              <a:gd name="T4" fmla="*/ 3651 w 5900"/>
              <a:gd name="T5" fmla="*/ 653 h 3429"/>
              <a:gd name="T6" fmla="*/ 2946 w 5900"/>
              <a:gd name="T7" fmla="*/ 926 h 3429"/>
              <a:gd name="T8" fmla="*/ 2251 w 5900"/>
              <a:gd name="T9" fmla="*/ 663 h 3429"/>
              <a:gd name="T10" fmla="*/ 2033 w 5900"/>
              <a:gd name="T11" fmla="*/ 686 h 3429"/>
              <a:gd name="T12" fmla="*/ 1049 w 5900"/>
              <a:gd name="T13" fmla="*/ 0 h 3429"/>
              <a:gd name="T14" fmla="*/ 0 w 5900"/>
              <a:gd name="T15" fmla="*/ 1049 h 3429"/>
              <a:gd name="T16" fmla="*/ 1049 w 5900"/>
              <a:gd name="T17" fmla="*/ 2098 h 3429"/>
              <a:gd name="T18" fmla="*/ 1267 w 5900"/>
              <a:gd name="T19" fmla="*/ 2075 h 3429"/>
              <a:gd name="T20" fmla="*/ 2251 w 5900"/>
              <a:gd name="T21" fmla="*/ 2761 h 3429"/>
              <a:gd name="T22" fmla="*/ 2956 w 5900"/>
              <a:gd name="T23" fmla="*/ 2488 h 3429"/>
              <a:gd name="T24" fmla="*/ 3651 w 5900"/>
              <a:gd name="T25" fmla="*/ 2751 h 3429"/>
              <a:gd name="T26" fmla="*/ 3862 w 5900"/>
              <a:gd name="T27" fmla="*/ 2730 h 3429"/>
              <a:gd name="T28" fmla="*/ 4851 w 5900"/>
              <a:gd name="T29" fmla="*/ 3429 h 3429"/>
              <a:gd name="T30" fmla="*/ 5900 w 5900"/>
              <a:gd name="T31" fmla="*/ 2380 h 3429"/>
              <a:gd name="T32" fmla="*/ 4851 w 5900"/>
              <a:gd name="T33" fmla="*/ 1331 h 3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900" h="3429">
                <a:moveTo>
                  <a:pt x="4851" y="1331"/>
                </a:moveTo>
                <a:cubicBezTo>
                  <a:pt x="4778" y="1331"/>
                  <a:pt x="4708" y="1338"/>
                  <a:pt x="4640" y="1352"/>
                </a:cubicBezTo>
                <a:cubicBezTo>
                  <a:pt x="4495" y="945"/>
                  <a:pt x="4107" y="653"/>
                  <a:pt x="3651" y="653"/>
                </a:cubicBezTo>
                <a:cubicBezTo>
                  <a:pt x="3379" y="653"/>
                  <a:pt x="3132" y="756"/>
                  <a:pt x="2946" y="926"/>
                </a:cubicBezTo>
                <a:cubicBezTo>
                  <a:pt x="2761" y="762"/>
                  <a:pt x="2518" y="663"/>
                  <a:pt x="2251" y="663"/>
                </a:cubicBezTo>
                <a:cubicBezTo>
                  <a:pt x="2177" y="663"/>
                  <a:pt x="2104" y="671"/>
                  <a:pt x="2033" y="686"/>
                </a:cubicBezTo>
                <a:cubicBezTo>
                  <a:pt x="1886" y="286"/>
                  <a:pt x="1501" y="0"/>
                  <a:pt x="1049" y="0"/>
                </a:cubicBezTo>
                <a:cubicBezTo>
                  <a:pt x="470" y="0"/>
                  <a:pt x="0" y="470"/>
                  <a:pt x="0" y="1049"/>
                </a:cubicBezTo>
                <a:cubicBezTo>
                  <a:pt x="0" y="1628"/>
                  <a:pt x="470" y="2098"/>
                  <a:pt x="1049" y="2098"/>
                </a:cubicBezTo>
                <a:cubicBezTo>
                  <a:pt x="1124" y="2098"/>
                  <a:pt x="1197" y="2090"/>
                  <a:pt x="1267" y="2075"/>
                </a:cubicBezTo>
                <a:cubicBezTo>
                  <a:pt x="1415" y="2475"/>
                  <a:pt x="1800" y="2761"/>
                  <a:pt x="2251" y="2761"/>
                </a:cubicBezTo>
                <a:cubicBezTo>
                  <a:pt x="2523" y="2761"/>
                  <a:pt x="2770" y="2658"/>
                  <a:pt x="2956" y="2488"/>
                </a:cubicBezTo>
                <a:cubicBezTo>
                  <a:pt x="3141" y="2652"/>
                  <a:pt x="3384" y="2751"/>
                  <a:pt x="3651" y="2751"/>
                </a:cubicBezTo>
                <a:cubicBezTo>
                  <a:pt x="3723" y="2751"/>
                  <a:pt x="3794" y="2744"/>
                  <a:pt x="3862" y="2730"/>
                </a:cubicBezTo>
                <a:cubicBezTo>
                  <a:pt x="4006" y="3137"/>
                  <a:pt x="4394" y="3429"/>
                  <a:pt x="4851" y="3429"/>
                </a:cubicBezTo>
                <a:cubicBezTo>
                  <a:pt x="5430" y="3429"/>
                  <a:pt x="5900" y="2959"/>
                  <a:pt x="5900" y="2380"/>
                </a:cubicBezTo>
                <a:cubicBezTo>
                  <a:pt x="5900" y="1801"/>
                  <a:pt x="5430" y="1331"/>
                  <a:pt x="4851" y="133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8" name="Freeform 30">
            <a:extLst>
              <a:ext uri="{FF2B5EF4-FFF2-40B4-BE49-F238E27FC236}">
                <a16:creationId xmlns:a16="http://schemas.microsoft.com/office/drawing/2014/main" id="{750C97AF-BF9D-4BCF-B31B-1A728DFFC057}"/>
              </a:ext>
            </a:extLst>
          </p:cNvPr>
          <p:cNvSpPr>
            <a:spLocks/>
          </p:cNvSpPr>
          <p:nvPr userDrawn="1"/>
        </p:nvSpPr>
        <p:spPr bwMode="auto">
          <a:xfrm>
            <a:off x="8528051" y="2948517"/>
            <a:ext cx="3422651" cy="1989667"/>
          </a:xfrm>
          <a:custGeom>
            <a:avLst/>
            <a:gdLst>
              <a:gd name="T0" fmla="*/ 1049 w 5899"/>
              <a:gd name="T1" fmla="*/ 1331 h 3429"/>
              <a:gd name="T2" fmla="*/ 1260 w 5899"/>
              <a:gd name="T3" fmla="*/ 1352 h 3429"/>
              <a:gd name="T4" fmla="*/ 2249 w 5899"/>
              <a:gd name="T5" fmla="*/ 653 h 3429"/>
              <a:gd name="T6" fmla="*/ 2954 w 5899"/>
              <a:gd name="T7" fmla="*/ 926 h 3429"/>
              <a:gd name="T8" fmla="*/ 3648 w 5899"/>
              <a:gd name="T9" fmla="*/ 663 h 3429"/>
              <a:gd name="T10" fmla="*/ 3866 w 5899"/>
              <a:gd name="T11" fmla="*/ 686 h 3429"/>
              <a:gd name="T12" fmla="*/ 4850 w 5899"/>
              <a:gd name="T13" fmla="*/ 0 h 3429"/>
              <a:gd name="T14" fmla="*/ 5899 w 5899"/>
              <a:gd name="T15" fmla="*/ 1049 h 3429"/>
              <a:gd name="T16" fmla="*/ 4850 w 5899"/>
              <a:gd name="T17" fmla="*/ 2098 h 3429"/>
              <a:gd name="T18" fmla="*/ 4632 w 5899"/>
              <a:gd name="T19" fmla="*/ 2075 h 3429"/>
              <a:gd name="T20" fmla="*/ 3648 w 5899"/>
              <a:gd name="T21" fmla="*/ 2761 h 3429"/>
              <a:gd name="T22" fmla="*/ 2943 w 5899"/>
              <a:gd name="T23" fmla="*/ 2488 h 3429"/>
              <a:gd name="T24" fmla="*/ 2249 w 5899"/>
              <a:gd name="T25" fmla="*/ 2751 h 3429"/>
              <a:gd name="T26" fmla="*/ 2038 w 5899"/>
              <a:gd name="T27" fmla="*/ 2730 h 3429"/>
              <a:gd name="T28" fmla="*/ 1049 w 5899"/>
              <a:gd name="T29" fmla="*/ 3429 h 3429"/>
              <a:gd name="T30" fmla="*/ 0 w 5899"/>
              <a:gd name="T31" fmla="*/ 2380 h 3429"/>
              <a:gd name="T32" fmla="*/ 1049 w 5899"/>
              <a:gd name="T33" fmla="*/ 1331 h 3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899" h="3429">
                <a:moveTo>
                  <a:pt x="1049" y="1331"/>
                </a:moveTo>
                <a:cubicBezTo>
                  <a:pt x="1121" y="1331"/>
                  <a:pt x="1192" y="1338"/>
                  <a:pt x="1260" y="1352"/>
                </a:cubicBezTo>
                <a:cubicBezTo>
                  <a:pt x="1404" y="945"/>
                  <a:pt x="1792" y="653"/>
                  <a:pt x="2249" y="653"/>
                </a:cubicBezTo>
                <a:cubicBezTo>
                  <a:pt x="2520" y="653"/>
                  <a:pt x="2768" y="756"/>
                  <a:pt x="2954" y="926"/>
                </a:cubicBezTo>
                <a:cubicBezTo>
                  <a:pt x="3139" y="762"/>
                  <a:pt x="3382" y="663"/>
                  <a:pt x="3648" y="663"/>
                </a:cubicBezTo>
                <a:cubicBezTo>
                  <a:pt x="3723" y="663"/>
                  <a:pt x="3796" y="671"/>
                  <a:pt x="3866" y="686"/>
                </a:cubicBezTo>
                <a:cubicBezTo>
                  <a:pt x="4014" y="286"/>
                  <a:pt x="4399" y="0"/>
                  <a:pt x="4850" y="0"/>
                </a:cubicBezTo>
                <a:cubicBezTo>
                  <a:pt x="5430" y="0"/>
                  <a:pt x="5899" y="470"/>
                  <a:pt x="5899" y="1049"/>
                </a:cubicBezTo>
                <a:cubicBezTo>
                  <a:pt x="5899" y="1628"/>
                  <a:pt x="5430" y="2098"/>
                  <a:pt x="4850" y="2098"/>
                </a:cubicBezTo>
                <a:cubicBezTo>
                  <a:pt x="4775" y="2098"/>
                  <a:pt x="4703" y="2090"/>
                  <a:pt x="4632" y="2075"/>
                </a:cubicBezTo>
                <a:cubicBezTo>
                  <a:pt x="4484" y="2475"/>
                  <a:pt x="4100" y="2761"/>
                  <a:pt x="3648" y="2761"/>
                </a:cubicBezTo>
                <a:cubicBezTo>
                  <a:pt x="3377" y="2761"/>
                  <a:pt x="3129" y="2658"/>
                  <a:pt x="2943" y="2488"/>
                </a:cubicBezTo>
                <a:cubicBezTo>
                  <a:pt x="2758" y="2652"/>
                  <a:pt x="2515" y="2751"/>
                  <a:pt x="2249" y="2751"/>
                </a:cubicBezTo>
                <a:cubicBezTo>
                  <a:pt x="2177" y="2751"/>
                  <a:pt x="2106" y="2744"/>
                  <a:pt x="2038" y="2730"/>
                </a:cubicBezTo>
                <a:cubicBezTo>
                  <a:pt x="1894" y="3137"/>
                  <a:pt x="1505" y="3429"/>
                  <a:pt x="1049" y="3429"/>
                </a:cubicBezTo>
                <a:cubicBezTo>
                  <a:pt x="470" y="3429"/>
                  <a:pt x="0" y="2959"/>
                  <a:pt x="0" y="2380"/>
                </a:cubicBezTo>
                <a:cubicBezTo>
                  <a:pt x="0" y="1801"/>
                  <a:pt x="470" y="1331"/>
                  <a:pt x="1049" y="133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9" name="Freeform 28">
            <a:extLst>
              <a:ext uri="{FF2B5EF4-FFF2-40B4-BE49-F238E27FC236}">
                <a16:creationId xmlns:a16="http://schemas.microsoft.com/office/drawing/2014/main" id="{3D4A90E0-51C5-4899-A5C8-A8751A388B97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962917" y="3087314"/>
            <a:ext cx="4946651" cy="1540933"/>
          </a:xfrm>
          <a:custGeom>
            <a:avLst/>
            <a:gdLst>
              <a:gd name="T0" fmla="*/ 7472 w 8521"/>
              <a:gd name="T1" fmla="*/ 365 h 2656"/>
              <a:gd name="T2" fmla="*/ 6909 w 8521"/>
              <a:gd name="T3" fmla="*/ 528 h 2656"/>
              <a:gd name="T4" fmla="*/ 6003 w 8521"/>
              <a:gd name="T5" fmla="*/ 7 h 2656"/>
              <a:gd name="T6" fmla="*/ 5079 w 8521"/>
              <a:gd name="T7" fmla="*/ 559 h 2656"/>
              <a:gd name="T8" fmla="*/ 4881 w 8521"/>
              <a:gd name="T9" fmla="*/ 582 h 2656"/>
              <a:gd name="T10" fmla="*/ 4417 w 8521"/>
              <a:gd name="T11" fmla="*/ 474 h 2656"/>
              <a:gd name="T12" fmla="*/ 4261 w 8521"/>
              <a:gd name="T13" fmla="*/ 486 h 2656"/>
              <a:gd name="T14" fmla="*/ 4106 w 8521"/>
              <a:gd name="T15" fmla="*/ 474 h 2656"/>
              <a:gd name="T16" fmla="*/ 3645 w 8521"/>
              <a:gd name="T17" fmla="*/ 580 h 2656"/>
              <a:gd name="T18" fmla="*/ 3441 w 8521"/>
              <a:gd name="T19" fmla="*/ 558 h 2656"/>
              <a:gd name="T20" fmla="*/ 2513 w 8521"/>
              <a:gd name="T21" fmla="*/ 0 h 2656"/>
              <a:gd name="T22" fmla="*/ 1604 w 8521"/>
              <a:gd name="T23" fmla="*/ 524 h 2656"/>
              <a:gd name="T24" fmla="*/ 1049 w 8521"/>
              <a:gd name="T25" fmla="*/ 365 h 2656"/>
              <a:gd name="T26" fmla="*/ 0 w 8521"/>
              <a:gd name="T27" fmla="*/ 1414 h 2656"/>
              <a:gd name="T28" fmla="*/ 1049 w 8521"/>
              <a:gd name="T29" fmla="*/ 2463 h 2656"/>
              <a:gd name="T30" fmla="*/ 1958 w 8521"/>
              <a:gd name="T31" fmla="*/ 1939 h 2656"/>
              <a:gd name="T32" fmla="*/ 2504 w 8521"/>
              <a:gd name="T33" fmla="*/ 2097 h 2656"/>
              <a:gd name="T34" fmla="*/ 3431 w 8521"/>
              <a:gd name="T35" fmla="*/ 2656 h 2656"/>
              <a:gd name="T36" fmla="*/ 3891 w 8521"/>
              <a:gd name="T37" fmla="*/ 2550 h 2656"/>
              <a:gd name="T38" fmla="*/ 4106 w 8521"/>
              <a:gd name="T39" fmla="*/ 2572 h 2656"/>
              <a:gd name="T40" fmla="*/ 4261 w 8521"/>
              <a:gd name="T41" fmla="*/ 2560 h 2656"/>
              <a:gd name="T42" fmla="*/ 4417 w 8521"/>
              <a:gd name="T43" fmla="*/ 2572 h 2656"/>
              <a:gd name="T44" fmla="*/ 4639 w 8521"/>
              <a:gd name="T45" fmla="*/ 2548 h 2656"/>
              <a:gd name="T46" fmla="*/ 5104 w 8521"/>
              <a:gd name="T47" fmla="*/ 2656 h 2656"/>
              <a:gd name="T48" fmla="*/ 6027 w 8521"/>
              <a:gd name="T49" fmla="*/ 2105 h 2656"/>
              <a:gd name="T50" fmla="*/ 6566 w 8521"/>
              <a:gd name="T51" fmla="*/ 1941 h 2656"/>
              <a:gd name="T52" fmla="*/ 7472 w 8521"/>
              <a:gd name="T53" fmla="*/ 2462 h 2656"/>
              <a:gd name="T54" fmla="*/ 8521 w 8521"/>
              <a:gd name="T55" fmla="*/ 1414 h 2656"/>
              <a:gd name="T56" fmla="*/ 7472 w 8521"/>
              <a:gd name="T57" fmla="*/ 365 h 2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521" h="2656">
                <a:moveTo>
                  <a:pt x="7472" y="365"/>
                </a:moveTo>
                <a:cubicBezTo>
                  <a:pt x="7265" y="365"/>
                  <a:pt x="7072" y="425"/>
                  <a:pt x="6909" y="528"/>
                </a:cubicBezTo>
                <a:cubicBezTo>
                  <a:pt x="6728" y="217"/>
                  <a:pt x="6390" y="7"/>
                  <a:pt x="6003" y="7"/>
                </a:cubicBezTo>
                <a:cubicBezTo>
                  <a:pt x="5603" y="7"/>
                  <a:pt x="5256" y="230"/>
                  <a:pt x="5079" y="559"/>
                </a:cubicBezTo>
                <a:cubicBezTo>
                  <a:pt x="5011" y="560"/>
                  <a:pt x="4945" y="568"/>
                  <a:pt x="4881" y="582"/>
                </a:cubicBezTo>
                <a:cubicBezTo>
                  <a:pt x="4741" y="513"/>
                  <a:pt x="4584" y="474"/>
                  <a:pt x="4417" y="474"/>
                </a:cubicBezTo>
                <a:cubicBezTo>
                  <a:pt x="4364" y="474"/>
                  <a:pt x="4312" y="478"/>
                  <a:pt x="4261" y="486"/>
                </a:cubicBezTo>
                <a:cubicBezTo>
                  <a:pt x="4210" y="478"/>
                  <a:pt x="4158" y="474"/>
                  <a:pt x="4106" y="474"/>
                </a:cubicBezTo>
                <a:cubicBezTo>
                  <a:pt x="3940" y="474"/>
                  <a:pt x="3784" y="512"/>
                  <a:pt x="3645" y="580"/>
                </a:cubicBezTo>
                <a:cubicBezTo>
                  <a:pt x="3579" y="567"/>
                  <a:pt x="3511" y="559"/>
                  <a:pt x="3441" y="558"/>
                </a:cubicBezTo>
                <a:cubicBezTo>
                  <a:pt x="3265" y="226"/>
                  <a:pt x="2915" y="0"/>
                  <a:pt x="2513" y="0"/>
                </a:cubicBezTo>
                <a:cubicBezTo>
                  <a:pt x="2125" y="0"/>
                  <a:pt x="1786" y="211"/>
                  <a:pt x="1604" y="524"/>
                </a:cubicBezTo>
                <a:cubicBezTo>
                  <a:pt x="1443" y="424"/>
                  <a:pt x="1253" y="365"/>
                  <a:pt x="1049" y="365"/>
                </a:cubicBezTo>
                <a:cubicBezTo>
                  <a:pt x="470" y="365"/>
                  <a:pt x="0" y="835"/>
                  <a:pt x="0" y="1414"/>
                </a:cubicBezTo>
                <a:cubicBezTo>
                  <a:pt x="0" y="1994"/>
                  <a:pt x="470" y="2463"/>
                  <a:pt x="1049" y="2463"/>
                </a:cubicBezTo>
                <a:cubicBezTo>
                  <a:pt x="1437" y="2463"/>
                  <a:pt x="1776" y="2252"/>
                  <a:pt x="1958" y="1939"/>
                </a:cubicBezTo>
                <a:cubicBezTo>
                  <a:pt x="2116" y="2038"/>
                  <a:pt x="2303" y="2096"/>
                  <a:pt x="2504" y="2097"/>
                </a:cubicBezTo>
                <a:cubicBezTo>
                  <a:pt x="2680" y="2430"/>
                  <a:pt x="3029" y="2656"/>
                  <a:pt x="3431" y="2656"/>
                </a:cubicBezTo>
                <a:cubicBezTo>
                  <a:pt x="3596" y="2656"/>
                  <a:pt x="3752" y="2618"/>
                  <a:pt x="3891" y="2550"/>
                </a:cubicBezTo>
                <a:cubicBezTo>
                  <a:pt x="3961" y="2564"/>
                  <a:pt x="4032" y="2572"/>
                  <a:pt x="4106" y="2572"/>
                </a:cubicBezTo>
                <a:cubicBezTo>
                  <a:pt x="4158" y="2572"/>
                  <a:pt x="4210" y="2568"/>
                  <a:pt x="4261" y="2560"/>
                </a:cubicBezTo>
                <a:cubicBezTo>
                  <a:pt x="4312" y="2568"/>
                  <a:pt x="4364" y="2572"/>
                  <a:pt x="4417" y="2572"/>
                </a:cubicBezTo>
                <a:cubicBezTo>
                  <a:pt x="4493" y="2572"/>
                  <a:pt x="4568" y="2564"/>
                  <a:pt x="4639" y="2548"/>
                </a:cubicBezTo>
                <a:cubicBezTo>
                  <a:pt x="4779" y="2617"/>
                  <a:pt x="4937" y="2656"/>
                  <a:pt x="5104" y="2656"/>
                </a:cubicBezTo>
                <a:cubicBezTo>
                  <a:pt x="5503" y="2656"/>
                  <a:pt x="5850" y="2433"/>
                  <a:pt x="6027" y="2105"/>
                </a:cubicBezTo>
                <a:cubicBezTo>
                  <a:pt x="6225" y="2100"/>
                  <a:pt x="6410" y="2041"/>
                  <a:pt x="6566" y="1941"/>
                </a:cubicBezTo>
                <a:cubicBezTo>
                  <a:pt x="6748" y="2253"/>
                  <a:pt x="7085" y="2462"/>
                  <a:pt x="7472" y="2462"/>
                </a:cubicBezTo>
                <a:cubicBezTo>
                  <a:pt x="8052" y="2462"/>
                  <a:pt x="8521" y="1993"/>
                  <a:pt x="8521" y="1414"/>
                </a:cubicBezTo>
                <a:cubicBezTo>
                  <a:pt x="8521" y="834"/>
                  <a:pt x="8052" y="365"/>
                  <a:pt x="7472" y="36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0" name="Freeform 29">
            <a:extLst>
              <a:ext uri="{FF2B5EF4-FFF2-40B4-BE49-F238E27FC236}">
                <a16:creationId xmlns:a16="http://schemas.microsoft.com/office/drawing/2014/main" id="{CD97869C-71AE-4134-8810-A272730B8547}"/>
              </a:ext>
            </a:extLst>
          </p:cNvPr>
          <p:cNvSpPr>
            <a:spLocks/>
          </p:cNvSpPr>
          <p:nvPr userDrawn="1"/>
        </p:nvSpPr>
        <p:spPr bwMode="auto">
          <a:xfrm rot="20441023">
            <a:off x="7164499" y="2753786"/>
            <a:ext cx="3424767" cy="1989667"/>
          </a:xfrm>
          <a:custGeom>
            <a:avLst/>
            <a:gdLst>
              <a:gd name="T0" fmla="*/ 4851 w 5900"/>
              <a:gd name="T1" fmla="*/ 1331 h 3429"/>
              <a:gd name="T2" fmla="*/ 4640 w 5900"/>
              <a:gd name="T3" fmla="*/ 1352 h 3429"/>
              <a:gd name="T4" fmla="*/ 3651 w 5900"/>
              <a:gd name="T5" fmla="*/ 653 h 3429"/>
              <a:gd name="T6" fmla="*/ 2946 w 5900"/>
              <a:gd name="T7" fmla="*/ 926 h 3429"/>
              <a:gd name="T8" fmla="*/ 2251 w 5900"/>
              <a:gd name="T9" fmla="*/ 663 h 3429"/>
              <a:gd name="T10" fmla="*/ 2033 w 5900"/>
              <a:gd name="T11" fmla="*/ 686 h 3429"/>
              <a:gd name="T12" fmla="*/ 1049 w 5900"/>
              <a:gd name="T13" fmla="*/ 0 h 3429"/>
              <a:gd name="T14" fmla="*/ 0 w 5900"/>
              <a:gd name="T15" fmla="*/ 1049 h 3429"/>
              <a:gd name="T16" fmla="*/ 1049 w 5900"/>
              <a:gd name="T17" fmla="*/ 2098 h 3429"/>
              <a:gd name="T18" fmla="*/ 1267 w 5900"/>
              <a:gd name="T19" fmla="*/ 2075 h 3429"/>
              <a:gd name="T20" fmla="*/ 2251 w 5900"/>
              <a:gd name="T21" fmla="*/ 2761 h 3429"/>
              <a:gd name="T22" fmla="*/ 2956 w 5900"/>
              <a:gd name="T23" fmla="*/ 2488 h 3429"/>
              <a:gd name="T24" fmla="*/ 3651 w 5900"/>
              <a:gd name="T25" fmla="*/ 2751 h 3429"/>
              <a:gd name="T26" fmla="*/ 3862 w 5900"/>
              <a:gd name="T27" fmla="*/ 2730 h 3429"/>
              <a:gd name="T28" fmla="*/ 4851 w 5900"/>
              <a:gd name="T29" fmla="*/ 3429 h 3429"/>
              <a:gd name="T30" fmla="*/ 5900 w 5900"/>
              <a:gd name="T31" fmla="*/ 2380 h 3429"/>
              <a:gd name="T32" fmla="*/ 4851 w 5900"/>
              <a:gd name="T33" fmla="*/ 1331 h 3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900" h="3429">
                <a:moveTo>
                  <a:pt x="4851" y="1331"/>
                </a:moveTo>
                <a:cubicBezTo>
                  <a:pt x="4778" y="1331"/>
                  <a:pt x="4708" y="1338"/>
                  <a:pt x="4640" y="1352"/>
                </a:cubicBezTo>
                <a:cubicBezTo>
                  <a:pt x="4495" y="945"/>
                  <a:pt x="4107" y="653"/>
                  <a:pt x="3651" y="653"/>
                </a:cubicBezTo>
                <a:cubicBezTo>
                  <a:pt x="3379" y="653"/>
                  <a:pt x="3132" y="756"/>
                  <a:pt x="2946" y="926"/>
                </a:cubicBezTo>
                <a:cubicBezTo>
                  <a:pt x="2761" y="762"/>
                  <a:pt x="2518" y="663"/>
                  <a:pt x="2251" y="663"/>
                </a:cubicBezTo>
                <a:cubicBezTo>
                  <a:pt x="2177" y="663"/>
                  <a:pt x="2104" y="671"/>
                  <a:pt x="2033" y="686"/>
                </a:cubicBezTo>
                <a:cubicBezTo>
                  <a:pt x="1886" y="286"/>
                  <a:pt x="1501" y="0"/>
                  <a:pt x="1049" y="0"/>
                </a:cubicBezTo>
                <a:cubicBezTo>
                  <a:pt x="470" y="0"/>
                  <a:pt x="0" y="470"/>
                  <a:pt x="0" y="1049"/>
                </a:cubicBezTo>
                <a:cubicBezTo>
                  <a:pt x="0" y="1628"/>
                  <a:pt x="470" y="2098"/>
                  <a:pt x="1049" y="2098"/>
                </a:cubicBezTo>
                <a:cubicBezTo>
                  <a:pt x="1124" y="2098"/>
                  <a:pt x="1197" y="2090"/>
                  <a:pt x="1267" y="2075"/>
                </a:cubicBezTo>
                <a:cubicBezTo>
                  <a:pt x="1415" y="2475"/>
                  <a:pt x="1800" y="2761"/>
                  <a:pt x="2251" y="2761"/>
                </a:cubicBezTo>
                <a:cubicBezTo>
                  <a:pt x="2523" y="2761"/>
                  <a:pt x="2770" y="2658"/>
                  <a:pt x="2956" y="2488"/>
                </a:cubicBezTo>
                <a:cubicBezTo>
                  <a:pt x="3141" y="2652"/>
                  <a:pt x="3384" y="2751"/>
                  <a:pt x="3651" y="2751"/>
                </a:cubicBezTo>
                <a:cubicBezTo>
                  <a:pt x="3723" y="2751"/>
                  <a:pt x="3794" y="2744"/>
                  <a:pt x="3862" y="2730"/>
                </a:cubicBezTo>
                <a:cubicBezTo>
                  <a:pt x="4006" y="3137"/>
                  <a:pt x="4394" y="3429"/>
                  <a:pt x="4851" y="3429"/>
                </a:cubicBezTo>
                <a:cubicBezTo>
                  <a:pt x="5430" y="3429"/>
                  <a:pt x="5900" y="2959"/>
                  <a:pt x="5900" y="2380"/>
                </a:cubicBezTo>
                <a:cubicBezTo>
                  <a:pt x="5900" y="1801"/>
                  <a:pt x="5430" y="1331"/>
                  <a:pt x="4851" y="133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669924" y="1135063"/>
            <a:ext cx="5426076" cy="162150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69924" y="3130428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69924" y="3441299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grpSp>
        <p:nvGrpSpPr>
          <p:cNvPr id="7" name="Group 1">
            <a:extLst>
              <a:ext uri="{FF2B5EF4-FFF2-40B4-BE49-F238E27FC236}">
                <a16:creationId xmlns:a16="http://schemas.microsoft.com/office/drawing/2014/main" id="{B6B1B140-22BA-4AA3-BC54-DBE60CB7C9B2}"/>
              </a:ext>
            </a:extLst>
          </p:cNvPr>
          <p:cNvGrpSpPr/>
          <p:nvPr userDrawn="1"/>
        </p:nvGrpSpPr>
        <p:grpSpPr>
          <a:xfrm rot="18672183">
            <a:off x="8989833" y="1653272"/>
            <a:ext cx="1394884" cy="2868084"/>
            <a:chOff x="4048125" y="660400"/>
            <a:chExt cx="1046163" cy="2151063"/>
          </a:xfrm>
        </p:grpSpPr>
        <p:grpSp>
          <p:nvGrpSpPr>
            <p:cNvPr id="8" name="Group 59">
              <a:extLst>
                <a:ext uri="{FF2B5EF4-FFF2-40B4-BE49-F238E27FC236}">
                  <a16:creationId xmlns:a16="http://schemas.microsoft.com/office/drawing/2014/main" id="{89798995-2B7C-4C1E-AA86-3F46C3FCEC9C}"/>
                </a:ext>
              </a:extLst>
            </p:cNvPr>
            <p:cNvGrpSpPr/>
            <p:nvPr/>
          </p:nvGrpSpPr>
          <p:grpSpPr>
            <a:xfrm>
              <a:off x="4328741" y="2203315"/>
              <a:ext cx="486519" cy="608148"/>
              <a:chOff x="3215110" y="1690552"/>
              <a:chExt cx="486519" cy="608148"/>
            </a:xfrm>
          </p:grpSpPr>
          <p:sp>
            <p:nvSpPr>
              <p:cNvPr id="30" name="Freeform 16">
                <a:extLst>
                  <a:ext uri="{FF2B5EF4-FFF2-40B4-BE49-F238E27FC236}">
                    <a16:creationId xmlns:a16="http://schemas.microsoft.com/office/drawing/2014/main" id="{FFE0CB8C-0E10-4D54-8E18-08319D5E8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5110" y="1724105"/>
                <a:ext cx="97514" cy="574595"/>
              </a:xfrm>
              <a:custGeom>
                <a:avLst/>
                <a:gdLst/>
                <a:ahLst/>
                <a:cxnLst>
                  <a:cxn ang="0">
                    <a:pos x="0" y="2192"/>
                  </a:cxn>
                  <a:cxn ang="0">
                    <a:pos x="189" y="0"/>
                  </a:cxn>
                  <a:cxn ang="0">
                    <a:pos x="372" y="0"/>
                  </a:cxn>
                  <a:cxn ang="0">
                    <a:pos x="221" y="2192"/>
                  </a:cxn>
                  <a:cxn ang="0">
                    <a:pos x="0" y="2192"/>
                  </a:cxn>
                </a:cxnLst>
                <a:rect l="0" t="0" r="r" b="b"/>
                <a:pathLst>
                  <a:path w="372" h="2192">
                    <a:moveTo>
                      <a:pt x="0" y="2192"/>
                    </a:moveTo>
                    <a:lnTo>
                      <a:pt x="189" y="0"/>
                    </a:lnTo>
                    <a:lnTo>
                      <a:pt x="372" y="0"/>
                    </a:lnTo>
                    <a:lnTo>
                      <a:pt x="221" y="2192"/>
                    </a:lnTo>
                    <a:lnTo>
                      <a:pt x="0" y="21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lumMod val="95000"/>
                      <a:shade val="30000"/>
                      <a:satMod val="115000"/>
                    </a:srgbClr>
                  </a:gs>
                  <a:gs pos="50000">
                    <a:srgbClr val="FFFFFF">
                      <a:lumMod val="95000"/>
                      <a:shade val="67500"/>
                      <a:satMod val="115000"/>
                    </a:srgbClr>
                  </a:gs>
                  <a:gs pos="100000">
                    <a:srgbClr val="FFFFFF">
                      <a:lumMod val="95000"/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1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Freeform 17">
                <a:extLst>
                  <a:ext uri="{FF2B5EF4-FFF2-40B4-BE49-F238E27FC236}">
                    <a16:creationId xmlns:a16="http://schemas.microsoft.com/office/drawing/2014/main" id="{AC3BB512-B0F3-4C21-AC31-986A5659ED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5242" y="1690552"/>
                <a:ext cx="116387" cy="608148"/>
              </a:xfrm>
              <a:custGeom>
                <a:avLst/>
                <a:gdLst/>
                <a:ahLst/>
                <a:cxnLst>
                  <a:cxn ang="0">
                    <a:pos x="242" y="0"/>
                  </a:cxn>
                  <a:cxn ang="0">
                    <a:pos x="447" y="2320"/>
                  </a:cxn>
                  <a:cxn ang="0">
                    <a:pos x="101" y="2320"/>
                  </a:cxn>
                  <a:cxn ang="0">
                    <a:pos x="0" y="116"/>
                  </a:cxn>
                  <a:cxn ang="0">
                    <a:pos x="106" y="0"/>
                  </a:cxn>
                  <a:cxn ang="0">
                    <a:pos x="242" y="0"/>
                  </a:cxn>
                </a:cxnLst>
                <a:rect l="0" t="0" r="r" b="b"/>
                <a:pathLst>
                  <a:path w="447" h="2320">
                    <a:moveTo>
                      <a:pt x="242" y="0"/>
                    </a:moveTo>
                    <a:lnTo>
                      <a:pt x="447" y="2320"/>
                    </a:lnTo>
                    <a:lnTo>
                      <a:pt x="101" y="2320"/>
                    </a:lnTo>
                    <a:lnTo>
                      <a:pt x="0" y="116"/>
                    </a:lnTo>
                    <a:lnTo>
                      <a:pt x="106" y="0"/>
                    </a:lnTo>
                    <a:lnTo>
                      <a:pt x="242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lumMod val="95000"/>
                      <a:shade val="30000"/>
                      <a:satMod val="115000"/>
                    </a:srgbClr>
                  </a:gs>
                  <a:gs pos="50000">
                    <a:srgbClr val="FFFFFF">
                      <a:lumMod val="95000"/>
                      <a:shade val="67500"/>
                      <a:satMod val="115000"/>
                    </a:srgbClr>
                  </a:gs>
                  <a:gs pos="100000">
                    <a:srgbClr val="FFFFFF">
                      <a:lumMod val="95000"/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1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Freeform 18">
                <a:extLst>
                  <a:ext uri="{FF2B5EF4-FFF2-40B4-BE49-F238E27FC236}">
                    <a16:creationId xmlns:a16="http://schemas.microsoft.com/office/drawing/2014/main" id="{F8DB1051-3E58-4110-BC55-30F340B11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0233" y="1783627"/>
                <a:ext cx="91223" cy="515073"/>
              </a:xfrm>
              <a:custGeom>
                <a:avLst/>
                <a:gdLst/>
                <a:ahLst/>
                <a:cxnLst>
                  <a:cxn ang="0">
                    <a:pos x="45" y="1711"/>
                  </a:cxn>
                  <a:cxn ang="0">
                    <a:pos x="0" y="0"/>
                  </a:cxn>
                  <a:cxn ang="0">
                    <a:pos x="266" y="0"/>
                  </a:cxn>
                  <a:cxn ang="0">
                    <a:pos x="349" y="1711"/>
                  </a:cxn>
                  <a:cxn ang="0">
                    <a:pos x="45" y="1711"/>
                  </a:cxn>
                </a:cxnLst>
                <a:rect l="0" t="0" r="r" b="b"/>
                <a:pathLst>
                  <a:path w="349" h="1711">
                    <a:moveTo>
                      <a:pt x="45" y="1711"/>
                    </a:moveTo>
                    <a:lnTo>
                      <a:pt x="0" y="0"/>
                    </a:lnTo>
                    <a:lnTo>
                      <a:pt x="266" y="0"/>
                    </a:lnTo>
                    <a:lnTo>
                      <a:pt x="349" y="1711"/>
                    </a:lnTo>
                    <a:lnTo>
                      <a:pt x="45" y="171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lumMod val="85000"/>
                      <a:shade val="30000"/>
                      <a:satMod val="115000"/>
                    </a:srgbClr>
                  </a:gs>
                  <a:gs pos="50000">
                    <a:srgbClr val="FFFFFF">
                      <a:lumMod val="85000"/>
                      <a:shade val="67500"/>
                      <a:satMod val="115000"/>
                    </a:srgbClr>
                  </a:gs>
                  <a:gs pos="100000">
                    <a:srgbClr val="FFFFFF">
                      <a:lumMod val="85000"/>
                      <a:shade val="100000"/>
                      <a:satMod val="115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Freeform 19">
                <a:extLst>
                  <a:ext uri="{FF2B5EF4-FFF2-40B4-BE49-F238E27FC236}">
                    <a16:creationId xmlns:a16="http://schemas.microsoft.com/office/drawing/2014/main" id="{227C1D33-F2E4-4292-BC12-3944DB2B1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4487" y="1849928"/>
                <a:ext cx="157280" cy="448772"/>
              </a:xfrm>
              <a:custGeom>
                <a:avLst/>
                <a:gdLst/>
                <a:ahLst/>
                <a:cxnLst>
                  <a:cxn ang="0">
                    <a:pos x="555" y="0"/>
                  </a:cxn>
                  <a:cxn ang="0">
                    <a:pos x="600" y="1711"/>
                  </a:cxn>
                  <a:cxn ang="0">
                    <a:pos x="0" y="1711"/>
                  </a:cxn>
                  <a:cxn ang="0">
                    <a:pos x="41" y="0"/>
                  </a:cxn>
                  <a:cxn ang="0">
                    <a:pos x="555" y="0"/>
                  </a:cxn>
                </a:cxnLst>
                <a:rect l="0" t="0" r="r" b="b"/>
                <a:pathLst>
                  <a:path w="600" h="1711">
                    <a:moveTo>
                      <a:pt x="555" y="0"/>
                    </a:moveTo>
                    <a:lnTo>
                      <a:pt x="600" y="1711"/>
                    </a:lnTo>
                    <a:lnTo>
                      <a:pt x="0" y="1711"/>
                    </a:lnTo>
                    <a:lnTo>
                      <a:pt x="41" y="0"/>
                    </a:lnTo>
                    <a:lnTo>
                      <a:pt x="5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lumMod val="95000"/>
                      <a:shade val="30000"/>
                      <a:satMod val="115000"/>
                    </a:srgbClr>
                  </a:gs>
                  <a:gs pos="50000">
                    <a:srgbClr val="FFFFFF">
                      <a:lumMod val="95000"/>
                      <a:shade val="67500"/>
                      <a:satMod val="115000"/>
                    </a:srgbClr>
                  </a:gs>
                  <a:gs pos="100000">
                    <a:srgbClr val="FFFFFF">
                      <a:lumMod val="95000"/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1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Freeform 20">
                <a:extLst>
                  <a:ext uri="{FF2B5EF4-FFF2-40B4-BE49-F238E27FC236}">
                    <a16:creationId xmlns:a16="http://schemas.microsoft.com/office/drawing/2014/main" id="{3953FED9-3B8F-4365-915D-2F513ED85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2779" y="1783627"/>
                <a:ext cx="112193" cy="515073"/>
              </a:xfrm>
              <a:custGeom>
                <a:avLst/>
                <a:gdLst/>
                <a:ahLst/>
                <a:cxnLst>
                  <a:cxn ang="0">
                    <a:pos x="386" y="1711"/>
                  </a:cxn>
                  <a:cxn ang="0">
                    <a:pos x="427" y="0"/>
                  </a:cxn>
                  <a:cxn ang="0">
                    <a:pos x="118" y="0"/>
                  </a:cxn>
                  <a:cxn ang="0">
                    <a:pos x="0" y="1711"/>
                  </a:cxn>
                  <a:cxn ang="0">
                    <a:pos x="386" y="1711"/>
                  </a:cxn>
                </a:cxnLst>
                <a:rect l="0" t="0" r="r" b="b"/>
                <a:pathLst>
                  <a:path w="427" h="1711">
                    <a:moveTo>
                      <a:pt x="386" y="1711"/>
                    </a:moveTo>
                    <a:lnTo>
                      <a:pt x="427" y="0"/>
                    </a:lnTo>
                    <a:lnTo>
                      <a:pt x="118" y="0"/>
                    </a:lnTo>
                    <a:lnTo>
                      <a:pt x="0" y="1711"/>
                    </a:lnTo>
                    <a:lnTo>
                      <a:pt x="386" y="171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lumMod val="85000"/>
                      <a:shade val="30000"/>
                      <a:satMod val="115000"/>
                    </a:srgbClr>
                  </a:gs>
                  <a:gs pos="50000">
                    <a:srgbClr val="FFFFFF">
                      <a:lumMod val="85000"/>
                      <a:shade val="67500"/>
                      <a:satMod val="115000"/>
                    </a:srgbClr>
                  </a:gs>
                  <a:gs pos="100000">
                    <a:srgbClr val="FFFFFF">
                      <a:lumMod val="85000"/>
                      <a:shade val="100000"/>
                      <a:satMod val="115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77">
              <a:extLst>
                <a:ext uri="{FF2B5EF4-FFF2-40B4-BE49-F238E27FC236}">
                  <a16:creationId xmlns:a16="http://schemas.microsoft.com/office/drawing/2014/main" id="{30EEC7A2-8A45-49EE-8714-2C30E42ECD35}"/>
                </a:ext>
              </a:extLst>
            </p:cNvPr>
            <p:cNvGrpSpPr/>
            <p:nvPr/>
          </p:nvGrpSpPr>
          <p:grpSpPr>
            <a:xfrm>
              <a:off x="4048125" y="660400"/>
              <a:ext cx="1046163" cy="1893888"/>
              <a:chOff x="4048125" y="660400"/>
              <a:chExt cx="1046163" cy="1893888"/>
            </a:xfrm>
          </p:grpSpPr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F4701795-2528-40AB-BD32-D8634F355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8125" y="1368425"/>
                <a:ext cx="201613" cy="447675"/>
              </a:xfrm>
              <a:custGeom>
                <a:avLst/>
                <a:gdLst>
                  <a:gd name="T0" fmla="*/ 0 w 464"/>
                  <a:gd name="T1" fmla="*/ 279 h 1029"/>
                  <a:gd name="T2" fmla="*/ 464 w 464"/>
                  <a:gd name="T3" fmla="*/ 0 h 1029"/>
                  <a:gd name="T4" fmla="*/ 444 w 464"/>
                  <a:gd name="T5" fmla="*/ 641 h 1029"/>
                  <a:gd name="T6" fmla="*/ 319 w 464"/>
                  <a:gd name="T7" fmla="*/ 802 h 1029"/>
                  <a:gd name="T8" fmla="*/ 205 w 464"/>
                  <a:gd name="T9" fmla="*/ 1029 h 1029"/>
                  <a:gd name="T10" fmla="*/ 59 w 464"/>
                  <a:gd name="T11" fmla="*/ 966 h 1029"/>
                  <a:gd name="T12" fmla="*/ 0 w 464"/>
                  <a:gd name="T13" fmla="*/ 279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4" h="1029">
                    <a:moveTo>
                      <a:pt x="0" y="279"/>
                    </a:moveTo>
                    <a:cubicBezTo>
                      <a:pt x="464" y="0"/>
                      <a:pt x="464" y="0"/>
                      <a:pt x="464" y="0"/>
                    </a:cubicBezTo>
                    <a:cubicBezTo>
                      <a:pt x="444" y="641"/>
                      <a:pt x="444" y="641"/>
                      <a:pt x="444" y="641"/>
                    </a:cubicBezTo>
                    <a:cubicBezTo>
                      <a:pt x="444" y="641"/>
                      <a:pt x="379" y="713"/>
                      <a:pt x="319" y="802"/>
                    </a:cubicBezTo>
                    <a:cubicBezTo>
                      <a:pt x="266" y="881"/>
                      <a:pt x="205" y="1029"/>
                      <a:pt x="205" y="1029"/>
                    </a:cubicBezTo>
                    <a:cubicBezTo>
                      <a:pt x="59" y="966"/>
                      <a:pt x="59" y="966"/>
                      <a:pt x="59" y="966"/>
                    </a:cubicBez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237DB9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09C9A0F1-7672-4167-9810-7C8856C2F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2675" y="1368425"/>
                <a:ext cx="201613" cy="447675"/>
              </a:xfrm>
              <a:custGeom>
                <a:avLst/>
                <a:gdLst>
                  <a:gd name="T0" fmla="*/ 464 w 464"/>
                  <a:gd name="T1" fmla="*/ 279 h 1029"/>
                  <a:gd name="T2" fmla="*/ 0 w 464"/>
                  <a:gd name="T3" fmla="*/ 0 h 1029"/>
                  <a:gd name="T4" fmla="*/ 20 w 464"/>
                  <a:gd name="T5" fmla="*/ 641 h 1029"/>
                  <a:gd name="T6" fmla="*/ 145 w 464"/>
                  <a:gd name="T7" fmla="*/ 802 h 1029"/>
                  <a:gd name="T8" fmla="*/ 259 w 464"/>
                  <a:gd name="T9" fmla="*/ 1029 h 1029"/>
                  <a:gd name="T10" fmla="*/ 405 w 464"/>
                  <a:gd name="T11" fmla="*/ 966 h 1029"/>
                  <a:gd name="T12" fmla="*/ 464 w 464"/>
                  <a:gd name="T13" fmla="*/ 279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4" h="1029">
                    <a:moveTo>
                      <a:pt x="464" y="279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641"/>
                      <a:pt x="20" y="641"/>
                      <a:pt x="20" y="641"/>
                    </a:cubicBezTo>
                    <a:cubicBezTo>
                      <a:pt x="20" y="641"/>
                      <a:pt x="85" y="713"/>
                      <a:pt x="145" y="802"/>
                    </a:cubicBezTo>
                    <a:cubicBezTo>
                      <a:pt x="198" y="881"/>
                      <a:pt x="259" y="1029"/>
                      <a:pt x="259" y="1029"/>
                    </a:cubicBezTo>
                    <a:cubicBezTo>
                      <a:pt x="405" y="966"/>
                      <a:pt x="405" y="966"/>
                      <a:pt x="405" y="966"/>
                    </a:cubicBezTo>
                    <a:lnTo>
                      <a:pt x="464" y="279"/>
                    </a:lnTo>
                    <a:close/>
                  </a:path>
                </a:pathLst>
              </a:custGeom>
              <a:solidFill>
                <a:srgbClr val="237DB9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3A3581A7-BFE8-4A7F-8608-888122814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9738" y="1679575"/>
                <a:ext cx="322263" cy="106363"/>
              </a:xfrm>
              <a:custGeom>
                <a:avLst/>
                <a:gdLst>
                  <a:gd name="T0" fmla="*/ 209 w 738"/>
                  <a:gd name="T1" fmla="*/ 185 h 246"/>
                  <a:gd name="T2" fmla="*/ 738 w 738"/>
                  <a:gd name="T3" fmla="*/ 213 h 246"/>
                  <a:gd name="T4" fmla="*/ 738 w 738"/>
                  <a:gd name="T5" fmla="*/ 102 h 246"/>
                  <a:gd name="T6" fmla="*/ 323 w 738"/>
                  <a:gd name="T7" fmla="*/ 74 h 246"/>
                  <a:gd name="T8" fmla="*/ 21 w 738"/>
                  <a:gd name="T9" fmla="*/ 0 h 246"/>
                  <a:gd name="T10" fmla="*/ 209 w 738"/>
                  <a:gd name="T11" fmla="*/ 18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8" h="246">
                    <a:moveTo>
                      <a:pt x="209" y="185"/>
                    </a:moveTo>
                    <a:cubicBezTo>
                      <a:pt x="416" y="246"/>
                      <a:pt x="738" y="213"/>
                      <a:pt x="738" y="213"/>
                    </a:cubicBezTo>
                    <a:cubicBezTo>
                      <a:pt x="738" y="102"/>
                      <a:pt x="738" y="102"/>
                      <a:pt x="738" y="102"/>
                    </a:cubicBezTo>
                    <a:cubicBezTo>
                      <a:pt x="738" y="102"/>
                      <a:pt x="477" y="91"/>
                      <a:pt x="323" y="74"/>
                    </a:cubicBezTo>
                    <a:cubicBezTo>
                      <a:pt x="142" y="54"/>
                      <a:pt x="21" y="0"/>
                      <a:pt x="21" y="0"/>
                    </a:cubicBezTo>
                    <a:cubicBezTo>
                      <a:pt x="21" y="0"/>
                      <a:pt x="0" y="123"/>
                      <a:pt x="209" y="185"/>
                    </a:cubicBezTo>
                    <a:close/>
                  </a:path>
                </a:pathLst>
              </a:custGeom>
              <a:solidFill>
                <a:srgbClr val="237DB9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252F5E74-5DA9-4028-ADFE-11986B8B1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000" y="1679575"/>
                <a:ext cx="320675" cy="106363"/>
              </a:xfrm>
              <a:custGeom>
                <a:avLst/>
                <a:gdLst>
                  <a:gd name="T0" fmla="*/ 529 w 738"/>
                  <a:gd name="T1" fmla="*/ 185 h 246"/>
                  <a:gd name="T2" fmla="*/ 0 w 738"/>
                  <a:gd name="T3" fmla="*/ 213 h 246"/>
                  <a:gd name="T4" fmla="*/ 0 w 738"/>
                  <a:gd name="T5" fmla="*/ 102 h 246"/>
                  <a:gd name="T6" fmla="*/ 415 w 738"/>
                  <a:gd name="T7" fmla="*/ 74 h 246"/>
                  <a:gd name="T8" fmla="*/ 717 w 738"/>
                  <a:gd name="T9" fmla="*/ 0 h 246"/>
                  <a:gd name="T10" fmla="*/ 529 w 738"/>
                  <a:gd name="T11" fmla="*/ 18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8" h="246">
                    <a:moveTo>
                      <a:pt x="529" y="185"/>
                    </a:moveTo>
                    <a:cubicBezTo>
                      <a:pt x="322" y="246"/>
                      <a:pt x="0" y="213"/>
                      <a:pt x="0" y="213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02"/>
                      <a:pt x="261" y="91"/>
                      <a:pt x="415" y="74"/>
                    </a:cubicBezTo>
                    <a:cubicBezTo>
                      <a:pt x="596" y="54"/>
                      <a:pt x="717" y="0"/>
                      <a:pt x="717" y="0"/>
                    </a:cubicBezTo>
                    <a:cubicBezTo>
                      <a:pt x="717" y="0"/>
                      <a:pt x="738" y="123"/>
                      <a:pt x="529" y="185"/>
                    </a:cubicBezTo>
                    <a:close/>
                  </a:path>
                </a:pathLst>
              </a:custGeom>
              <a:solidFill>
                <a:srgbClr val="237DB9">
                  <a:lumMod val="75000"/>
                </a:srgb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Freeform 20">
                <a:extLst>
                  <a:ext uri="{FF2B5EF4-FFF2-40B4-BE49-F238E27FC236}">
                    <a16:creationId xmlns:a16="http://schemas.microsoft.com/office/drawing/2014/main" id="{769BE5D0-E2D5-49B8-81CC-61C4FBB02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000" y="1787525"/>
                <a:ext cx="300038" cy="766763"/>
              </a:xfrm>
              <a:custGeom>
                <a:avLst/>
                <a:gdLst>
                  <a:gd name="T0" fmla="*/ 603 w 690"/>
                  <a:gd name="T1" fmla="*/ 908 h 1762"/>
                  <a:gd name="T2" fmla="*/ 485 w 690"/>
                  <a:gd name="T3" fmla="*/ 686 h 1762"/>
                  <a:gd name="T4" fmla="*/ 434 w 690"/>
                  <a:gd name="T5" fmla="*/ 1060 h 1762"/>
                  <a:gd name="T6" fmla="*/ 0 w 690"/>
                  <a:gd name="T7" fmla="*/ 1762 h 1762"/>
                  <a:gd name="T8" fmla="*/ 0 w 690"/>
                  <a:gd name="T9" fmla="*/ 0 h 1762"/>
                  <a:gd name="T10" fmla="*/ 391 w 690"/>
                  <a:gd name="T11" fmla="*/ 0 h 1762"/>
                  <a:gd name="T12" fmla="*/ 608 w 690"/>
                  <a:gd name="T13" fmla="*/ 416 h 1762"/>
                  <a:gd name="T14" fmla="*/ 603 w 690"/>
                  <a:gd name="T15" fmla="*/ 908 h 1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0" h="1762">
                    <a:moveTo>
                      <a:pt x="603" y="908"/>
                    </a:moveTo>
                    <a:cubicBezTo>
                      <a:pt x="485" y="686"/>
                      <a:pt x="485" y="686"/>
                      <a:pt x="485" y="686"/>
                    </a:cubicBezTo>
                    <a:cubicBezTo>
                      <a:pt x="485" y="686"/>
                      <a:pt x="506" y="858"/>
                      <a:pt x="434" y="1060"/>
                    </a:cubicBezTo>
                    <a:cubicBezTo>
                      <a:pt x="343" y="1316"/>
                      <a:pt x="0" y="1762"/>
                      <a:pt x="0" y="176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1" y="0"/>
                      <a:pt x="391" y="0"/>
                      <a:pt x="391" y="0"/>
                    </a:cubicBezTo>
                    <a:cubicBezTo>
                      <a:pt x="391" y="0"/>
                      <a:pt x="541" y="213"/>
                      <a:pt x="608" y="416"/>
                    </a:cubicBezTo>
                    <a:cubicBezTo>
                      <a:pt x="690" y="664"/>
                      <a:pt x="603" y="908"/>
                      <a:pt x="603" y="908"/>
                    </a:cubicBezTo>
                    <a:close/>
                  </a:path>
                </a:pathLst>
              </a:custGeom>
              <a:solidFill>
                <a:srgbClr val="F8C47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Freeform 21">
                <a:extLst>
                  <a:ext uri="{FF2B5EF4-FFF2-40B4-BE49-F238E27FC236}">
                    <a16:creationId xmlns:a16="http://schemas.microsoft.com/office/drawing/2014/main" id="{40D2E5CF-D750-478D-80B8-6CEA1FCBD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0375" y="1787525"/>
                <a:ext cx="301625" cy="766763"/>
              </a:xfrm>
              <a:custGeom>
                <a:avLst/>
                <a:gdLst>
                  <a:gd name="T0" fmla="*/ 87 w 690"/>
                  <a:gd name="T1" fmla="*/ 908 h 1762"/>
                  <a:gd name="T2" fmla="*/ 205 w 690"/>
                  <a:gd name="T3" fmla="*/ 686 h 1762"/>
                  <a:gd name="T4" fmla="*/ 256 w 690"/>
                  <a:gd name="T5" fmla="*/ 1060 h 1762"/>
                  <a:gd name="T6" fmla="*/ 690 w 690"/>
                  <a:gd name="T7" fmla="*/ 1762 h 1762"/>
                  <a:gd name="T8" fmla="*/ 690 w 690"/>
                  <a:gd name="T9" fmla="*/ 0 h 1762"/>
                  <a:gd name="T10" fmla="*/ 299 w 690"/>
                  <a:gd name="T11" fmla="*/ 0 h 1762"/>
                  <a:gd name="T12" fmla="*/ 82 w 690"/>
                  <a:gd name="T13" fmla="*/ 416 h 1762"/>
                  <a:gd name="T14" fmla="*/ 87 w 690"/>
                  <a:gd name="T15" fmla="*/ 908 h 1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0" h="1762">
                    <a:moveTo>
                      <a:pt x="87" y="908"/>
                    </a:moveTo>
                    <a:cubicBezTo>
                      <a:pt x="205" y="686"/>
                      <a:pt x="205" y="686"/>
                      <a:pt x="205" y="686"/>
                    </a:cubicBezTo>
                    <a:cubicBezTo>
                      <a:pt x="205" y="686"/>
                      <a:pt x="184" y="858"/>
                      <a:pt x="256" y="1060"/>
                    </a:cubicBezTo>
                    <a:cubicBezTo>
                      <a:pt x="347" y="1316"/>
                      <a:pt x="690" y="1762"/>
                      <a:pt x="690" y="1762"/>
                    </a:cubicBezTo>
                    <a:cubicBezTo>
                      <a:pt x="690" y="0"/>
                      <a:pt x="690" y="0"/>
                      <a:pt x="690" y="0"/>
                    </a:cubicBezTo>
                    <a:cubicBezTo>
                      <a:pt x="299" y="0"/>
                      <a:pt x="299" y="0"/>
                      <a:pt x="299" y="0"/>
                    </a:cubicBezTo>
                    <a:cubicBezTo>
                      <a:pt x="299" y="0"/>
                      <a:pt x="149" y="213"/>
                      <a:pt x="82" y="416"/>
                    </a:cubicBezTo>
                    <a:cubicBezTo>
                      <a:pt x="0" y="664"/>
                      <a:pt x="87" y="908"/>
                      <a:pt x="87" y="908"/>
                    </a:cubicBezTo>
                    <a:close/>
                  </a:path>
                </a:pathLst>
              </a:custGeom>
              <a:solidFill>
                <a:srgbClr val="FCE5C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Freeform 22">
                <a:extLst>
                  <a:ext uri="{FF2B5EF4-FFF2-40B4-BE49-F238E27FC236}">
                    <a16:creationId xmlns:a16="http://schemas.microsoft.com/office/drawing/2014/main" id="{560717B3-3CD9-4899-ADCB-750811053C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000" y="1787525"/>
                <a:ext cx="200025" cy="520700"/>
              </a:xfrm>
              <a:custGeom>
                <a:avLst/>
                <a:gdLst>
                  <a:gd name="T0" fmla="*/ 403 w 462"/>
                  <a:gd name="T1" fmla="*/ 616 h 1196"/>
                  <a:gd name="T2" fmla="*/ 325 w 462"/>
                  <a:gd name="T3" fmla="*/ 465 h 1196"/>
                  <a:gd name="T4" fmla="*/ 290 w 462"/>
                  <a:gd name="T5" fmla="*/ 719 h 1196"/>
                  <a:gd name="T6" fmla="*/ 0 w 462"/>
                  <a:gd name="T7" fmla="*/ 1196 h 1196"/>
                  <a:gd name="T8" fmla="*/ 0 w 462"/>
                  <a:gd name="T9" fmla="*/ 0 h 1196"/>
                  <a:gd name="T10" fmla="*/ 262 w 462"/>
                  <a:gd name="T11" fmla="*/ 0 h 1196"/>
                  <a:gd name="T12" fmla="*/ 407 w 462"/>
                  <a:gd name="T13" fmla="*/ 282 h 1196"/>
                  <a:gd name="T14" fmla="*/ 403 w 462"/>
                  <a:gd name="T15" fmla="*/ 616 h 1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2" h="1196">
                    <a:moveTo>
                      <a:pt x="403" y="616"/>
                    </a:moveTo>
                    <a:cubicBezTo>
                      <a:pt x="325" y="465"/>
                      <a:pt x="325" y="465"/>
                      <a:pt x="325" y="465"/>
                    </a:cubicBezTo>
                    <a:cubicBezTo>
                      <a:pt x="325" y="465"/>
                      <a:pt x="339" y="582"/>
                      <a:pt x="290" y="719"/>
                    </a:cubicBezTo>
                    <a:cubicBezTo>
                      <a:pt x="230" y="893"/>
                      <a:pt x="0" y="1196"/>
                      <a:pt x="0" y="119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2" y="0"/>
                      <a:pt x="262" y="0"/>
                      <a:pt x="262" y="0"/>
                    </a:cubicBezTo>
                    <a:cubicBezTo>
                      <a:pt x="262" y="0"/>
                      <a:pt x="362" y="145"/>
                      <a:pt x="407" y="282"/>
                    </a:cubicBezTo>
                    <a:cubicBezTo>
                      <a:pt x="462" y="450"/>
                      <a:pt x="403" y="616"/>
                      <a:pt x="403" y="616"/>
                    </a:cubicBezTo>
                    <a:close/>
                  </a:path>
                </a:pathLst>
              </a:custGeom>
              <a:solidFill>
                <a:srgbClr val="BA7609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11B13ECC-54E1-4FA2-B482-D2FD48AAB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0388" y="1787525"/>
                <a:ext cx="201613" cy="520700"/>
              </a:xfrm>
              <a:custGeom>
                <a:avLst/>
                <a:gdLst>
                  <a:gd name="T0" fmla="*/ 59 w 462"/>
                  <a:gd name="T1" fmla="*/ 616 h 1196"/>
                  <a:gd name="T2" fmla="*/ 137 w 462"/>
                  <a:gd name="T3" fmla="*/ 465 h 1196"/>
                  <a:gd name="T4" fmla="*/ 172 w 462"/>
                  <a:gd name="T5" fmla="*/ 719 h 1196"/>
                  <a:gd name="T6" fmla="*/ 462 w 462"/>
                  <a:gd name="T7" fmla="*/ 1196 h 1196"/>
                  <a:gd name="T8" fmla="*/ 462 w 462"/>
                  <a:gd name="T9" fmla="*/ 0 h 1196"/>
                  <a:gd name="T10" fmla="*/ 200 w 462"/>
                  <a:gd name="T11" fmla="*/ 0 h 1196"/>
                  <a:gd name="T12" fmla="*/ 55 w 462"/>
                  <a:gd name="T13" fmla="*/ 282 h 1196"/>
                  <a:gd name="T14" fmla="*/ 59 w 462"/>
                  <a:gd name="T15" fmla="*/ 616 h 1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2" h="1196">
                    <a:moveTo>
                      <a:pt x="59" y="616"/>
                    </a:moveTo>
                    <a:cubicBezTo>
                      <a:pt x="137" y="465"/>
                      <a:pt x="137" y="465"/>
                      <a:pt x="137" y="465"/>
                    </a:cubicBezTo>
                    <a:cubicBezTo>
                      <a:pt x="137" y="465"/>
                      <a:pt x="123" y="582"/>
                      <a:pt x="172" y="719"/>
                    </a:cubicBezTo>
                    <a:cubicBezTo>
                      <a:pt x="232" y="893"/>
                      <a:pt x="462" y="1196"/>
                      <a:pt x="462" y="1196"/>
                    </a:cubicBezTo>
                    <a:cubicBezTo>
                      <a:pt x="462" y="0"/>
                      <a:pt x="462" y="0"/>
                      <a:pt x="462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0"/>
                      <a:pt x="100" y="145"/>
                      <a:pt x="55" y="282"/>
                    </a:cubicBezTo>
                    <a:cubicBezTo>
                      <a:pt x="0" y="450"/>
                      <a:pt x="59" y="616"/>
                      <a:pt x="59" y="616"/>
                    </a:cubicBezTo>
                    <a:close/>
                  </a:path>
                </a:pathLst>
              </a:custGeom>
              <a:solidFill>
                <a:srgbClr val="F39C1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Freeform 26">
                <a:extLst>
                  <a:ext uri="{FF2B5EF4-FFF2-40B4-BE49-F238E27FC236}">
                    <a16:creationId xmlns:a16="http://schemas.microsoft.com/office/drawing/2014/main" id="{D87DB817-90E5-4934-94C5-D51987E73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8313" y="1725613"/>
                <a:ext cx="293688" cy="109538"/>
              </a:xfrm>
              <a:custGeom>
                <a:avLst/>
                <a:gdLst>
                  <a:gd name="T0" fmla="*/ 207 w 674"/>
                  <a:gd name="T1" fmla="*/ 200 h 253"/>
                  <a:gd name="T2" fmla="*/ 674 w 674"/>
                  <a:gd name="T3" fmla="*/ 245 h 253"/>
                  <a:gd name="T4" fmla="*/ 674 w 674"/>
                  <a:gd name="T5" fmla="*/ 102 h 253"/>
                  <a:gd name="T6" fmla="*/ 280 w 674"/>
                  <a:gd name="T7" fmla="*/ 83 h 253"/>
                  <a:gd name="T8" fmla="*/ 0 w 674"/>
                  <a:gd name="T9" fmla="*/ 0 h 253"/>
                  <a:gd name="T10" fmla="*/ 207 w 674"/>
                  <a:gd name="T11" fmla="*/ 20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4" h="253">
                    <a:moveTo>
                      <a:pt x="207" y="200"/>
                    </a:moveTo>
                    <a:cubicBezTo>
                      <a:pt x="405" y="253"/>
                      <a:pt x="674" y="245"/>
                      <a:pt x="674" y="245"/>
                    </a:cubicBezTo>
                    <a:cubicBezTo>
                      <a:pt x="674" y="102"/>
                      <a:pt x="674" y="102"/>
                      <a:pt x="674" y="102"/>
                    </a:cubicBezTo>
                    <a:cubicBezTo>
                      <a:pt x="674" y="102"/>
                      <a:pt x="425" y="100"/>
                      <a:pt x="280" y="83"/>
                    </a:cubicBezTo>
                    <a:cubicBezTo>
                      <a:pt x="110" y="63"/>
                      <a:pt x="0" y="0"/>
                      <a:pt x="0" y="0"/>
                    </a:cubicBezTo>
                    <a:cubicBezTo>
                      <a:pt x="0" y="0"/>
                      <a:pt x="7" y="146"/>
                      <a:pt x="207" y="200"/>
                    </a:cubicBezTo>
                    <a:close/>
                  </a:path>
                </a:pathLst>
              </a:custGeom>
              <a:solidFill>
                <a:srgbClr val="237DB9">
                  <a:lumMod val="75000"/>
                </a:srgb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Freeform 27">
                <a:extLst>
                  <a:ext uri="{FF2B5EF4-FFF2-40B4-BE49-F238E27FC236}">
                    <a16:creationId xmlns:a16="http://schemas.microsoft.com/office/drawing/2014/main" id="{9CA8AC4E-377D-4B53-8928-1B28D8896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000" y="1725613"/>
                <a:ext cx="292100" cy="109538"/>
              </a:xfrm>
              <a:custGeom>
                <a:avLst/>
                <a:gdLst>
                  <a:gd name="T0" fmla="*/ 467 w 674"/>
                  <a:gd name="T1" fmla="*/ 200 h 253"/>
                  <a:gd name="T2" fmla="*/ 0 w 674"/>
                  <a:gd name="T3" fmla="*/ 245 h 253"/>
                  <a:gd name="T4" fmla="*/ 0 w 674"/>
                  <a:gd name="T5" fmla="*/ 102 h 253"/>
                  <a:gd name="T6" fmla="*/ 394 w 674"/>
                  <a:gd name="T7" fmla="*/ 83 h 253"/>
                  <a:gd name="T8" fmla="*/ 674 w 674"/>
                  <a:gd name="T9" fmla="*/ 0 h 253"/>
                  <a:gd name="T10" fmla="*/ 467 w 674"/>
                  <a:gd name="T11" fmla="*/ 20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4" h="253">
                    <a:moveTo>
                      <a:pt x="467" y="200"/>
                    </a:moveTo>
                    <a:cubicBezTo>
                      <a:pt x="269" y="253"/>
                      <a:pt x="0" y="245"/>
                      <a:pt x="0" y="2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02"/>
                      <a:pt x="249" y="100"/>
                      <a:pt x="394" y="83"/>
                    </a:cubicBezTo>
                    <a:cubicBezTo>
                      <a:pt x="564" y="63"/>
                      <a:pt x="674" y="0"/>
                      <a:pt x="674" y="0"/>
                    </a:cubicBezTo>
                    <a:cubicBezTo>
                      <a:pt x="674" y="0"/>
                      <a:pt x="667" y="146"/>
                      <a:pt x="467" y="200"/>
                    </a:cubicBezTo>
                    <a:close/>
                  </a:path>
                </a:pathLst>
              </a:custGeom>
              <a:solidFill>
                <a:srgbClr val="237DB9">
                  <a:lumMod val="50000"/>
                </a:srgb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id="{A8BDA585-BD54-43EA-8B96-74931CB74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5450" y="660400"/>
                <a:ext cx="336550" cy="1074738"/>
              </a:xfrm>
              <a:custGeom>
                <a:avLst/>
                <a:gdLst>
                  <a:gd name="T0" fmla="*/ 23 w 773"/>
                  <a:gd name="T1" fmla="*/ 1745 h 2468"/>
                  <a:gd name="T2" fmla="*/ 6 w 773"/>
                  <a:gd name="T3" fmla="*/ 1987 h 2468"/>
                  <a:gd name="T4" fmla="*/ 0 w 773"/>
                  <a:gd name="T5" fmla="*/ 2264 h 2468"/>
                  <a:gd name="T6" fmla="*/ 773 w 773"/>
                  <a:gd name="T7" fmla="*/ 2451 h 2468"/>
                  <a:gd name="T8" fmla="*/ 773 w 773"/>
                  <a:gd name="T9" fmla="*/ 0 h 2468"/>
                  <a:gd name="T10" fmla="*/ 194 w 773"/>
                  <a:gd name="T11" fmla="*/ 900 h 2468"/>
                  <a:gd name="T12" fmla="*/ 23 w 773"/>
                  <a:gd name="T13" fmla="*/ 1745 h 2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3" h="2468">
                    <a:moveTo>
                      <a:pt x="23" y="1745"/>
                    </a:moveTo>
                    <a:cubicBezTo>
                      <a:pt x="21" y="1786"/>
                      <a:pt x="11" y="1882"/>
                      <a:pt x="6" y="1987"/>
                    </a:cubicBezTo>
                    <a:cubicBezTo>
                      <a:pt x="1" y="2093"/>
                      <a:pt x="0" y="2207"/>
                      <a:pt x="0" y="2264"/>
                    </a:cubicBezTo>
                    <a:cubicBezTo>
                      <a:pt x="0" y="2468"/>
                      <a:pt x="773" y="2451"/>
                      <a:pt x="773" y="2451"/>
                    </a:cubicBezTo>
                    <a:cubicBezTo>
                      <a:pt x="773" y="0"/>
                      <a:pt x="773" y="0"/>
                      <a:pt x="773" y="0"/>
                    </a:cubicBezTo>
                    <a:cubicBezTo>
                      <a:pt x="773" y="0"/>
                      <a:pt x="414" y="245"/>
                      <a:pt x="194" y="900"/>
                    </a:cubicBezTo>
                    <a:cubicBezTo>
                      <a:pt x="85" y="1222"/>
                      <a:pt x="33" y="1557"/>
                      <a:pt x="23" y="1745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Freeform 7">
                <a:extLst>
                  <a:ext uri="{FF2B5EF4-FFF2-40B4-BE49-F238E27FC236}">
                    <a16:creationId xmlns:a16="http://schemas.microsoft.com/office/drawing/2014/main" id="{9A80D12B-4607-427F-B40A-423C8884CF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000" y="660400"/>
                <a:ext cx="334963" cy="1074738"/>
              </a:xfrm>
              <a:custGeom>
                <a:avLst/>
                <a:gdLst>
                  <a:gd name="T0" fmla="*/ 750 w 773"/>
                  <a:gd name="T1" fmla="*/ 1745 h 2468"/>
                  <a:gd name="T2" fmla="*/ 767 w 773"/>
                  <a:gd name="T3" fmla="*/ 1987 h 2468"/>
                  <a:gd name="T4" fmla="*/ 773 w 773"/>
                  <a:gd name="T5" fmla="*/ 2264 h 2468"/>
                  <a:gd name="T6" fmla="*/ 0 w 773"/>
                  <a:gd name="T7" fmla="*/ 2451 h 2468"/>
                  <a:gd name="T8" fmla="*/ 0 w 773"/>
                  <a:gd name="T9" fmla="*/ 0 h 2468"/>
                  <a:gd name="T10" fmla="*/ 579 w 773"/>
                  <a:gd name="T11" fmla="*/ 900 h 2468"/>
                  <a:gd name="T12" fmla="*/ 750 w 773"/>
                  <a:gd name="T13" fmla="*/ 1745 h 2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3" h="2468">
                    <a:moveTo>
                      <a:pt x="750" y="1745"/>
                    </a:moveTo>
                    <a:cubicBezTo>
                      <a:pt x="752" y="1786"/>
                      <a:pt x="762" y="1882"/>
                      <a:pt x="767" y="1987"/>
                    </a:cubicBezTo>
                    <a:cubicBezTo>
                      <a:pt x="772" y="2093"/>
                      <a:pt x="773" y="2207"/>
                      <a:pt x="773" y="2264"/>
                    </a:cubicBezTo>
                    <a:cubicBezTo>
                      <a:pt x="773" y="2468"/>
                      <a:pt x="0" y="2451"/>
                      <a:pt x="0" y="245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59" y="245"/>
                      <a:pt x="579" y="900"/>
                    </a:cubicBezTo>
                    <a:cubicBezTo>
                      <a:pt x="688" y="1222"/>
                      <a:pt x="740" y="1557"/>
                      <a:pt x="750" y="1745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Oval 17">
                <a:extLst>
                  <a:ext uri="{FF2B5EF4-FFF2-40B4-BE49-F238E27FC236}">
                    <a16:creationId xmlns:a16="http://schemas.microsoft.com/office/drawing/2014/main" id="{22EA18D8-3C9D-44F0-92D2-1B88A70BED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5475" y="1114425"/>
                <a:ext cx="271463" cy="2730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50000">
                    <a:srgbClr val="FFFFFF">
                      <a:lumMod val="85000"/>
                    </a:srgbClr>
                  </a:gs>
                  <a:gs pos="100000">
                    <a:srgbClr val="FFFFFF">
                      <a:lumMod val="7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Freeform 24">
                <a:extLst>
                  <a:ext uri="{FF2B5EF4-FFF2-40B4-BE49-F238E27FC236}">
                    <a16:creationId xmlns:a16="http://schemas.microsoft.com/office/drawing/2014/main" id="{3F19E541-08E0-41A5-8117-69AB57527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3088" y="855663"/>
                <a:ext cx="188913" cy="77788"/>
              </a:xfrm>
              <a:custGeom>
                <a:avLst/>
                <a:gdLst>
                  <a:gd name="T0" fmla="*/ 56 w 431"/>
                  <a:gd name="T1" fmla="*/ 0 h 178"/>
                  <a:gd name="T2" fmla="*/ 0 w 431"/>
                  <a:gd name="T3" fmla="*/ 101 h 178"/>
                  <a:gd name="T4" fmla="*/ 431 w 431"/>
                  <a:gd name="T5" fmla="*/ 178 h 178"/>
                  <a:gd name="T6" fmla="*/ 431 w 431"/>
                  <a:gd name="T7" fmla="*/ 178 h 178"/>
                  <a:gd name="T8" fmla="*/ 431 w 431"/>
                  <a:gd name="T9" fmla="*/ 56 h 178"/>
                  <a:gd name="T10" fmla="*/ 431 w 431"/>
                  <a:gd name="T11" fmla="*/ 56 h 178"/>
                  <a:gd name="T12" fmla="*/ 56 w 431"/>
                  <a:gd name="T13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1" h="178">
                    <a:moveTo>
                      <a:pt x="56" y="0"/>
                    </a:moveTo>
                    <a:cubicBezTo>
                      <a:pt x="37" y="32"/>
                      <a:pt x="18" y="65"/>
                      <a:pt x="0" y="101"/>
                    </a:cubicBezTo>
                    <a:cubicBezTo>
                      <a:pt x="119" y="149"/>
                      <a:pt x="268" y="178"/>
                      <a:pt x="431" y="178"/>
                    </a:cubicBezTo>
                    <a:cubicBezTo>
                      <a:pt x="431" y="178"/>
                      <a:pt x="431" y="178"/>
                      <a:pt x="431" y="178"/>
                    </a:cubicBezTo>
                    <a:cubicBezTo>
                      <a:pt x="431" y="56"/>
                      <a:pt x="431" y="56"/>
                      <a:pt x="431" y="56"/>
                    </a:cubicBezTo>
                    <a:cubicBezTo>
                      <a:pt x="431" y="56"/>
                      <a:pt x="431" y="56"/>
                      <a:pt x="431" y="56"/>
                    </a:cubicBezTo>
                    <a:cubicBezTo>
                      <a:pt x="293" y="56"/>
                      <a:pt x="164" y="36"/>
                      <a:pt x="56" y="0"/>
                    </a:cubicBezTo>
                    <a:close/>
                  </a:path>
                </a:pathLst>
              </a:custGeom>
              <a:solidFill>
                <a:srgbClr val="237DB9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Freeform 25">
                <a:extLst>
                  <a:ext uri="{FF2B5EF4-FFF2-40B4-BE49-F238E27FC236}">
                    <a16:creationId xmlns:a16="http://schemas.microsoft.com/office/drawing/2014/main" id="{B30FB8EF-B9A6-4161-9217-51E1978D0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000" y="855663"/>
                <a:ext cx="187325" cy="77788"/>
              </a:xfrm>
              <a:custGeom>
                <a:avLst/>
                <a:gdLst>
                  <a:gd name="T0" fmla="*/ 0 w 431"/>
                  <a:gd name="T1" fmla="*/ 56 h 178"/>
                  <a:gd name="T2" fmla="*/ 0 w 431"/>
                  <a:gd name="T3" fmla="*/ 178 h 178"/>
                  <a:gd name="T4" fmla="*/ 431 w 431"/>
                  <a:gd name="T5" fmla="*/ 101 h 178"/>
                  <a:gd name="T6" fmla="*/ 375 w 431"/>
                  <a:gd name="T7" fmla="*/ 0 h 178"/>
                  <a:gd name="T8" fmla="*/ 0 w 431"/>
                  <a:gd name="T9" fmla="*/ 56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1" h="178">
                    <a:moveTo>
                      <a:pt x="0" y="56"/>
                    </a:moveTo>
                    <a:cubicBezTo>
                      <a:pt x="0" y="178"/>
                      <a:pt x="0" y="178"/>
                      <a:pt x="0" y="178"/>
                    </a:cubicBezTo>
                    <a:cubicBezTo>
                      <a:pt x="163" y="178"/>
                      <a:pt x="312" y="149"/>
                      <a:pt x="431" y="101"/>
                    </a:cubicBezTo>
                    <a:cubicBezTo>
                      <a:pt x="413" y="65"/>
                      <a:pt x="394" y="32"/>
                      <a:pt x="375" y="0"/>
                    </a:cubicBezTo>
                    <a:cubicBezTo>
                      <a:pt x="267" y="36"/>
                      <a:pt x="138" y="56"/>
                      <a:pt x="0" y="56"/>
                    </a:cubicBezTo>
                    <a:close/>
                  </a:path>
                </a:pathLst>
              </a:custGeom>
              <a:solidFill>
                <a:srgbClr val="237DB9">
                  <a:lumMod val="75000"/>
                </a:srgb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Freeform 18">
                <a:extLst>
                  <a:ext uri="{FF2B5EF4-FFF2-40B4-BE49-F238E27FC236}">
                    <a16:creationId xmlns:a16="http://schemas.microsoft.com/office/drawing/2014/main" id="{A2846474-6146-4517-9F62-7111025EA9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000" y="1093788"/>
                <a:ext cx="155575" cy="312738"/>
              </a:xfrm>
              <a:custGeom>
                <a:avLst/>
                <a:gdLst>
                  <a:gd name="T0" fmla="*/ 0 w 359"/>
                  <a:gd name="T1" fmla="*/ 0 h 717"/>
                  <a:gd name="T2" fmla="*/ 0 w 359"/>
                  <a:gd name="T3" fmla="*/ 0 h 717"/>
                  <a:gd name="T4" fmla="*/ 0 w 359"/>
                  <a:gd name="T5" fmla="*/ 62 h 717"/>
                  <a:gd name="T6" fmla="*/ 0 w 359"/>
                  <a:gd name="T7" fmla="*/ 62 h 717"/>
                  <a:gd name="T8" fmla="*/ 296 w 359"/>
                  <a:gd name="T9" fmla="*/ 359 h 717"/>
                  <a:gd name="T10" fmla="*/ 0 w 359"/>
                  <a:gd name="T11" fmla="*/ 655 h 717"/>
                  <a:gd name="T12" fmla="*/ 0 w 359"/>
                  <a:gd name="T13" fmla="*/ 655 h 717"/>
                  <a:gd name="T14" fmla="*/ 0 w 359"/>
                  <a:gd name="T15" fmla="*/ 717 h 717"/>
                  <a:gd name="T16" fmla="*/ 0 w 359"/>
                  <a:gd name="T17" fmla="*/ 717 h 717"/>
                  <a:gd name="T18" fmla="*/ 359 w 359"/>
                  <a:gd name="T19" fmla="*/ 359 h 717"/>
                  <a:gd name="T20" fmla="*/ 0 w 359"/>
                  <a:gd name="T21" fmla="*/ 0 h 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9" h="71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164" y="62"/>
                      <a:pt x="296" y="195"/>
                      <a:pt x="296" y="359"/>
                    </a:cubicBezTo>
                    <a:cubicBezTo>
                      <a:pt x="296" y="522"/>
                      <a:pt x="164" y="655"/>
                      <a:pt x="0" y="655"/>
                    </a:cubicBezTo>
                    <a:cubicBezTo>
                      <a:pt x="0" y="655"/>
                      <a:pt x="0" y="655"/>
                      <a:pt x="0" y="655"/>
                    </a:cubicBezTo>
                    <a:cubicBezTo>
                      <a:pt x="0" y="717"/>
                      <a:pt x="0" y="717"/>
                      <a:pt x="0" y="717"/>
                    </a:cubicBezTo>
                    <a:cubicBezTo>
                      <a:pt x="0" y="717"/>
                      <a:pt x="0" y="717"/>
                      <a:pt x="0" y="717"/>
                    </a:cubicBezTo>
                    <a:cubicBezTo>
                      <a:pt x="198" y="717"/>
                      <a:pt x="359" y="557"/>
                      <a:pt x="359" y="359"/>
                    </a:cubicBezTo>
                    <a:cubicBezTo>
                      <a:pt x="359" y="161"/>
                      <a:pt x="198" y="0"/>
                      <a:pt x="0" y="0"/>
                    </a:cubicBezTo>
                    <a:close/>
                  </a:path>
                </a:pathLst>
              </a:custGeom>
              <a:solidFill>
                <a:srgbClr val="237DB9">
                  <a:lumMod val="75000"/>
                </a:srgb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3615AE28-BA6A-478B-89F0-D6BFAF6E8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4838" y="1093788"/>
                <a:ext cx="157163" cy="312738"/>
              </a:xfrm>
              <a:custGeom>
                <a:avLst/>
                <a:gdLst>
                  <a:gd name="T0" fmla="*/ 359 w 359"/>
                  <a:gd name="T1" fmla="*/ 0 h 717"/>
                  <a:gd name="T2" fmla="*/ 359 w 359"/>
                  <a:gd name="T3" fmla="*/ 0 h 717"/>
                  <a:gd name="T4" fmla="*/ 359 w 359"/>
                  <a:gd name="T5" fmla="*/ 62 h 717"/>
                  <a:gd name="T6" fmla="*/ 359 w 359"/>
                  <a:gd name="T7" fmla="*/ 62 h 717"/>
                  <a:gd name="T8" fmla="*/ 63 w 359"/>
                  <a:gd name="T9" fmla="*/ 359 h 717"/>
                  <a:gd name="T10" fmla="*/ 359 w 359"/>
                  <a:gd name="T11" fmla="*/ 655 h 717"/>
                  <a:gd name="T12" fmla="*/ 359 w 359"/>
                  <a:gd name="T13" fmla="*/ 655 h 717"/>
                  <a:gd name="T14" fmla="*/ 359 w 359"/>
                  <a:gd name="T15" fmla="*/ 717 h 717"/>
                  <a:gd name="T16" fmla="*/ 359 w 359"/>
                  <a:gd name="T17" fmla="*/ 717 h 717"/>
                  <a:gd name="T18" fmla="*/ 0 w 359"/>
                  <a:gd name="T19" fmla="*/ 359 h 717"/>
                  <a:gd name="T20" fmla="*/ 359 w 359"/>
                  <a:gd name="T21" fmla="*/ 0 h 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9" h="717">
                    <a:moveTo>
                      <a:pt x="359" y="0"/>
                    </a:moveTo>
                    <a:cubicBezTo>
                      <a:pt x="359" y="0"/>
                      <a:pt x="359" y="0"/>
                      <a:pt x="359" y="0"/>
                    </a:cubicBezTo>
                    <a:cubicBezTo>
                      <a:pt x="359" y="62"/>
                      <a:pt x="359" y="62"/>
                      <a:pt x="359" y="62"/>
                    </a:cubicBezTo>
                    <a:cubicBezTo>
                      <a:pt x="359" y="62"/>
                      <a:pt x="359" y="62"/>
                      <a:pt x="359" y="62"/>
                    </a:cubicBezTo>
                    <a:cubicBezTo>
                      <a:pt x="195" y="62"/>
                      <a:pt x="63" y="195"/>
                      <a:pt x="63" y="359"/>
                    </a:cubicBezTo>
                    <a:cubicBezTo>
                      <a:pt x="63" y="522"/>
                      <a:pt x="195" y="655"/>
                      <a:pt x="359" y="655"/>
                    </a:cubicBezTo>
                    <a:cubicBezTo>
                      <a:pt x="359" y="655"/>
                      <a:pt x="359" y="655"/>
                      <a:pt x="359" y="655"/>
                    </a:cubicBezTo>
                    <a:cubicBezTo>
                      <a:pt x="359" y="717"/>
                      <a:pt x="359" y="717"/>
                      <a:pt x="359" y="717"/>
                    </a:cubicBezTo>
                    <a:cubicBezTo>
                      <a:pt x="359" y="717"/>
                      <a:pt x="359" y="717"/>
                      <a:pt x="359" y="717"/>
                    </a:cubicBezTo>
                    <a:cubicBezTo>
                      <a:pt x="161" y="717"/>
                      <a:pt x="0" y="557"/>
                      <a:pt x="0" y="359"/>
                    </a:cubicBezTo>
                    <a:cubicBezTo>
                      <a:pt x="0" y="161"/>
                      <a:pt x="161" y="0"/>
                      <a:pt x="359" y="0"/>
                    </a:cubicBezTo>
                    <a:close/>
                  </a:path>
                </a:pathLst>
              </a:custGeom>
              <a:solidFill>
                <a:srgbClr val="237DB9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3931AE-522E-4207-A4A6-FC11733E3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2DD4A26-B83A-400B-B30A-67433EC58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B8275E-DB09-419C-82B3-EA4F05C6C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3732-09B1-41B4-9CF6-A7D8D21A5E04}" type="datetimeFigureOut">
              <a:rPr lang="zh-CN" altLang="en-US" smtClean="0"/>
              <a:t>2025/8/23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FFFF3A-1F7C-42BA-8A40-B19B8827B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E84205-C068-4836-AC51-67CF31417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E9E3-0A83-496B-9CDE-3FBA7BC06C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525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06C66C-2B7A-4599-A80D-7F2B58C0E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D16414-D8FC-4382-832C-3B7A37FB7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C867DA-B45A-4EC9-8158-3EDB0F59A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3732-09B1-41B4-9CF6-A7D8D21A5E04}" type="datetimeFigureOut">
              <a:rPr lang="zh-CN" altLang="en-US" smtClean="0"/>
              <a:t>2025/8/23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EE00A1-8F31-4BE1-BE0D-1F69BF254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AFEF1F-6816-429E-97E9-BB0AB3E9C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E9E3-0A83-496B-9CDE-3FBA7BC06C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6004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24FF4F-D524-46FA-AA07-F884C0C12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81F7459-F6B6-4E62-89AD-33DFA50CD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471E8F-1CDD-4548-AC7C-5E88D64BD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3732-09B1-41B4-9CF6-A7D8D21A5E04}" type="datetimeFigureOut">
              <a:rPr lang="zh-CN" altLang="en-US" smtClean="0"/>
              <a:t>2025/8/23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AFC7ED-8204-4718-B863-101BE61AE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EA123E-F22D-48FE-B8D2-B82CEFFFA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E9E3-0A83-496B-9CDE-3FBA7BC06C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14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4055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ïSḷîḑe">
            <a:extLst>
              <a:ext uri="{FF2B5EF4-FFF2-40B4-BE49-F238E27FC236}">
                <a16:creationId xmlns:a16="http://schemas.microsoft.com/office/drawing/2014/main" id="{CDB4C3A5-0914-4141-9A1B-60C63FC57F99}"/>
              </a:ext>
            </a:extLst>
          </p:cNvPr>
          <p:cNvSpPr/>
          <p:nvPr userDrawn="1"/>
        </p:nvSpPr>
        <p:spPr>
          <a:xfrm>
            <a:off x="577" y="0"/>
            <a:ext cx="12192000" cy="892957"/>
          </a:xfrm>
          <a:prstGeom prst="rect">
            <a:avLst/>
          </a:prstGeom>
          <a:solidFill>
            <a:schemeClr val="accent1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0" r:id="rId3"/>
    <p:sldLayoutId id="2147483654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6176FF9-26B2-4029-A962-4AD21394A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069F960-EE4C-447A-8D8B-02BB9328B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49EE8C-F877-4E58-9B90-AD3DFB3F7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D3732-09B1-41B4-9CF6-A7D8D21A5E04}" type="datetimeFigureOut">
              <a:rPr lang="zh-CN" altLang="en-US" smtClean="0"/>
              <a:t>2025/8/23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E8260-C7D7-45F0-B947-4E11133A8D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71BD85-E1E7-4C4C-87D8-609849B50F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3E9E3-0A83-496B-9CDE-3FBA7BC06C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092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14173" y="2281594"/>
            <a:ext cx="10165148" cy="1404844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Transformer-based Fermi/GBM Background Predictor</a:t>
            </a:r>
            <a:br>
              <a:rPr lang="zh-CN" altLang="en-US" sz="4400" dirty="0"/>
            </a:br>
            <a:r>
              <a:rPr lang="zh-CN" altLang="en-US" sz="2800" dirty="0"/>
              <a:t>基于</a:t>
            </a:r>
            <a:r>
              <a:rPr lang="en-US" altLang="zh-CN" sz="2800" dirty="0"/>
              <a:t>Transformer</a:t>
            </a:r>
            <a:r>
              <a:rPr lang="zh-CN" altLang="en-US" sz="2800" dirty="0"/>
              <a:t>的费米卫星</a:t>
            </a:r>
            <a:r>
              <a:rPr lang="en-US" altLang="zh-CN" sz="2800" dirty="0"/>
              <a:t>GBM</a:t>
            </a:r>
            <a:r>
              <a:rPr lang="zh-CN" altLang="en-US" sz="2800" dirty="0"/>
              <a:t>背景预测器</a:t>
            </a:r>
            <a:br>
              <a:rPr lang="zh-CN" altLang="en-US" sz="2400" dirty="0"/>
            </a:br>
            <a:endParaRPr lang="zh-CN" altLang="en-US" sz="2400" b="0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14173" y="4039562"/>
            <a:ext cx="6463517" cy="987878"/>
          </a:xfrm>
        </p:spPr>
        <p:txBody>
          <a:bodyPr/>
          <a:lstStyle/>
          <a:p>
            <a:r>
              <a:rPr lang="zh-CN" altLang="en-US" sz="2000" dirty="0"/>
              <a:t>汇报人：鲁攀</a:t>
            </a:r>
            <a:endParaRPr lang="en-US" altLang="zh-CN" sz="2000" dirty="0"/>
          </a:p>
          <a:p>
            <a:r>
              <a:rPr lang="zh-CN" altLang="en-US" sz="2000" dirty="0"/>
              <a:t>中国科学院高能物理研究所</a:t>
            </a:r>
            <a:endParaRPr lang="en-US" altLang="zh-CN" sz="2000" dirty="0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B0C91595-D754-4F48-BF98-2F8FA9C128C3}"/>
              </a:ext>
            </a:extLst>
          </p:cNvPr>
          <p:cNvCxnSpPr>
            <a:cxnSpLocks/>
          </p:cNvCxnSpPr>
          <p:nvPr/>
        </p:nvCxnSpPr>
        <p:spPr>
          <a:xfrm>
            <a:off x="670720" y="2210462"/>
            <a:ext cx="7680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4C4A322E-1944-40DB-A864-A7AFD3F4DA01}"/>
              </a:ext>
            </a:extLst>
          </p:cNvPr>
          <p:cNvCxnSpPr>
            <a:cxnSpLocks/>
          </p:cNvCxnSpPr>
          <p:nvPr/>
        </p:nvCxnSpPr>
        <p:spPr>
          <a:xfrm>
            <a:off x="663843" y="3737013"/>
            <a:ext cx="768767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9F6800E-7596-2DF0-C3B5-67BF75CD5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10</a:t>
            </a:fld>
            <a:endParaRPr lang="zh-CN" altLang="en-US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07D9CBE6-7641-DE6D-6960-08B92F9BB7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992243"/>
              </p:ext>
            </p:extLst>
          </p:nvPr>
        </p:nvGraphicFramePr>
        <p:xfrm>
          <a:off x="856444" y="67580"/>
          <a:ext cx="10275747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261">
                  <a:extLst>
                    <a:ext uri="{9D8B030D-6E8A-4147-A177-3AD203B41FA5}">
                      <a16:colId xmlns:a16="http://schemas.microsoft.com/office/drawing/2014/main" val="1356631433"/>
                    </a:ext>
                  </a:extLst>
                </a:gridCol>
                <a:gridCol w="1838619">
                  <a:extLst>
                    <a:ext uri="{9D8B030D-6E8A-4147-A177-3AD203B41FA5}">
                      <a16:colId xmlns:a16="http://schemas.microsoft.com/office/drawing/2014/main" val="616936153"/>
                    </a:ext>
                  </a:extLst>
                </a:gridCol>
                <a:gridCol w="1554231">
                  <a:extLst>
                    <a:ext uri="{9D8B030D-6E8A-4147-A177-3AD203B41FA5}">
                      <a16:colId xmlns:a16="http://schemas.microsoft.com/office/drawing/2014/main" val="2706819790"/>
                    </a:ext>
                  </a:extLst>
                </a:gridCol>
                <a:gridCol w="720868">
                  <a:extLst>
                    <a:ext uri="{9D8B030D-6E8A-4147-A177-3AD203B41FA5}">
                      <a16:colId xmlns:a16="http://schemas.microsoft.com/office/drawing/2014/main" val="3328651265"/>
                    </a:ext>
                  </a:extLst>
                </a:gridCol>
                <a:gridCol w="1133950">
                  <a:extLst>
                    <a:ext uri="{9D8B030D-6E8A-4147-A177-3AD203B41FA5}">
                      <a16:colId xmlns:a16="http://schemas.microsoft.com/office/drawing/2014/main" val="125293959"/>
                    </a:ext>
                  </a:extLst>
                </a:gridCol>
                <a:gridCol w="1498434">
                  <a:extLst>
                    <a:ext uri="{9D8B030D-6E8A-4147-A177-3AD203B41FA5}">
                      <a16:colId xmlns:a16="http://schemas.microsoft.com/office/drawing/2014/main" val="208332165"/>
                    </a:ext>
                  </a:extLst>
                </a:gridCol>
                <a:gridCol w="753267">
                  <a:extLst>
                    <a:ext uri="{9D8B030D-6E8A-4147-A177-3AD203B41FA5}">
                      <a16:colId xmlns:a16="http://schemas.microsoft.com/office/drawing/2014/main" val="2032222809"/>
                    </a:ext>
                  </a:extLst>
                </a:gridCol>
                <a:gridCol w="1879117">
                  <a:extLst>
                    <a:ext uri="{9D8B030D-6E8A-4147-A177-3AD203B41FA5}">
                      <a16:colId xmlns:a16="http://schemas.microsoft.com/office/drawing/2014/main" val="3120614207"/>
                    </a:ext>
                  </a:extLst>
                </a:gridCol>
              </a:tblGrid>
              <a:tr h="33928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卫星探测器信息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太阳地球信息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…...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磁场信息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能道</a:t>
                      </a:r>
                      <a:r>
                        <a:rPr lang="en-US" altLang="zh-CN" sz="1400" dirty="0"/>
                        <a:t>1</a:t>
                      </a:r>
                      <a:r>
                        <a:rPr lang="zh-CN" altLang="en-US" sz="1400" dirty="0"/>
                        <a:t>光子数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……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能道</a:t>
                      </a:r>
                      <a:r>
                        <a:rPr lang="en-US" altLang="zh-CN" sz="1400" dirty="0"/>
                        <a:t>117</a:t>
                      </a:r>
                      <a:r>
                        <a:rPr lang="zh-CN" altLang="en-US" sz="1400" dirty="0"/>
                        <a:t>光子数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729723"/>
                  </a:ext>
                </a:extLst>
              </a:tr>
              <a:tr h="339282">
                <a:tc>
                  <a:txBody>
                    <a:bodyPr/>
                    <a:lstStyle/>
                    <a:p>
                      <a:r>
                        <a:rPr lang="en-US" altLang="zh-CN" dirty="0"/>
                        <a:t>0s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673047"/>
                  </a:ext>
                </a:extLst>
              </a:tr>
              <a:tr h="339282">
                <a:tc>
                  <a:txBody>
                    <a:bodyPr/>
                    <a:lstStyle/>
                    <a:p>
                      <a:r>
                        <a:rPr lang="en-US" altLang="zh-CN" dirty="0"/>
                        <a:t>4s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000491"/>
                  </a:ext>
                </a:extLst>
              </a:tr>
              <a:tr h="339282">
                <a:tc>
                  <a:txBody>
                    <a:bodyPr/>
                    <a:lstStyle/>
                    <a:p>
                      <a:r>
                        <a:rPr lang="en-US" altLang="zh-CN" dirty="0"/>
                        <a:t>8s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197707"/>
                  </a:ext>
                </a:extLst>
              </a:tr>
              <a:tr h="339282">
                <a:tc>
                  <a:txBody>
                    <a:bodyPr/>
                    <a:lstStyle/>
                    <a:p>
                      <a:r>
                        <a:rPr lang="en-US" altLang="zh-CN" dirty="0"/>
                        <a:t>12s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737261"/>
                  </a:ext>
                </a:extLst>
              </a:tr>
              <a:tr h="339282">
                <a:tc>
                  <a:txBody>
                    <a:bodyPr/>
                    <a:lstStyle/>
                    <a:p>
                      <a:r>
                        <a:rPr lang="en-US" altLang="zh-CN" dirty="0"/>
                        <a:t>…….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111123"/>
                  </a:ext>
                </a:extLst>
              </a:tr>
              <a:tr h="339282">
                <a:tc>
                  <a:txBody>
                    <a:bodyPr/>
                    <a:lstStyle/>
                    <a:p>
                      <a:r>
                        <a:rPr lang="en-US" altLang="zh-CN" dirty="0"/>
                        <a:t>100s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351671"/>
                  </a:ext>
                </a:extLst>
              </a:tr>
              <a:tr h="339282">
                <a:tc>
                  <a:txBody>
                    <a:bodyPr/>
                    <a:lstStyle/>
                    <a:p>
                      <a:r>
                        <a:rPr lang="en-US" altLang="zh-CN" dirty="0"/>
                        <a:t>104s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956261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0380A204-B59F-4329-E54C-FEB256616B24}"/>
              </a:ext>
            </a:extLst>
          </p:cNvPr>
          <p:cNvSpPr/>
          <p:nvPr/>
        </p:nvSpPr>
        <p:spPr>
          <a:xfrm>
            <a:off x="6993228" y="1936880"/>
            <a:ext cx="4138964" cy="99950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?</a:t>
            </a:r>
            <a:endParaRPr lang="zh-CN" altLang="en-US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178C4C0-1762-D385-1759-27C77AF37237}"/>
              </a:ext>
            </a:extLst>
          </p:cNvPr>
          <p:cNvSpPr txBox="1"/>
          <p:nvPr/>
        </p:nvSpPr>
        <p:spPr>
          <a:xfrm>
            <a:off x="259189" y="3302083"/>
            <a:ext cx="42540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/>
              <a:t>一个时刻的协变量信息</a:t>
            </a:r>
            <a:endParaRPr lang="en-US" altLang="zh-CN" sz="1400" dirty="0"/>
          </a:p>
          <a:p>
            <a:r>
              <a:rPr lang="zh-CN" altLang="en-US" sz="1400" dirty="0"/>
              <a:t>[ 卫星参数] ─► MLP ─► e_B(t)</a:t>
            </a:r>
          </a:p>
          <a:p>
            <a:r>
              <a:rPr lang="zh-CN" altLang="en-US" sz="1400" dirty="0"/>
              <a:t>[ 太阳参数 ]    ─► MLP ─► e_Sun(t)</a:t>
            </a:r>
          </a:p>
          <a:p>
            <a:r>
              <a:rPr lang="zh-CN" altLang="en-US" sz="1400" dirty="0"/>
              <a:t>[ 探测器参数 ]  ─► MLP ─► e_Det(t)</a:t>
            </a:r>
          </a:p>
          <a:p>
            <a:endParaRPr lang="zh-CN" altLang="en-US" sz="1400" dirty="0"/>
          </a:p>
          <a:p>
            <a:r>
              <a:rPr lang="zh-CN" altLang="en-US" sz="1400" dirty="0"/>
              <a:t>拼接(e_B, e_Sun, e_Det) ─► MLP ─► h_env_t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FCA4A4F-F1EA-2F66-F4D4-C2798CD884BC}"/>
              </a:ext>
            </a:extLst>
          </p:cNvPr>
          <p:cNvSpPr txBox="1"/>
          <p:nvPr/>
        </p:nvSpPr>
        <p:spPr>
          <a:xfrm>
            <a:off x="259189" y="4951926"/>
            <a:ext cx="3792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一个时刻的光子信息</a:t>
            </a:r>
            <a:endParaRPr lang="en-US" altLang="zh-CN" sz="1400" dirty="0"/>
          </a:p>
          <a:p>
            <a:r>
              <a:rPr lang="en-US" altLang="zh-CN" sz="1400" dirty="0"/>
              <a:t>[117</a:t>
            </a:r>
            <a:r>
              <a:rPr lang="zh-CN" altLang="en-US" sz="1400" dirty="0"/>
              <a:t>维的光子数据</a:t>
            </a:r>
            <a:r>
              <a:rPr lang="en-US" altLang="zh-CN" sz="1400" dirty="0"/>
              <a:t>]</a:t>
            </a:r>
            <a:r>
              <a:rPr lang="zh-CN" altLang="en-US" sz="1400" dirty="0"/>
              <a:t> ─► MLP ─►</a:t>
            </a:r>
            <a:r>
              <a:rPr lang="en-US" altLang="zh-CN" sz="1400" dirty="0"/>
              <a:t> </a:t>
            </a:r>
            <a:r>
              <a:rPr lang="en-US" altLang="zh-CN" sz="1400" dirty="0" err="1"/>
              <a:t>h_photon_t</a:t>
            </a:r>
            <a:r>
              <a:rPr lang="zh-CN" altLang="en-US" sz="1400" dirty="0"/>
              <a:t> 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6AB8D70-0544-8D97-99E4-5C372CD822E5}"/>
              </a:ext>
            </a:extLst>
          </p:cNvPr>
          <p:cNvSpPr txBox="1"/>
          <p:nvPr/>
        </p:nvSpPr>
        <p:spPr>
          <a:xfrm>
            <a:off x="259189" y="5759232"/>
            <a:ext cx="5085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400" dirty="0"/>
              <a:t>每个时刻 </a:t>
            </a:r>
            <a:r>
              <a:rPr lang="en-US" altLang="zh-CN" sz="1400" dirty="0"/>
              <a:t>t</a:t>
            </a:r>
            <a:r>
              <a:rPr lang="zh-CN" altLang="en-US" sz="1400" dirty="0"/>
              <a:t>，我们可以拼合</a:t>
            </a:r>
            <a:r>
              <a:rPr lang="en-US" altLang="zh-CN" sz="1400" dirty="0" err="1"/>
              <a:t>h_t</a:t>
            </a:r>
            <a:r>
              <a:rPr lang="en-US" altLang="zh-CN" sz="1400" dirty="0"/>
              <a:t> = </a:t>
            </a:r>
            <a:r>
              <a:rPr lang="en-US" altLang="zh-CN" sz="1400" dirty="0" err="1"/>
              <a:t>concat</a:t>
            </a:r>
            <a:r>
              <a:rPr lang="en-US" altLang="zh-CN" sz="1400" dirty="0"/>
              <a:t>(</a:t>
            </a:r>
            <a:r>
              <a:rPr lang="en-US" altLang="zh-CN" sz="1400" dirty="0" err="1"/>
              <a:t>h_env_t</a:t>
            </a:r>
            <a:r>
              <a:rPr lang="en-US" altLang="zh-CN" sz="1400" dirty="0"/>
              <a:t>, </a:t>
            </a:r>
            <a:r>
              <a:rPr lang="en-US" altLang="zh-CN" sz="1400" dirty="0" err="1"/>
              <a:t>h_photon_t</a:t>
            </a:r>
            <a:r>
              <a:rPr lang="en-US" altLang="zh-CN" sz="1400" dirty="0"/>
              <a:t>)</a:t>
            </a:r>
            <a:r>
              <a:rPr lang="zh-CN" altLang="en-US" sz="1400" dirty="0"/>
              <a:t>，</a:t>
            </a:r>
            <a:endParaRPr lang="en-US" altLang="zh-CN" sz="1400" dirty="0"/>
          </a:p>
          <a:p>
            <a:pPr>
              <a:buNone/>
            </a:pPr>
            <a:r>
              <a:rPr lang="zh-CN" altLang="en-US" sz="1400" dirty="0"/>
              <a:t>构成每个时刻的</a:t>
            </a:r>
            <a:r>
              <a:rPr lang="en-US" altLang="zh-CN" sz="1400" dirty="0"/>
              <a:t>embedding</a:t>
            </a:r>
            <a:r>
              <a:rPr lang="zh-CN" altLang="en-US" sz="1400" dirty="0"/>
              <a:t>向量</a:t>
            </a:r>
            <a:endParaRPr lang="en-US" altLang="zh-CN" sz="1400" dirty="0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4E729964-6257-244C-98DE-79242A912FDE}"/>
              </a:ext>
            </a:extLst>
          </p:cNvPr>
          <p:cNvSpPr/>
          <p:nvPr/>
        </p:nvSpPr>
        <p:spPr>
          <a:xfrm>
            <a:off x="5533424" y="4296965"/>
            <a:ext cx="1352282" cy="5087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encoder</a:t>
            </a:r>
            <a:endParaRPr lang="zh-CN" altLang="en-US" dirty="0"/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15B1F45E-8A19-D1CF-70CA-3D3FF6199271}"/>
              </a:ext>
            </a:extLst>
          </p:cNvPr>
          <p:cNvSpPr/>
          <p:nvPr/>
        </p:nvSpPr>
        <p:spPr>
          <a:xfrm>
            <a:off x="7667922" y="4296965"/>
            <a:ext cx="1352282" cy="5087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decoder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5CB5EF1-B004-9CF3-7ED5-38123ECBBFF8}"/>
              </a:ext>
            </a:extLst>
          </p:cNvPr>
          <p:cNvSpPr txBox="1"/>
          <p:nvPr/>
        </p:nvSpPr>
        <p:spPr>
          <a:xfrm>
            <a:off x="4331481" y="3337535"/>
            <a:ext cx="37561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altLang="zh-CN" sz="1400" dirty="0"/>
              <a:t>[ h0, h4, h8, h12, h100_env, h104_env ]</a:t>
            </a:r>
          </a:p>
        </p:txBody>
      </p:sp>
      <p:sp>
        <p:nvSpPr>
          <p:cNvPr id="20" name="箭头: 下 19">
            <a:extLst>
              <a:ext uri="{FF2B5EF4-FFF2-40B4-BE49-F238E27FC236}">
                <a16:creationId xmlns:a16="http://schemas.microsoft.com/office/drawing/2014/main" id="{53FA97F6-D759-0F16-0193-54F1D950A6FC}"/>
              </a:ext>
            </a:extLst>
          </p:cNvPr>
          <p:cNvSpPr/>
          <p:nvPr/>
        </p:nvSpPr>
        <p:spPr>
          <a:xfrm>
            <a:off x="6100597" y="3716339"/>
            <a:ext cx="217937" cy="5456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箭头: 右 20">
            <a:extLst>
              <a:ext uri="{FF2B5EF4-FFF2-40B4-BE49-F238E27FC236}">
                <a16:creationId xmlns:a16="http://schemas.microsoft.com/office/drawing/2014/main" id="{35A32EC8-B94D-65FE-CA95-5FF10B17EA80}"/>
              </a:ext>
            </a:extLst>
          </p:cNvPr>
          <p:cNvSpPr/>
          <p:nvPr/>
        </p:nvSpPr>
        <p:spPr>
          <a:xfrm>
            <a:off x="6993228" y="4444267"/>
            <a:ext cx="567172" cy="214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DA57ACC-720B-4A76-2C27-70FA68CB1A14}"/>
              </a:ext>
            </a:extLst>
          </p:cNvPr>
          <p:cNvSpPr txBox="1"/>
          <p:nvPr/>
        </p:nvSpPr>
        <p:spPr>
          <a:xfrm>
            <a:off x="6615731" y="5625797"/>
            <a:ext cx="3674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altLang="zh-CN" sz="1400" dirty="0"/>
              <a:t>[ h100_env + &lt;mask&gt;, h104_env + &lt;mask&gt; ]</a:t>
            </a:r>
          </a:p>
        </p:txBody>
      </p:sp>
      <p:sp>
        <p:nvSpPr>
          <p:cNvPr id="24" name="箭头: 下 23">
            <a:extLst>
              <a:ext uri="{FF2B5EF4-FFF2-40B4-BE49-F238E27FC236}">
                <a16:creationId xmlns:a16="http://schemas.microsoft.com/office/drawing/2014/main" id="{5715D013-9C0E-6DC0-0998-318D74E6A701}"/>
              </a:ext>
            </a:extLst>
          </p:cNvPr>
          <p:cNvSpPr/>
          <p:nvPr/>
        </p:nvSpPr>
        <p:spPr>
          <a:xfrm rot="10800000">
            <a:off x="8235094" y="4951926"/>
            <a:ext cx="217937" cy="5456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箭头: 下 24">
            <a:extLst>
              <a:ext uri="{FF2B5EF4-FFF2-40B4-BE49-F238E27FC236}">
                <a16:creationId xmlns:a16="http://schemas.microsoft.com/office/drawing/2014/main" id="{6DEF50F3-76B5-4D61-1F8B-7F436A01C272}"/>
              </a:ext>
            </a:extLst>
          </p:cNvPr>
          <p:cNvSpPr/>
          <p:nvPr/>
        </p:nvSpPr>
        <p:spPr>
          <a:xfrm rot="16200000">
            <a:off x="9420604" y="4305261"/>
            <a:ext cx="217937" cy="5456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123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010CF7-7104-0AE8-3123-A53B81801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4170" y="2900966"/>
            <a:ext cx="2723659" cy="10560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9600" dirty="0"/>
              <a:t>谢谢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FCE6355-3426-D541-0073-96D106847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07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灯片编号占位符 5">
            <a:extLst>
              <a:ext uri="{FF2B5EF4-FFF2-40B4-BE49-F238E27FC236}">
                <a16:creationId xmlns:a16="http://schemas.microsoft.com/office/drawing/2014/main" id="{ABCC9A72-83C2-4045-B85F-F485F5D01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405563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2</a:t>
            </a:fld>
            <a:endParaRPr lang="zh-CN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8071BAB-CB00-77D0-9778-75AEE0612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310" y="1767642"/>
            <a:ext cx="2352466" cy="313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AE9F6A0-4CD9-3138-317F-B4204D566646}"/>
              </a:ext>
            </a:extLst>
          </p:cNvPr>
          <p:cNvSpPr txBox="1"/>
          <p:nvPr/>
        </p:nvSpPr>
        <p:spPr>
          <a:xfrm>
            <a:off x="544134" y="1781985"/>
            <a:ext cx="79874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/>
              <a:t>费米伽马射线空间望远镜（</a:t>
            </a:r>
            <a:r>
              <a:rPr lang="en-US" altLang="zh-CN" sz="2000" dirty="0"/>
              <a:t>Fermi Gamma-ray Space Telescope</a:t>
            </a:r>
            <a:r>
              <a:rPr lang="zh-CN" altLang="en-US" sz="2000" dirty="0"/>
              <a:t>）的核心科学载荷：伽马射线暴监测器（</a:t>
            </a:r>
            <a:r>
              <a:rPr lang="en-US" altLang="zh-CN" sz="2000" dirty="0"/>
              <a:t>Gamma-ray Burst Monitor</a:t>
            </a:r>
            <a:r>
              <a:rPr lang="zh-CN" altLang="en-US" sz="2000" dirty="0"/>
              <a:t>）。</a:t>
            </a:r>
            <a:endParaRPr lang="en-US" altLang="zh-CN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/>
              <a:t>目标：探测和研究宇宙伽马射线暴（</a:t>
            </a:r>
            <a:r>
              <a:rPr lang="en-US" altLang="zh-CN" sz="2000" dirty="0"/>
              <a:t>GRBs</a:t>
            </a:r>
            <a:r>
              <a:rPr lang="zh-CN" altLang="en-US" sz="2000" dirty="0"/>
              <a:t>）及其他高能瞬变现象，太阳耀斑、磁星爆发和地球伽马射线闪（</a:t>
            </a:r>
            <a:r>
              <a:rPr lang="en-US" altLang="zh-CN" sz="2000" dirty="0"/>
              <a:t>TGFs</a:t>
            </a:r>
            <a:r>
              <a:rPr lang="zh-CN" altLang="en-US" sz="2000" dirty="0"/>
              <a:t>）。</a:t>
            </a:r>
            <a:endParaRPr lang="en-US" altLang="zh-CN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/>
              <a:t>主要挑战：背景辐射固有的复杂性和动态变化性，这些背景辐射会严重干扰天体物理信号并降低数据分析精度。</a:t>
            </a:r>
            <a:endParaRPr lang="en-US" altLang="zh-CN" sz="20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52C47B7-107A-3F39-C9AF-1894F812020B}"/>
              </a:ext>
            </a:extLst>
          </p:cNvPr>
          <p:cNvSpPr txBox="1"/>
          <p:nvPr/>
        </p:nvSpPr>
        <p:spPr>
          <a:xfrm>
            <a:off x="218114" y="161704"/>
            <a:ext cx="9756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费米伽马射线空间望远镜（</a:t>
            </a:r>
            <a:r>
              <a:rPr lang="en-US" altLang="zh-CN" sz="2800" dirty="0"/>
              <a:t>Fermi GST</a:t>
            </a:r>
            <a:r>
              <a:rPr lang="zh-CN" altLang="en-US" sz="2800" dirty="0"/>
              <a:t>）与</a:t>
            </a:r>
            <a:r>
              <a:rPr lang="en-US" altLang="zh-CN" sz="2800" dirty="0"/>
              <a:t>GBM</a:t>
            </a:r>
            <a:r>
              <a:rPr lang="zh-CN" altLang="en-US" sz="2800" dirty="0"/>
              <a:t>简介</a:t>
            </a:r>
          </a:p>
        </p:txBody>
      </p:sp>
    </p:spTree>
    <p:extLst>
      <p:ext uri="{BB962C8B-B14F-4D97-AF65-F5344CB8AC3E}">
        <p14:creationId xmlns:p14="http://schemas.microsoft.com/office/powerpoint/2010/main" val="3260342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6F97DFD-C638-3570-BDD3-1C927A861FB9}"/>
              </a:ext>
            </a:extLst>
          </p:cNvPr>
          <p:cNvSpPr txBox="1"/>
          <p:nvPr/>
        </p:nvSpPr>
        <p:spPr>
          <a:xfrm>
            <a:off x="243282" y="169111"/>
            <a:ext cx="31710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/>
              <a:t>物理参数化建模</a:t>
            </a:r>
            <a:endParaRPr lang="en-US" altLang="zh-CN" sz="2800" dirty="0"/>
          </a:p>
          <a:p>
            <a:endParaRPr lang="en-US" altLang="zh-CN" sz="20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E0E0331-5258-03F8-68CD-F6D9D988249E}"/>
              </a:ext>
            </a:extLst>
          </p:cNvPr>
          <p:cNvSpPr txBox="1"/>
          <p:nvPr/>
        </p:nvSpPr>
        <p:spPr>
          <a:xfrm>
            <a:off x="348142" y="1080478"/>
            <a:ext cx="66440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     要考虑因素：</a:t>
            </a:r>
            <a:endParaRPr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/>
              <a:t>宇宙高能粒子（</a:t>
            </a:r>
            <a:r>
              <a:rPr lang="en-US" altLang="zh-CN" sz="2000" dirty="0"/>
              <a:t>GCR</a:t>
            </a:r>
            <a:r>
              <a:rPr lang="zh-CN" altLang="en-US" sz="2000" dirty="0"/>
              <a:t>、</a:t>
            </a:r>
            <a:r>
              <a:rPr lang="en-US" altLang="zh-CN" sz="2000" dirty="0"/>
              <a:t>SPE</a:t>
            </a:r>
            <a:r>
              <a:rPr lang="zh-CN" altLang="en-US" sz="2000" dirty="0"/>
              <a:t>、辐射带）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/>
              <a:t>地球相关背景（大气反照、磁层屏蔽）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/>
              <a:t>仪器本底（材料、电子学、二次辐射）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/>
              <a:t>轨道</a:t>
            </a:r>
            <a:r>
              <a:rPr lang="en-US" altLang="zh-CN" sz="2000" dirty="0"/>
              <a:t>/</a:t>
            </a:r>
            <a:r>
              <a:rPr lang="zh-CN" altLang="en-US" sz="2000" dirty="0"/>
              <a:t>时间依赖效应（</a:t>
            </a:r>
            <a:r>
              <a:rPr lang="en-US" altLang="zh-CN" sz="2000" dirty="0"/>
              <a:t>SAA</a:t>
            </a:r>
            <a:r>
              <a:rPr lang="zh-CN" altLang="en-US" sz="2000" dirty="0"/>
              <a:t>、太阳周期、姿态几何</a:t>
            </a:r>
            <a:r>
              <a:rPr lang="zh-CN" altLang="en-US" sz="2800" dirty="0"/>
              <a:t>）</a:t>
            </a:r>
            <a:endParaRPr lang="en-US" altLang="zh-CN" sz="28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AFF9613-7BE1-50D8-DEAB-777870CF6E6A}"/>
              </a:ext>
            </a:extLst>
          </p:cNvPr>
          <p:cNvSpPr txBox="1"/>
          <p:nvPr/>
        </p:nvSpPr>
        <p:spPr>
          <a:xfrm>
            <a:off x="348142" y="3131527"/>
            <a:ext cx="6283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天文卫星传统本底建模一般会建立多重本底源项的综合模型</a:t>
            </a:r>
          </a:p>
          <a:p>
            <a:endParaRPr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9D4F453-88C5-668D-92E3-7C1A313F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523" y="3496604"/>
            <a:ext cx="3371429" cy="77142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4252E54-E6D8-32A1-66F8-3148D9127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076" y="4348403"/>
            <a:ext cx="6314286" cy="77142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4F840AE-C5C5-F150-66ED-D2605E6C7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076" y="5208975"/>
            <a:ext cx="4904762" cy="71428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6A8D4C6-0E15-8766-628D-95FC8807A936}"/>
              </a:ext>
            </a:extLst>
          </p:cNvPr>
          <p:cNvSpPr txBox="1"/>
          <p:nvPr/>
        </p:nvSpPr>
        <p:spPr>
          <a:xfrm>
            <a:off x="243282" y="3777858"/>
            <a:ext cx="20452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初级宇宙射线能谱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太阳活动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  <a:p>
            <a:r>
              <a:rPr lang="zh-CN" altLang="en-US" dirty="0"/>
              <a:t>地磁</a:t>
            </a:r>
          </a:p>
        </p:txBody>
      </p:sp>
    </p:spTree>
    <p:extLst>
      <p:ext uri="{BB962C8B-B14F-4D97-AF65-F5344CB8AC3E}">
        <p14:creationId xmlns:p14="http://schemas.microsoft.com/office/powerpoint/2010/main" val="2472853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6BE3F3E-6CB9-4583-BB3B-C387D84D9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pPr>
              <a:defRPr/>
            </a:pPr>
            <a:fld id="{C3097149-1E52-4B4B-8ACA-C18CD0D55D8A}" type="slidenum">
              <a:rPr lang="zh-CN" altLang="en-US" smtClean="0"/>
              <a:pPr>
                <a:defRPr/>
              </a:pPr>
              <a:t>4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735B089-709C-BB1C-0CA7-2FA959FCB02A}"/>
              </a:ext>
            </a:extLst>
          </p:cNvPr>
          <p:cNvSpPr txBox="1"/>
          <p:nvPr/>
        </p:nvSpPr>
        <p:spPr>
          <a:xfrm>
            <a:off x="343192" y="1388575"/>
            <a:ext cx="1164467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由于宇宙中的辐射成分复杂，存在各种辐射源，且辐射存在动态变化，具有非线性性，相互耦合。使用物理参数建模方法会尝试去弄清楚本底所蕴含的各种辐射机制，远在地球的科学家根本无法完全弄清楚其机制，而只要误判其中的一种机制，就会导致本底的误差。</a:t>
            </a:r>
            <a:endParaRPr lang="en-US" altLang="zh-CN" dirty="0"/>
          </a:p>
          <a:p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使用基于数据深度学习方法可以完全不用管辐射的产生机理，模型会绕过复杂的物理原理用一个黑箱拟合本底模型。</a:t>
            </a:r>
            <a:endParaRPr lang="en-US" altLang="zh-CN" dirty="0"/>
          </a:p>
          <a:p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利用</a:t>
            </a:r>
            <a:r>
              <a:rPr lang="en-US" altLang="zh-CN" dirty="0"/>
              <a:t>Fermi/</a:t>
            </a:r>
            <a:r>
              <a:rPr lang="en-US" altLang="zh-CN" dirty="0" err="1"/>
              <a:t>gbm</a:t>
            </a:r>
            <a:r>
              <a:rPr lang="zh-CN" altLang="en-US" dirty="0"/>
              <a:t>官网上</a:t>
            </a:r>
            <a:r>
              <a:rPr lang="en-US" altLang="zh-CN" dirty="0" err="1"/>
              <a:t>gbm.data.PosHist</a:t>
            </a:r>
            <a:r>
              <a:rPr lang="zh-CN" altLang="en-US" dirty="0"/>
              <a:t>提供卫星和探测器的相关信息，用来预测背景光子数，于是形成了从卫星和探测器轨道信息到本底的映射。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752ED81-0676-9C2C-77DB-18D417C5A92B}"/>
              </a:ext>
            </a:extLst>
          </p:cNvPr>
          <p:cNvSpPr txBox="1"/>
          <p:nvPr/>
        </p:nvSpPr>
        <p:spPr>
          <a:xfrm>
            <a:off x="427083" y="228859"/>
            <a:ext cx="7332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数据驱动的</a:t>
            </a:r>
            <a:r>
              <a:rPr lang="en-US" altLang="zh-CN" sz="2800" dirty="0"/>
              <a:t>machine learning</a:t>
            </a:r>
            <a:r>
              <a:rPr lang="zh-CN" altLang="en-US" sz="2800" dirty="0"/>
              <a:t>背景预测模型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C8990CF-D22F-FD12-BF5E-FFB2A3F21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384" y="4556105"/>
            <a:ext cx="7372450" cy="19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44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8E715-2765-6F71-BDCC-2871F66F1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7971D1-26B0-F41A-99BF-34D807886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pPr>
              <a:defRPr/>
            </a:pPr>
            <a:fld id="{C3097149-1E52-4B4B-8ACA-C18CD0D55D8A}" type="slidenum">
              <a:rPr lang="zh-CN" altLang="en-US" smtClean="0"/>
              <a:pPr>
                <a:defRPr/>
              </a:pPr>
              <a:t>5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35A9FFFE-2C2F-D238-8974-82321CBB1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05" y="214374"/>
            <a:ext cx="3425493" cy="624953"/>
          </a:xfrm>
        </p:spPr>
        <p:txBody>
          <a:bodyPr/>
          <a:lstStyle/>
          <a:p>
            <a:pPr algn="ctr"/>
            <a:r>
              <a:rPr lang="en-US" altLang="zh-CN" b="0" dirty="0">
                <a:latin typeface="+mj-ea"/>
              </a:rPr>
              <a:t>Model structure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0E93CF1-68EA-4810-623E-D4AAA51701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06" y="1055644"/>
            <a:ext cx="6547520" cy="313224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C7C42B6-4FA2-BE27-C0B5-84577AF30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656" y="1407614"/>
            <a:ext cx="5237738" cy="259824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8A0C16CC-DAEC-48EB-A31C-78D27EF1C94A}"/>
              </a:ext>
            </a:extLst>
          </p:cNvPr>
          <p:cNvSpPr txBox="1"/>
          <p:nvPr/>
        </p:nvSpPr>
        <p:spPr>
          <a:xfrm>
            <a:off x="6797656" y="978477"/>
            <a:ext cx="166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input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C50655C-B3BF-3834-0297-169EA477A83B}"/>
              </a:ext>
            </a:extLst>
          </p:cNvPr>
          <p:cNvSpPr txBox="1"/>
          <p:nvPr/>
        </p:nvSpPr>
        <p:spPr>
          <a:xfrm>
            <a:off x="718211" y="5242464"/>
            <a:ext cx="6097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预测能谱时输出量为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117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维，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117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个能道的光子数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BE99225-949A-85BE-B92F-E3F2E955BE58}"/>
              </a:ext>
            </a:extLst>
          </p:cNvPr>
          <p:cNvSpPr txBox="1"/>
          <p:nvPr/>
        </p:nvSpPr>
        <p:spPr>
          <a:xfrm>
            <a:off x="718211" y="5893164"/>
            <a:ext cx="6097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预测光变曲线时输出量为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维，将能道分为三部分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7FD5067-DEA4-CB2C-960D-3B8764A93E1A}"/>
              </a:ext>
            </a:extLst>
          </p:cNvPr>
          <p:cNvSpPr txBox="1"/>
          <p:nvPr/>
        </p:nvSpPr>
        <p:spPr>
          <a:xfrm>
            <a:off x="718211" y="4716680"/>
            <a:ext cx="88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output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77B706C-6364-CCF1-F63C-38A5D70DEB1D}"/>
              </a:ext>
            </a:extLst>
          </p:cNvPr>
          <p:cNvSpPr txBox="1"/>
          <p:nvPr/>
        </p:nvSpPr>
        <p:spPr>
          <a:xfrm>
            <a:off x="6511878" y="5242464"/>
            <a:ext cx="268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R26 -&gt; R117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7C77AC9-6675-D313-3465-77EAB52A8D59}"/>
              </a:ext>
            </a:extLst>
          </p:cNvPr>
          <p:cNvSpPr txBox="1"/>
          <p:nvPr/>
        </p:nvSpPr>
        <p:spPr>
          <a:xfrm>
            <a:off x="6511878" y="5875979"/>
            <a:ext cx="36932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R26 -&gt; R3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6780065-CB62-2008-092F-55478DBE2D30}"/>
              </a:ext>
            </a:extLst>
          </p:cNvPr>
          <p:cNvSpPr txBox="1"/>
          <p:nvPr/>
        </p:nvSpPr>
        <p:spPr>
          <a:xfrm>
            <a:off x="2013568" y="1328212"/>
            <a:ext cx="1493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物理特征</a:t>
            </a:r>
            <a:r>
              <a:rPr lang="en-US" altLang="zh-CN" sz="1000" dirty="0"/>
              <a:t>embedding</a:t>
            </a:r>
            <a:endParaRPr lang="zh-CN" altLang="en-US" sz="1000" dirty="0"/>
          </a:p>
        </p:txBody>
      </p:sp>
    </p:spTree>
    <p:extLst>
      <p:ext uri="{BB962C8B-B14F-4D97-AF65-F5344CB8AC3E}">
        <p14:creationId xmlns:p14="http://schemas.microsoft.com/office/powerpoint/2010/main" val="557176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0791AEC-5010-90F2-7AF0-C432463CE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FDC37E2-0393-B560-9549-4BF350DD846D}"/>
              </a:ext>
            </a:extLst>
          </p:cNvPr>
          <p:cNvSpPr txBox="1"/>
          <p:nvPr/>
        </p:nvSpPr>
        <p:spPr>
          <a:xfrm>
            <a:off x="436227" y="167780"/>
            <a:ext cx="1988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Dataset</a:t>
            </a:r>
            <a:endParaRPr lang="zh-CN" altLang="en-US" sz="28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158752E-3801-1E8B-15D2-229C2D8BAB95}"/>
              </a:ext>
            </a:extLst>
          </p:cNvPr>
          <p:cNvSpPr txBox="1"/>
          <p:nvPr/>
        </p:nvSpPr>
        <p:spPr>
          <a:xfrm>
            <a:off x="184557" y="1129262"/>
            <a:ext cx="119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使用</a:t>
            </a:r>
            <a:r>
              <a:rPr lang="en-US" altLang="zh-CN" sz="2000" dirty="0"/>
              <a:t>Fermi/GBM</a:t>
            </a:r>
            <a:r>
              <a:rPr lang="zh-CN" altLang="en-US" sz="2000" dirty="0"/>
              <a:t>卫星</a:t>
            </a:r>
            <a:r>
              <a:rPr lang="en-US" altLang="zh-CN" sz="2000" dirty="0"/>
              <a:t>CSPEC</a:t>
            </a:r>
            <a:r>
              <a:rPr lang="zh-CN" altLang="en-US" sz="2000" dirty="0"/>
              <a:t>数据，时间分辨率为</a:t>
            </a:r>
            <a:r>
              <a:rPr lang="en-US" altLang="zh-CN" sz="2000" dirty="0"/>
              <a:t>4.096s</a:t>
            </a:r>
            <a:r>
              <a:rPr lang="zh-CN" altLang="en-US" sz="2000" dirty="0"/>
              <a:t>，每一行数据记录了探测器</a:t>
            </a:r>
            <a:r>
              <a:rPr lang="en-US" altLang="zh-CN" sz="2000" dirty="0"/>
              <a:t>4.096s</a:t>
            </a:r>
            <a:r>
              <a:rPr lang="zh-CN" altLang="en-US" sz="2000" dirty="0"/>
              <a:t>内接收到的光子数</a:t>
            </a:r>
          </a:p>
        </p:txBody>
      </p:sp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8E639A7F-1E5C-6DD1-87EA-7AA05200D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997772"/>
              </p:ext>
            </p:extLst>
          </p:nvPr>
        </p:nvGraphicFramePr>
        <p:xfrm>
          <a:off x="67113" y="1837148"/>
          <a:ext cx="1202981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862">
                  <a:extLst>
                    <a:ext uri="{9D8B030D-6E8A-4147-A177-3AD203B41FA5}">
                      <a16:colId xmlns:a16="http://schemas.microsoft.com/office/drawing/2014/main" val="1095841326"/>
                    </a:ext>
                  </a:extLst>
                </a:gridCol>
                <a:gridCol w="2020620">
                  <a:extLst>
                    <a:ext uri="{9D8B030D-6E8A-4147-A177-3AD203B41FA5}">
                      <a16:colId xmlns:a16="http://schemas.microsoft.com/office/drawing/2014/main" val="1778804955"/>
                    </a:ext>
                  </a:extLst>
                </a:gridCol>
                <a:gridCol w="1934309">
                  <a:extLst>
                    <a:ext uri="{9D8B030D-6E8A-4147-A177-3AD203B41FA5}">
                      <a16:colId xmlns:a16="http://schemas.microsoft.com/office/drawing/2014/main" val="2854341284"/>
                    </a:ext>
                  </a:extLst>
                </a:gridCol>
                <a:gridCol w="750414">
                  <a:extLst>
                    <a:ext uri="{9D8B030D-6E8A-4147-A177-3AD203B41FA5}">
                      <a16:colId xmlns:a16="http://schemas.microsoft.com/office/drawing/2014/main" val="958557594"/>
                    </a:ext>
                  </a:extLst>
                </a:gridCol>
                <a:gridCol w="1549758">
                  <a:extLst>
                    <a:ext uri="{9D8B030D-6E8A-4147-A177-3AD203B41FA5}">
                      <a16:colId xmlns:a16="http://schemas.microsoft.com/office/drawing/2014/main" val="1917731778"/>
                    </a:ext>
                  </a:extLst>
                </a:gridCol>
                <a:gridCol w="1584208">
                  <a:extLst>
                    <a:ext uri="{9D8B030D-6E8A-4147-A177-3AD203B41FA5}">
                      <a16:colId xmlns:a16="http://schemas.microsoft.com/office/drawing/2014/main" val="2362531292"/>
                    </a:ext>
                  </a:extLst>
                </a:gridCol>
                <a:gridCol w="686207">
                  <a:extLst>
                    <a:ext uri="{9D8B030D-6E8A-4147-A177-3AD203B41FA5}">
                      <a16:colId xmlns:a16="http://schemas.microsoft.com/office/drawing/2014/main" val="806430253"/>
                    </a:ext>
                  </a:extLst>
                </a:gridCol>
                <a:gridCol w="1965434">
                  <a:extLst>
                    <a:ext uri="{9D8B030D-6E8A-4147-A177-3AD203B41FA5}">
                      <a16:colId xmlns:a16="http://schemas.microsoft.com/office/drawing/2014/main" val="1213122543"/>
                    </a:ext>
                  </a:extLst>
                </a:gridCol>
              </a:tblGrid>
              <a:tr h="1685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 卫星探测器信息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  太阳地球信息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  </a:t>
                      </a:r>
                      <a:r>
                        <a:rPr lang="en-US" altLang="zh-CN" dirty="0"/>
                        <a:t>…...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   磁场信息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能道</a:t>
                      </a:r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光子数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能道</a:t>
                      </a:r>
                      <a:r>
                        <a:rPr lang="en-US" altLang="zh-CN" dirty="0"/>
                        <a:t>117</a:t>
                      </a:r>
                      <a:r>
                        <a:rPr lang="zh-CN" altLang="en-US" dirty="0"/>
                        <a:t>光子数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270631"/>
                  </a:ext>
                </a:extLst>
              </a:tr>
              <a:tr h="362388">
                <a:tc>
                  <a:txBody>
                    <a:bodyPr/>
                    <a:lstStyle/>
                    <a:p>
                      <a:r>
                        <a:rPr lang="en-US" altLang="zh-CN" dirty="0"/>
                        <a:t>4.096s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34612"/>
                  </a:ext>
                </a:extLst>
              </a:tr>
              <a:tr h="142431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4.096s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362811"/>
                  </a:ext>
                </a:extLst>
              </a:tr>
              <a:tr h="362388">
                <a:tc>
                  <a:txBody>
                    <a:bodyPr/>
                    <a:lstStyle/>
                    <a:p>
                      <a:r>
                        <a:rPr lang="en-US" altLang="zh-CN" dirty="0"/>
                        <a:t>………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012564"/>
                  </a:ext>
                </a:extLst>
              </a:tr>
            </a:tbl>
          </a:graphicData>
        </a:graphic>
      </p:graphicFrame>
      <p:pic>
        <p:nvPicPr>
          <p:cNvPr id="19" name="图片 18">
            <a:extLst>
              <a:ext uri="{FF2B5EF4-FFF2-40B4-BE49-F238E27FC236}">
                <a16:creationId xmlns:a16="http://schemas.microsoft.com/office/drawing/2014/main" id="{A30EFBF6-A41A-E98D-83F8-50CF2ADA2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866" y="3529078"/>
            <a:ext cx="5004930" cy="534774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5A1B12CF-8549-BCCA-4BB8-8DA4B85A6046}"/>
              </a:ext>
            </a:extLst>
          </p:cNvPr>
          <p:cNvSpPr txBox="1"/>
          <p:nvPr/>
        </p:nvSpPr>
        <p:spPr>
          <a:xfrm>
            <a:off x="343948" y="3587283"/>
            <a:ext cx="234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Data Preprocess:</a:t>
            </a:r>
            <a:endParaRPr lang="zh-CN" altLang="en-US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1CBF2633-5BD8-61E5-7264-79BC899D8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866" y="4008074"/>
            <a:ext cx="4899171" cy="457866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0610B193-1204-A669-EB11-0F6DBB4B466B}"/>
              </a:ext>
            </a:extLst>
          </p:cNvPr>
          <p:cNvSpPr txBox="1"/>
          <p:nvPr/>
        </p:nvSpPr>
        <p:spPr>
          <a:xfrm>
            <a:off x="261543" y="4800395"/>
            <a:ext cx="23489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 err="1">
                <a:latin typeface="黑体" panose="02010609060101010101" pitchFamily="49" charset="-122"/>
                <a:ea typeface="黑体" panose="02010609060101010101" pitchFamily="49" charset="-122"/>
              </a:rPr>
              <a:t>CauchyLoss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损失函数</a:t>
            </a: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endParaRPr lang="zh-CN" altLang="en-US" dirty="0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D69AFDB0-D6F2-89DE-4CFC-CD5F19970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0461" y="4620548"/>
            <a:ext cx="4494116" cy="72902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73B257BD-943D-127A-B1BE-0A2D6F2203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2866" y="5315074"/>
            <a:ext cx="1986354" cy="827648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8F88D74-B968-E5FE-E5B4-E897830192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2135" y="5585927"/>
            <a:ext cx="5246441" cy="92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04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406AFB0-12FF-F95A-842C-A8987B0DE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B351CD9-B3AA-8768-F88E-0D117C62F9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5" y="3641369"/>
            <a:ext cx="4337124" cy="276419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6CB82BA-D409-57F5-54F0-91E213210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556" y="957132"/>
            <a:ext cx="3674083" cy="289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BADC824D-409A-3C26-1353-ADBB892AD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033" y="4018053"/>
            <a:ext cx="3795606" cy="266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EF37B81-647B-D0E1-2ED2-90FA1B662874}"/>
              </a:ext>
            </a:extLst>
          </p:cNvPr>
          <p:cNvSpPr txBox="1"/>
          <p:nvPr/>
        </p:nvSpPr>
        <p:spPr>
          <a:xfrm>
            <a:off x="956950" y="1694260"/>
            <a:ext cx="41938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使用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24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个月的数据进行训练，对后面两个月的能谱和光变做预测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EE14714-42CA-C148-0F6F-DF4A474108F3}"/>
              </a:ext>
            </a:extLst>
          </p:cNvPr>
          <p:cNvSpPr txBox="1"/>
          <p:nvPr/>
        </p:nvSpPr>
        <p:spPr>
          <a:xfrm>
            <a:off x="444617" y="190827"/>
            <a:ext cx="1661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Training</a:t>
            </a:r>
            <a:endParaRPr lang="zh-CN" altLang="en-US" sz="28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2FFF80D-A84C-06F1-FD2C-1EDDD0D49D81}"/>
              </a:ext>
            </a:extLst>
          </p:cNvPr>
          <p:cNvSpPr txBox="1"/>
          <p:nvPr/>
        </p:nvSpPr>
        <p:spPr>
          <a:xfrm>
            <a:off x="6773555" y="502354"/>
            <a:ext cx="344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Lightcurve</a:t>
            </a:r>
            <a:r>
              <a:rPr lang="en-US" altLang="zh-CN" dirty="0"/>
              <a:t> prediction results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3335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8EAC8A4-EEF9-FD95-647E-F8AF2ACC2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F5CB81E-F886-055F-5447-C5F587010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18" y="1597211"/>
            <a:ext cx="5581921" cy="480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9BDD13FA-7FFD-66A8-6DBF-092E44D36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245" y="1597210"/>
            <a:ext cx="5305314" cy="480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055C4B1-4ED7-2FFF-9F94-F92E6EFAF7E7}"/>
              </a:ext>
            </a:extLst>
          </p:cNvPr>
          <p:cNvSpPr txBox="1"/>
          <p:nvPr/>
        </p:nvSpPr>
        <p:spPr>
          <a:xfrm>
            <a:off x="536895" y="1056905"/>
            <a:ext cx="2986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Spectrum prediction results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8872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12A5F-47E3-9A99-DAA0-B0A624FEF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A8B7618-764E-61A9-C5AD-A92E6F16AE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874" y="204803"/>
            <a:ext cx="5361054" cy="2888042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38C945EB-8F19-3531-5408-2C8CA120F2B1}"/>
              </a:ext>
            </a:extLst>
          </p:cNvPr>
          <p:cNvSpPr txBox="1"/>
          <p:nvPr/>
        </p:nvSpPr>
        <p:spPr>
          <a:xfrm>
            <a:off x="211822" y="276243"/>
            <a:ext cx="609460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2022</a:t>
            </a:r>
            <a:r>
              <a:rPr lang="zh-CN" altLang="en-US" sz="1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sz="1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1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1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zh-CN" altLang="en-US" sz="1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日，众多</a:t>
            </a:r>
            <a:r>
              <a:rPr lang="en-US" altLang="zh-CN" sz="1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1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射线卫星观测到史上最亮伽马暴</a:t>
            </a:r>
            <a:r>
              <a:rPr lang="en-US" altLang="zh-CN" sz="1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GRB221009A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1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Fermi/GBM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1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慧眼</a:t>
            </a: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1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极目</a:t>
            </a:r>
            <a:endParaRPr lang="en-US" altLang="zh-CN" sz="1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1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KW</a:t>
            </a:r>
            <a:r>
              <a:rPr lang="zh-CN" altLang="en-US" sz="1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等</a:t>
            </a:r>
            <a:endParaRPr lang="en-US" altLang="zh-CN" sz="1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1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余辉持续时间长，本底难以估计</a:t>
            </a:r>
            <a:endParaRPr lang="zh-CN" altLang="en-US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26BF1A84-7479-8A4E-F004-0AA629A11A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874" y="3505857"/>
            <a:ext cx="5716126" cy="314734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528A173-3FE6-B694-3619-258542A6E3B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65495" y="2416575"/>
            <a:ext cx="3429192" cy="423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330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#3491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69B9EB"/>
      </a:accent1>
      <a:accent2>
        <a:srgbClr val="69EA69"/>
      </a:accent2>
      <a:accent3>
        <a:srgbClr val="69BFEA"/>
      </a:accent3>
      <a:accent4>
        <a:srgbClr val="0F5489"/>
      </a:accent4>
      <a:accent5>
        <a:srgbClr val="2B8E3C"/>
      </a:accent5>
      <a:accent6>
        <a:srgbClr val="2BB3C6"/>
      </a:accent6>
      <a:hlink>
        <a:srgbClr val="046CB9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69B9EB"/>
    </a:accent1>
    <a:accent2>
      <a:srgbClr val="69EA69"/>
    </a:accent2>
    <a:accent3>
      <a:srgbClr val="69BFEA"/>
    </a:accent3>
    <a:accent4>
      <a:srgbClr val="0F5489"/>
    </a:accent4>
    <a:accent5>
      <a:srgbClr val="2B8E3C"/>
    </a:accent5>
    <a:accent6>
      <a:srgbClr val="2BB3C6"/>
    </a:accent6>
    <a:hlink>
      <a:srgbClr val="046CB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17729</TotalTime>
  <Words>689</Words>
  <Application>Microsoft Office PowerPoint</Application>
  <PresentationFormat>宽屏</PresentationFormat>
  <Paragraphs>109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等线</vt:lpstr>
      <vt:lpstr>等线 Light</vt:lpstr>
      <vt:lpstr>黑体</vt:lpstr>
      <vt:lpstr>宋体</vt:lpstr>
      <vt:lpstr>Arial</vt:lpstr>
      <vt:lpstr>Calibri</vt:lpstr>
      <vt:lpstr>Times New Roman</vt:lpstr>
      <vt:lpstr>Wingdings</vt:lpstr>
      <vt:lpstr>主题5</vt:lpstr>
      <vt:lpstr>自定义设计方案</vt:lpstr>
      <vt:lpstr>Transformer-based Fermi/GBM Background Predictor 基于Transformer的费米卫星GBM背景预测器 </vt:lpstr>
      <vt:lpstr>PowerPoint 演示文稿</vt:lpstr>
      <vt:lpstr>PowerPoint 演示文稿</vt:lpstr>
      <vt:lpstr>PowerPoint 演示文稿</vt:lpstr>
      <vt:lpstr>Model structure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iSlide</Manager>
  <Company>iSlide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pan lu</cp:lastModifiedBy>
  <cp:revision>401</cp:revision>
  <cp:lastPrinted>2020-01-02T16:00:00Z</cp:lastPrinted>
  <dcterms:created xsi:type="dcterms:W3CDTF">2020-01-02T16:00:00Z</dcterms:created>
  <dcterms:modified xsi:type="dcterms:W3CDTF">2025-08-23T01:11:37Z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